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sldIdLst>
    <p:sldId id="256" r:id="rId3"/>
    <p:sldId id="371" r:id="rId4"/>
    <p:sldId id="394" r:id="rId5"/>
    <p:sldId id="376" r:id="rId6"/>
    <p:sldId id="377" r:id="rId7"/>
    <p:sldId id="399" r:id="rId8"/>
    <p:sldId id="400" r:id="rId9"/>
    <p:sldId id="414" r:id="rId10"/>
    <p:sldId id="401" r:id="rId11"/>
    <p:sldId id="427" r:id="rId12"/>
    <p:sldId id="417" r:id="rId13"/>
    <p:sldId id="408" r:id="rId14"/>
    <p:sldId id="419" r:id="rId15"/>
    <p:sldId id="445" r:id="rId16"/>
    <p:sldId id="443" r:id="rId17"/>
    <p:sldId id="444" r:id="rId18"/>
    <p:sldId id="446" r:id="rId19"/>
    <p:sldId id="447" r:id="rId20"/>
    <p:sldId id="448" r:id="rId21"/>
    <p:sldId id="437" r:id="rId22"/>
    <p:sldId id="429" r:id="rId23"/>
    <p:sldId id="432" r:id="rId24"/>
    <p:sldId id="413" r:id="rId25"/>
    <p:sldId id="407" r:id="rId26"/>
    <p:sldId id="411" r:id="rId27"/>
    <p:sldId id="431" r:id="rId28"/>
    <p:sldId id="421" r:id="rId29"/>
    <p:sldId id="402" r:id="rId30"/>
    <p:sldId id="412" r:id="rId31"/>
    <p:sldId id="436" r:id="rId32"/>
    <p:sldId id="422" r:id="rId33"/>
    <p:sldId id="423" r:id="rId34"/>
    <p:sldId id="387" r:id="rId35"/>
    <p:sldId id="380" r:id="rId36"/>
    <p:sldId id="404" r:id="rId37"/>
    <p:sldId id="406" r:id="rId38"/>
    <p:sldId id="405" r:id="rId39"/>
    <p:sldId id="409" r:id="rId40"/>
    <p:sldId id="410" r:id="rId41"/>
    <p:sldId id="389" r:id="rId42"/>
    <p:sldId id="388" r:id="rId43"/>
    <p:sldId id="390" r:id="rId44"/>
    <p:sldId id="451" r:id="rId45"/>
    <p:sldId id="452" r:id="rId46"/>
    <p:sldId id="456" r:id="rId47"/>
    <p:sldId id="439" r:id="rId48"/>
    <p:sldId id="449" r:id="rId49"/>
    <p:sldId id="450" r:id="rId50"/>
    <p:sldId id="455" r:id="rId51"/>
    <p:sldId id="435" r:id="rId52"/>
    <p:sldId id="453" r:id="rId53"/>
    <p:sldId id="426" r:id="rId54"/>
    <p:sldId id="430" r:id="rId55"/>
    <p:sldId id="403" r:id="rId56"/>
    <p:sldId id="428" r:id="rId57"/>
    <p:sldId id="441" r:id="rId58"/>
    <p:sldId id="442" r:id="rId59"/>
    <p:sldId id="433" r:id="rId60"/>
    <p:sldId id="434" r:id="rId61"/>
    <p:sldId id="352" r:id="rId62"/>
    <p:sldId id="440" r:id="rId63"/>
    <p:sldId id="454" r:id="rId64"/>
    <p:sldId id="415" r:id="rId65"/>
  </p:sldIdLst>
  <p:sldSz cx="12192000" cy="6858000"/>
  <p:notesSz cx="6888163" cy="100187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FF3"/>
    <a:srgbClr val="FFFFCC"/>
    <a:srgbClr val="0000FF"/>
    <a:srgbClr val="00CC66"/>
    <a:srgbClr val="FFCCFF"/>
    <a:srgbClr val="83BA40"/>
    <a:srgbClr val="C9FFE4"/>
    <a:srgbClr val="8CC14B"/>
    <a:srgbClr val="ACD27D"/>
    <a:srgbClr val="9AC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356C38-289A-4DC6-9C8B-C088220A4FCC}" v="342" dt="2024-11-14T20:52:56.7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59" d="100"/>
          <a:sy n="159" d="100"/>
        </p:scale>
        <p:origin x="228" y="1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elke Wielinga" userId="deb22ccefafb6d89" providerId="LiveId" clId="{B4356C38-289A-4DC6-9C8B-C088220A4FCC}"/>
    <pc:docChg chg="undo custSel addSld delSld modSld sldOrd">
      <pc:chgData name="Eelke Wielinga" userId="deb22ccefafb6d89" providerId="LiveId" clId="{B4356C38-289A-4DC6-9C8B-C088220A4FCC}" dt="2024-11-14T20:53:19.444" v="8775" actId="20577"/>
      <pc:docMkLst>
        <pc:docMk/>
      </pc:docMkLst>
      <pc:sldChg chg="addSp delSp modSp mod">
        <pc:chgData name="Eelke Wielinga" userId="deb22ccefafb6d89" providerId="LiveId" clId="{B4356C38-289A-4DC6-9C8B-C088220A4FCC}" dt="2024-11-14T16:14:33.608" v="6889" actId="20577"/>
        <pc:sldMkLst>
          <pc:docMk/>
          <pc:sldMk cId="2158114123" sldId="256"/>
        </pc:sldMkLst>
        <pc:spChg chg="mod topLvl">
          <ac:chgData name="Eelke Wielinga" userId="deb22ccefafb6d89" providerId="LiveId" clId="{B4356C38-289A-4DC6-9C8B-C088220A4FCC}" dt="2024-11-14T16:04:38.741" v="6886" actId="164"/>
          <ac:spMkLst>
            <pc:docMk/>
            <pc:sldMk cId="2158114123" sldId="256"/>
            <ac:spMk id="2" creationId="{86ABBD49-05AF-424B-8E00-E963C2935B34}"/>
          </ac:spMkLst>
        </pc:spChg>
        <pc:spChg chg="mod topLvl">
          <ac:chgData name="Eelke Wielinga" userId="deb22ccefafb6d89" providerId="LiveId" clId="{B4356C38-289A-4DC6-9C8B-C088220A4FCC}" dt="2024-11-14T16:04:38.741" v="6886" actId="164"/>
          <ac:spMkLst>
            <pc:docMk/>
            <pc:sldMk cId="2158114123" sldId="256"/>
            <ac:spMk id="5" creationId="{30FCC433-F197-4CA0-B7D0-B9CAF6323639}"/>
          </ac:spMkLst>
        </pc:spChg>
        <pc:spChg chg="mod topLvl">
          <ac:chgData name="Eelke Wielinga" userId="deb22ccefafb6d89" providerId="LiveId" clId="{B4356C38-289A-4DC6-9C8B-C088220A4FCC}" dt="2024-11-14T16:04:38.741" v="6886" actId="164"/>
          <ac:spMkLst>
            <pc:docMk/>
            <pc:sldMk cId="2158114123" sldId="256"/>
            <ac:spMk id="8" creationId="{AB3B601B-F2F3-4C4D-9032-87509BA8B6D8}"/>
          </ac:spMkLst>
        </pc:spChg>
        <pc:spChg chg="mod topLvl">
          <ac:chgData name="Eelke Wielinga" userId="deb22ccefafb6d89" providerId="LiveId" clId="{B4356C38-289A-4DC6-9C8B-C088220A4FCC}" dt="2024-11-14T16:04:38.741" v="6886" actId="164"/>
          <ac:spMkLst>
            <pc:docMk/>
            <pc:sldMk cId="2158114123" sldId="256"/>
            <ac:spMk id="11" creationId="{0A47CDF6-A184-4318-A141-B72E653274FE}"/>
          </ac:spMkLst>
        </pc:spChg>
        <pc:spChg chg="mod topLvl">
          <ac:chgData name="Eelke Wielinga" userId="deb22ccefafb6d89" providerId="LiveId" clId="{B4356C38-289A-4DC6-9C8B-C088220A4FCC}" dt="2024-11-14T16:04:38.741" v="6886" actId="164"/>
          <ac:spMkLst>
            <pc:docMk/>
            <pc:sldMk cId="2158114123" sldId="256"/>
            <ac:spMk id="12" creationId="{59CC2412-12AF-475C-A05F-F6EF36D2D16E}"/>
          </ac:spMkLst>
        </pc:spChg>
        <pc:spChg chg="mod topLvl">
          <ac:chgData name="Eelke Wielinga" userId="deb22ccefafb6d89" providerId="LiveId" clId="{B4356C38-289A-4DC6-9C8B-C088220A4FCC}" dt="2024-11-14T16:04:38.741" v="6886" actId="164"/>
          <ac:spMkLst>
            <pc:docMk/>
            <pc:sldMk cId="2158114123" sldId="256"/>
            <ac:spMk id="14" creationId="{16BB901F-5EBC-4446-AF7C-50BC4FB2F12A}"/>
          </ac:spMkLst>
        </pc:spChg>
        <pc:spChg chg="mod topLvl">
          <ac:chgData name="Eelke Wielinga" userId="deb22ccefafb6d89" providerId="LiveId" clId="{B4356C38-289A-4DC6-9C8B-C088220A4FCC}" dt="2024-11-14T16:04:38.741" v="6886" actId="164"/>
          <ac:spMkLst>
            <pc:docMk/>
            <pc:sldMk cId="2158114123" sldId="256"/>
            <ac:spMk id="16" creationId="{89795CCD-D1F6-7115-668E-34F3F697A301}"/>
          </ac:spMkLst>
        </pc:spChg>
        <pc:spChg chg="mod topLvl">
          <ac:chgData name="Eelke Wielinga" userId="deb22ccefafb6d89" providerId="LiveId" clId="{B4356C38-289A-4DC6-9C8B-C088220A4FCC}" dt="2024-11-14T16:04:38.741" v="6886" actId="164"/>
          <ac:spMkLst>
            <pc:docMk/>
            <pc:sldMk cId="2158114123" sldId="256"/>
            <ac:spMk id="18" creationId="{3C802853-4B2A-3FED-0C0B-2ABA0F149F59}"/>
          </ac:spMkLst>
        </pc:spChg>
        <pc:spChg chg="mod topLvl">
          <ac:chgData name="Eelke Wielinga" userId="deb22ccefafb6d89" providerId="LiveId" clId="{B4356C38-289A-4DC6-9C8B-C088220A4FCC}" dt="2024-11-14T16:14:33.608" v="6889" actId="20577"/>
          <ac:spMkLst>
            <pc:docMk/>
            <pc:sldMk cId="2158114123" sldId="256"/>
            <ac:spMk id="24" creationId="{B4AC46C9-7B23-4572-B98C-24D05BD9CDB1}"/>
          </ac:spMkLst>
        </pc:spChg>
        <pc:spChg chg="mod topLvl">
          <ac:chgData name="Eelke Wielinga" userId="deb22ccefafb6d89" providerId="LiveId" clId="{B4356C38-289A-4DC6-9C8B-C088220A4FCC}" dt="2024-11-14T16:04:38.741" v="6886" actId="164"/>
          <ac:spMkLst>
            <pc:docMk/>
            <pc:sldMk cId="2158114123" sldId="256"/>
            <ac:spMk id="37" creationId="{EDC04F98-67C1-42C6-8107-90007BBDB5F8}"/>
          </ac:spMkLst>
        </pc:spChg>
        <pc:spChg chg="mod">
          <ac:chgData name="Eelke Wielinga" userId="deb22ccefafb6d89" providerId="LiveId" clId="{B4356C38-289A-4DC6-9C8B-C088220A4FCC}" dt="2024-11-14T16:03:59.893" v="6885" actId="165"/>
          <ac:spMkLst>
            <pc:docMk/>
            <pc:sldMk cId="2158114123" sldId="256"/>
            <ac:spMk id="39" creationId="{1E1A02DD-AB00-4B94-A636-3D09E5193C6C}"/>
          </ac:spMkLst>
        </pc:spChg>
        <pc:spChg chg="mod topLvl">
          <ac:chgData name="Eelke Wielinga" userId="deb22ccefafb6d89" providerId="LiveId" clId="{B4356C38-289A-4DC6-9C8B-C088220A4FCC}" dt="2024-11-14T16:04:38.741" v="6886" actId="164"/>
          <ac:spMkLst>
            <pc:docMk/>
            <pc:sldMk cId="2158114123" sldId="256"/>
            <ac:spMk id="40" creationId="{E0AF2E16-A7E3-457C-9F80-A452FD1C3816}"/>
          </ac:spMkLst>
        </pc:spChg>
        <pc:spChg chg="mod">
          <ac:chgData name="Eelke Wielinga" userId="deb22ccefafb6d89" providerId="LiveId" clId="{B4356C38-289A-4DC6-9C8B-C088220A4FCC}" dt="2024-11-14T16:03:59.893" v="6885" actId="165"/>
          <ac:spMkLst>
            <pc:docMk/>
            <pc:sldMk cId="2158114123" sldId="256"/>
            <ac:spMk id="41" creationId="{FCD433C0-6384-4579-BDE2-1763BC337775}"/>
          </ac:spMkLst>
        </pc:spChg>
        <pc:spChg chg="mod topLvl">
          <ac:chgData name="Eelke Wielinga" userId="deb22ccefafb6d89" providerId="LiveId" clId="{B4356C38-289A-4DC6-9C8B-C088220A4FCC}" dt="2024-11-14T16:04:38.741" v="6886" actId="164"/>
          <ac:spMkLst>
            <pc:docMk/>
            <pc:sldMk cId="2158114123" sldId="256"/>
            <ac:spMk id="42" creationId="{7D18431A-47EA-4543-96B0-D40243E92B45}"/>
          </ac:spMkLst>
        </pc:spChg>
        <pc:spChg chg="mod topLvl">
          <ac:chgData name="Eelke Wielinga" userId="deb22ccefafb6d89" providerId="LiveId" clId="{B4356C38-289A-4DC6-9C8B-C088220A4FCC}" dt="2024-11-14T16:04:38.741" v="6886" actId="164"/>
          <ac:spMkLst>
            <pc:docMk/>
            <pc:sldMk cId="2158114123" sldId="256"/>
            <ac:spMk id="43" creationId="{FA19214B-CB78-4FAC-BAAC-5C91355F4C71}"/>
          </ac:spMkLst>
        </pc:spChg>
        <pc:spChg chg="mod topLvl">
          <ac:chgData name="Eelke Wielinga" userId="deb22ccefafb6d89" providerId="LiveId" clId="{B4356C38-289A-4DC6-9C8B-C088220A4FCC}" dt="2024-11-14T16:04:38.741" v="6886" actId="164"/>
          <ac:spMkLst>
            <pc:docMk/>
            <pc:sldMk cId="2158114123" sldId="256"/>
            <ac:spMk id="46" creationId="{B4C5C653-3412-4784-BD6D-5B1BC8D27369}"/>
          </ac:spMkLst>
        </pc:spChg>
        <pc:spChg chg="mod topLvl">
          <ac:chgData name="Eelke Wielinga" userId="deb22ccefafb6d89" providerId="LiveId" clId="{B4356C38-289A-4DC6-9C8B-C088220A4FCC}" dt="2024-11-14T16:04:38.741" v="6886" actId="164"/>
          <ac:spMkLst>
            <pc:docMk/>
            <pc:sldMk cId="2158114123" sldId="256"/>
            <ac:spMk id="47" creationId="{7C6C4BC2-9880-4E76-BD3F-A19F99B3F5F9}"/>
          </ac:spMkLst>
        </pc:spChg>
        <pc:spChg chg="mod topLvl">
          <ac:chgData name="Eelke Wielinga" userId="deb22ccefafb6d89" providerId="LiveId" clId="{B4356C38-289A-4DC6-9C8B-C088220A4FCC}" dt="2024-11-14T16:04:38.741" v="6886" actId="164"/>
          <ac:spMkLst>
            <pc:docMk/>
            <pc:sldMk cId="2158114123" sldId="256"/>
            <ac:spMk id="48" creationId="{20F2042D-0A87-4F9B-A230-B7D26F299A37}"/>
          </ac:spMkLst>
        </pc:spChg>
        <pc:spChg chg="mod topLvl">
          <ac:chgData name="Eelke Wielinga" userId="deb22ccefafb6d89" providerId="LiveId" clId="{B4356C38-289A-4DC6-9C8B-C088220A4FCC}" dt="2024-11-14T16:04:38.741" v="6886" actId="164"/>
          <ac:spMkLst>
            <pc:docMk/>
            <pc:sldMk cId="2158114123" sldId="256"/>
            <ac:spMk id="49" creationId="{4BFA3414-72EE-4947-B5EE-4CCCF8B44714}"/>
          </ac:spMkLst>
        </pc:spChg>
        <pc:spChg chg="mod topLvl">
          <ac:chgData name="Eelke Wielinga" userId="deb22ccefafb6d89" providerId="LiveId" clId="{B4356C38-289A-4DC6-9C8B-C088220A4FCC}" dt="2024-11-14T16:04:38.741" v="6886" actId="164"/>
          <ac:spMkLst>
            <pc:docMk/>
            <pc:sldMk cId="2158114123" sldId="256"/>
            <ac:spMk id="50" creationId="{89AD1734-E5CB-4330-8385-E36893235F6D}"/>
          </ac:spMkLst>
        </pc:spChg>
        <pc:spChg chg="mod topLvl">
          <ac:chgData name="Eelke Wielinga" userId="deb22ccefafb6d89" providerId="LiveId" clId="{B4356C38-289A-4DC6-9C8B-C088220A4FCC}" dt="2024-11-14T16:04:38.741" v="6886" actId="164"/>
          <ac:spMkLst>
            <pc:docMk/>
            <pc:sldMk cId="2158114123" sldId="256"/>
            <ac:spMk id="51" creationId="{79130E18-A113-40F9-8285-6C5195A81178}"/>
          </ac:spMkLst>
        </pc:spChg>
        <pc:spChg chg="mod topLvl">
          <ac:chgData name="Eelke Wielinga" userId="deb22ccefafb6d89" providerId="LiveId" clId="{B4356C38-289A-4DC6-9C8B-C088220A4FCC}" dt="2024-11-14T16:04:38.741" v="6886" actId="164"/>
          <ac:spMkLst>
            <pc:docMk/>
            <pc:sldMk cId="2158114123" sldId="256"/>
            <ac:spMk id="52" creationId="{2E9506C0-928C-41F6-BCA7-08B3E72C0F56}"/>
          </ac:spMkLst>
        </pc:spChg>
        <pc:spChg chg="mod topLvl">
          <ac:chgData name="Eelke Wielinga" userId="deb22ccefafb6d89" providerId="LiveId" clId="{B4356C38-289A-4DC6-9C8B-C088220A4FCC}" dt="2024-11-14T16:04:38.741" v="6886" actId="164"/>
          <ac:spMkLst>
            <pc:docMk/>
            <pc:sldMk cId="2158114123" sldId="256"/>
            <ac:spMk id="59" creationId="{1A21A719-3F8E-4FBC-A0D9-46CBF9166DEB}"/>
          </ac:spMkLst>
        </pc:spChg>
        <pc:spChg chg="mod">
          <ac:chgData name="Eelke Wielinga" userId="deb22ccefafb6d89" providerId="LiveId" clId="{B4356C38-289A-4DC6-9C8B-C088220A4FCC}" dt="2024-11-14T16:03:36.898" v="6884" actId="165"/>
          <ac:spMkLst>
            <pc:docMk/>
            <pc:sldMk cId="2158114123" sldId="256"/>
            <ac:spMk id="63" creationId="{8D16E14C-4280-4A81-90B2-C9858C32CCA0}"/>
          </ac:spMkLst>
        </pc:spChg>
        <pc:spChg chg="mod">
          <ac:chgData name="Eelke Wielinga" userId="deb22ccefafb6d89" providerId="LiveId" clId="{B4356C38-289A-4DC6-9C8B-C088220A4FCC}" dt="2024-11-14T16:03:36.898" v="6884" actId="165"/>
          <ac:spMkLst>
            <pc:docMk/>
            <pc:sldMk cId="2158114123" sldId="256"/>
            <ac:spMk id="64" creationId="{35BE6A9A-8426-4B74-B874-21C8C8E7C752}"/>
          </ac:spMkLst>
        </pc:spChg>
        <pc:spChg chg="mod">
          <ac:chgData name="Eelke Wielinga" userId="deb22ccefafb6d89" providerId="LiveId" clId="{B4356C38-289A-4DC6-9C8B-C088220A4FCC}" dt="2024-11-14T16:03:36.898" v="6884" actId="165"/>
          <ac:spMkLst>
            <pc:docMk/>
            <pc:sldMk cId="2158114123" sldId="256"/>
            <ac:spMk id="65" creationId="{2C71646E-4EEF-4D9F-99C3-21BB18BE27B0}"/>
          </ac:spMkLst>
        </pc:spChg>
        <pc:spChg chg="mod">
          <ac:chgData name="Eelke Wielinga" userId="deb22ccefafb6d89" providerId="LiveId" clId="{B4356C38-289A-4DC6-9C8B-C088220A4FCC}" dt="2024-11-14T16:03:36.898" v="6884" actId="165"/>
          <ac:spMkLst>
            <pc:docMk/>
            <pc:sldMk cId="2158114123" sldId="256"/>
            <ac:spMk id="66" creationId="{D181D111-4147-438F-9A94-176280F6CEBF}"/>
          </ac:spMkLst>
        </pc:spChg>
        <pc:spChg chg="mod">
          <ac:chgData name="Eelke Wielinga" userId="deb22ccefafb6d89" providerId="LiveId" clId="{B4356C38-289A-4DC6-9C8B-C088220A4FCC}" dt="2024-11-14T16:03:36.898" v="6884" actId="165"/>
          <ac:spMkLst>
            <pc:docMk/>
            <pc:sldMk cId="2158114123" sldId="256"/>
            <ac:spMk id="67" creationId="{B050D559-332C-4529-BBAF-489597159860}"/>
          </ac:spMkLst>
        </pc:spChg>
        <pc:spChg chg="mod">
          <ac:chgData name="Eelke Wielinga" userId="deb22ccefafb6d89" providerId="LiveId" clId="{B4356C38-289A-4DC6-9C8B-C088220A4FCC}" dt="2024-11-14T16:03:36.898" v="6884" actId="165"/>
          <ac:spMkLst>
            <pc:docMk/>
            <pc:sldMk cId="2158114123" sldId="256"/>
            <ac:spMk id="68" creationId="{B31D0ECB-516A-4E85-9A0B-4FACAA41F16D}"/>
          </ac:spMkLst>
        </pc:spChg>
        <pc:spChg chg="mod">
          <ac:chgData name="Eelke Wielinga" userId="deb22ccefafb6d89" providerId="LiveId" clId="{B4356C38-289A-4DC6-9C8B-C088220A4FCC}" dt="2024-11-14T16:03:36.898" v="6884" actId="165"/>
          <ac:spMkLst>
            <pc:docMk/>
            <pc:sldMk cId="2158114123" sldId="256"/>
            <ac:spMk id="75" creationId="{B61E6775-805D-483D-A655-F6A9AFBFA5C0}"/>
          </ac:spMkLst>
        </pc:spChg>
        <pc:spChg chg="mod">
          <ac:chgData name="Eelke Wielinga" userId="deb22ccefafb6d89" providerId="LiveId" clId="{B4356C38-289A-4DC6-9C8B-C088220A4FCC}" dt="2024-11-14T16:03:36.898" v="6884" actId="165"/>
          <ac:spMkLst>
            <pc:docMk/>
            <pc:sldMk cId="2158114123" sldId="256"/>
            <ac:spMk id="76" creationId="{2FDDEF48-1A39-4460-8325-193D4E0CCD32}"/>
          </ac:spMkLst>
        </pc:spChg>
        <pc:spChg chg="mod">
          <ac:chgData name="Eelke Wielinga" userId="deb22ccefafb6d89" providerId="LiveId" clId="{B4356C38-289A-4DC6-9C8B-C088220A4FCC}" dt="2024-11-14T16:03:36.898" v="6884" actId="165"/>
          <ac:spMkLst>
            <pc:docMk/>
            <pc:sldMk cId="2158114123" sldId="256"/>
            <ac:spMk id="77" creationId="{65EBC6DA-486E-40E3-A666-58F076DC0947}"/>
          </ac:spMkLst>
        </pc:spChg>
        <pc:spChg chg="mod">
          <ac:chgData name="Eelke Wielinga" userId="deb22ccefafb6d89" providerId="LiveId" clId="{B4356C38-289A-4DC6-9C8B-C088220A4FCC}" dt="2024-11-14T16:03:36.898" v="6884" actId="165"/>
          <ac:spMkLst>
            <pc:docMk/>
            <pc:sldMk cId="2158114123" sldId="256"/>
            <ac:spMk id="85" creationId="{A85CAEDE-C43A-47BE-A73A-0CA81CBE3F6F}"/>
          </ac:spMkLst>
        </pc:spChg>
        <pc:spChg chg="mod">
          <ac:chgData name="Eelke Wielinga" userId="deb22ccefafb6d89" providerId="LiveId" clId="{B4356C38-289A-4DC6-9C8B-C088220A4FCC}" dt="2024-11-14T16:03:36.898" v="6884" actId="165"/>
          <ac:spMkLst>
            <pc:docMk/>
            <pc:sldMk cId="2158114123" sldId="256"/>
            <ac:spMk id="86" creationId="{2FF7382D-9139-4F73-A00A-AAA9B7215214}"/>
          </ac:spMkLst>
        </pc:spChg>
        <pc:spChg chg="mod">
          <ac:chgData name="Eelke Wielinga" userId="deb22ccefafb6d89" providerId="LiveId" clId="{B4356C38-289A-4DC6-9C8B-C088220A4FCC}" dt="2024-11-14T16:03:36.898" v="6884" actId="165"/>
          <ac:spMkLst>
            <pc:docMk/>
            <pc:sldMk cId="2158114123" sldId="256"/>
            <ac:spMk id="87" creationId="{504C6A7C-3012-4889-83F8-B53AF5DFABE1}"/>
          </ac:spMkLst>
        </pc:spChg>
        <pc:grpChg chg="mod topLvl">
          <ac:chgData name="Eelke Wielinga" userId="deb22ccefafb6d89" providerId="LiveId" clId="{B4356C38-289A-4DC6-9C8B-C088220A4FCC}" dt="2024-11-14T16:04:38.741" v="6886" actId="164"/>
          <ac:grpSpMkLst>
            <pc:docMk/>
            <pc:sldMk cId="2158114123" sldId="256"/>
            <ac:grpSpMk id="3" creationId="{2028516B-4CBD-497A-B86D-7656BC96C9C5}"/>
          </ac:grpSpMkLst>
        </pc:grpChg>
        <pc:grpChg chg="del mod topLvl">
          <ac:chgData name="Eelke Wielinga" userId="deb22ccefafb6d89" providerId="LiveId" clId="{B4356C38-289A-4DC6-9C8B-C088220A4FCC}" dt="2024-11-14T16:03:59.893" v="6885" actId="165"/>
          <ac:grpSpMkLst>
            <pc:docMk/>
            <pc:sldMk cId="2158114123" sldId="256"/>
            <ac:grpSpMk id="4" creationId="{284BF17E-FF92-4EE3-863D-818CF869773F}"/>
          </ac:grpSpMkLst>
        </pc:grpChg>
        <pc:grpChg chg="mod topLvl">
          <ac:chgData name="Eelke Wielinga" userId="deb22ccefafb6d89" providerId="LiveId" clId="{B4356C38-289A-4DC6-9C8B-C088220A4FCC}" dt="2024-11-14T16:04:38.741" v="6886" actId="164"/>
          <ac:grpSpMkLst>
            <pc:docMk/>
            <pc:sldMk cId="2158114123" sldId="256"/>
            <ac:grpSpMk id="6" creationId="{54CC6C0C-A59B-4971-9611-94D3C4B31780}"/>
          </ac:grpSpMkLst>
        </pc:grpChg>
        <pc:grpChg chg="mod topLvl">
          <ac:chgData name="Eelke Wielinga" userId="deb22ccefafb6d89" providerId="LiveId" clId="{B4356C38-289A-4DC6-9C8B-C088220A4FCC}" dt="2024-11-14T16:04:38.741" v="6886" actId="164"/>
          <ac:grpSpMkLst>
            <pc:docMk/>
            <pc:sldMk cId="2158114123" sldId="256"/>
            <ac:grpSpMk id="9" creationId="{7E99C59E-4E1A-49E0-8960-3786B42229E4}"/>
          </ac:grpSpMkLst>
        </pc:grpChg>
        <pc:grpChg chg="mod topLvl">
          <ac:chgData name="Eelke Wielinga" userId="deb22ccefafb6d89" providerId="LiveId" clId="{B4356C38-289A-4DC6-9C8B-C088220A4FCC}" dt="2024-11-14T16:04:38.741" v="6886" actId="164"/>
          <ac:grpSpMkLst>
            <pc:docMk/>
            <pc:sldMk cId="2158114123" sldId="256"/>
            <ac:grpSpMk id="10" creationId="{1BA6A16B-FBCB-48DC-9903-F4384806079B}"/>
          </ac:grpSpMkLst>
        </pc:grpChg>
        <pc:grpChg chg="del mod topLvl">
          <ac:chgData name="Eelke Wielinga" userId="deb22ccefafb6d89" providerId="LiveId" clId="{B4356C38-289A-4DC6-9C8B-C088220A4FCC}" dt="2024-11-14T16:03:36.898" v="6884" actId="165"/>
          <ac:grpSpMkLst>
            <pc:docMk/>
            <pc:sldMk cId="2158114123" sldId="256"/>
            <ac:grpSpMk id="15" creationId="{1BE1E2D0-6E2B-F07D-45C3-E19B5895C336}"/>
          </ac:grpSpMkLst>
        </pc:grpChg>
        <pc:grpChg chg="del mod topLvl">
          <ac:chgData name="Eelke Wielinga" userId="deb22ccefafb6d89" providerId="LiveId" clId="{B4356C38-289A-4DC6-9C8B-C088220A4FCC}" dt="2024-11-14T16:03:26.774" v="6883" actId="165"/>
          <ac:grpSpMkLst>
            <pc:docMk/>
            <pc:sldMk cId="2158114123" sldId="256"/>
            <ac:grpSpMk id="17" creationId="{08533F5C-CEA0-BB7B-F784-855F7EDAE00A}"/>
          </ac:grpSpMkLst>
        </pc:grpChg>
        <pc:grpChg chg="add del mod">
          <ac:chgData name="Eelke Wielinga" userId="deb22ccefafb6d89" providerId="LiveId" clId="{B4356C38-289A-4DC6-9C8B-C088220A4FCC}" dt="2024-11-14T16:03:14.715" v="6882" actId="165"/>
          <ac:grpSpMkLst>
            <pc:docMk/>
            <pc:sldMk cId="2158114123" sldId="256"/>
            <ac:grpSpMk id="20" creationId="{E4AEE12E-6C72-BFB4-2DAE-1F2345951FF3}"/>
          </ac:grpSpMkLst>
        </pc:grpChg>
        <pc:grpChg chg="add mod">
          <ac:chgData name="Eelke Wielinga" userId="deb22ccefafb6d89" providerId="LiveId" clId="{B4356C38-289A-4DC6-9C8B-C088220A4FCC}" dt="2024-11-14T16:04:38.741" v="6886" actId="164"/>
          <ac:grpSpMkLst>
            <pc:docMk/>
            <pc:sldMk cId="2158114123" sldId="256"/>
            <ac:grpSpMk id="21" creationId="{539500AF-D9DA-B211-95EB-A77B2BC95C65}"/>
          </ac:grpSpMkLst>
        </pc:grpChg>
        <pc:grpChg chg="mod">
          <ac:chgData name="Eelke Wielinga" userId="deb22ccefafb6d89" providerId="LiveId" clId="{B4356C38-289A-4DC6-9C8B-C088220A4FCC}" dt="2024-11-14T16:03:36.898" v="6884" actId="165"/>
          <ac:grpSpMkLst>
            <pc:docMk/>
            <pc:sldMk cId="2158114123" sldId="256"/>
            <ac:grpSpMk id="81" creationId="{A19DDB99-92BD-469E-94E1-47A26FD98153}"/>
          </ac:grpSpMkLst>
        </pc:grpChg>
        <pc:grpChg chg="mod">
          <ac:chgData name="Eelke Wielinga" userId="deb22ccefafb6d89" providerId="LiveId" clId="{B4356C38-289A-4DC6-9C8B-C088220A4FCC}" dt="2024-11-14T16:03:36.898" v="6884" actId="165"/>
          <ac:grpSpMkLst>
            <pc:docMk/>
            <pc:sldMk cId="2158114123" sldId="256"/>
            <ac:grpSpMk id="82" creationId="{A888B33C-CFDA-4C8D-841C-896DFF48A3C9}"/>
          </ac:grpSpMkLst>
        </pc:grpChg>
        <pc:grpChg chg="mod">
          <ac:chgData name="Eelke Wielinga" userId="deb22ccefafb6d89" providerId="LiveId" clId="{B4356C38-289A-4DC6-9C8B-C088220A4FCC}" dt="2024-11-14T16:03:36.898" v="6884" actId="165"/>
          <ac:grpSpMkLst>
            <pc:docMk/>
            <pc:sldMk cId="2158114123" sldId="256"/>
            <ac:grpSpMk id="83" creationId="{6135E160-BB2A-43D2-8500-A5EE7ED7A71F}"/>
          </ac:grpSpMkLst>
        </pc:grpChg>
        <pc:picChg chg="mod topLvl">
          <ac:chgData name="Eelke Wielinga" userId="deb22ccefafb6d89" providerId="LiveId" clId="{B4356C38-289A-4DC6-9C8B-C088220A4FCC}" dt="2024-11-14T16:04:38.741" v="6886" actId="164"/>
          <ac:picMkLst>
            <pc:docMk/>
            <pc:sldMk cId="2158114123" sldId="256"/>
            <ac:picMk id="7" creationId="{F85B7E56-D862-4E7D-A26F-172D49966CC7}"/>
          </ac:picMkLst>
        </pc:picChg>
        <pc:picChg chg="mod topLvl">
          <ac:chgData name="Eelke Wielinga" userId="deb22ccefafb6d89" providerId="LiveId" clId="{B4356C38-289A-4DC6-9C8B-C088220A4FCC}" dt="2024-11-14T16:04:38.741" v="6886" actId="164"/>
          <ac:picMkLst>
            <pc:docMk/>
            <pc:sldMk cId="2158114123" sldId="256"/>
            <ac:picMk id="13" creationId="{F2F0166B-9AEA-8D18-9361-15C4B0518415}"/>
          </ac:picMkLst>
        </pc:picChg>
        <pc:picChg chg="add mod topLvl">
          <ac:chgData name="Eelke Wielinga" userId="deb22ccefafb6d89" providerId="LiveId" clId="{B4356C38-289A-4DC6-9C8B-C088220A4FCC}" dt="2024-11-14T16:04:38.741" v="6886" actId="164"/>
          <ac:picMkLst>
            <pc:docMk/>
            <pc:sldMk cId="2158114123" sldId="256"/>
            <ac:picMk id="19" creationId="{47B4B5BF-863E-66E2-4934-F7AB0C217DED}"/>
          </ac:picMkLst>
        </pc:picChg>
      </pc:sldChg>
      <pc:sldChg chg="addSp modSp mod">
        <pc:chgData name="Eelke Wielinga" userId="deb22ccefafb6d89" providerId="LiveId" clId="{B4356C38-289A-4DC6-9C8B-C088220A4FCC}" dt="2024-11-14T20:52:29.819" v="8735" actId="164"/>
        <pc:sldMkLst>
          <pc:docMk/>
          <pc:sldMk cId="672029144" sldId="352"/>
        </pc:sldMkLst>
        <pc:spChg chg="mod">
          <ac:chgData name="Eelke Wielinga" userId="deb22ccefafb6d89" providerId="LiveId" clId="{B4356C38-289A-4DC6-9C8B-C088220A4FCC}" dt="2024-11-14T20:52:29.819" v="8735" actId="164"/>
          <ac:spMkLst>
            <pc:docMk/>
            <pc:sldMk cId="672029144" sldId="352"/>
            <ac:spMk id="21" creationId="{55BE2C2A-6322-4501-9C4D-426D9A477F19}"/>
          </ac:spMkLst>
        </pc:spChg>
        <pc:spChg chg="mod">
          <ac:chgData name="Eelke Wielinga" userId="deb22ccefafb6d89" providerId="LiveId" clId="{B4356C38-289A-4DC6-9C8B-C088220A4FCC}" dt="2024-11-14T20:52:29.819" v="8735" actId="164"/>
          <ac:spMkLst>
            <pc:docMk/>
            <pc:sldMk cId="672029144" sldId="352"/>
            <ac:spMk id="29" creationId="{DF93868F-8889-4DEB-B155-463D54AF71F3}"/>
          </ac:spMkLst>
        </pc:spChg>
        <pc:spChg chg="mod">
          <ac:chgData name="Eelke Wielinga" userId="deb22ccefafb6d89" providerId="LiveId" clId="{B4356C38-289A-4DC6-9C8B-C088220A4FCC}" dt="2024-11-14T20:52:29.819" v="8735" actId="164"/>
          <ac:spMkLst>
            <pc:docMk/>
            <pc:sldMk cId="672029144" sldId="352"/>
            <ac:spMk id="31" creationId="{8AC62A62-FA13-474D-95A0-C27AF2D0F2AB}"/>
          </ac:spMkLst>
        </pc:spChg>
        <pc:spChg chg="mod">
          <ac:chgData name="Eelke Wielinga" userId="deb22ccefafb6d89" providerId="LiveId" clId="{B4356C38-289A-4DC6-9C8B-C088220A4FCC}" dt="2024-11-14T20:52:29.819" v="8735" actId="164"/>
          <ac:spMkLst>
            <pc:docMk/>
            <pc:sldMk cId="672029144" sldId="352"/>
            <ac:spMk id="33" creationId="{3619CCFC-BC50-4BB4-9388-1E5C3BD87B50}"/>
          </ac:spMkLst>
        </pc:spChg>
        <pc:spChg chg="mod">
          <ac:chgData name="Eelke Wielinga" userId="deb22ccefafb6d89" providerId="LiveId" clId="{B4356C38-289A-4DC6-9C8B-C088220A4FCC}" dt="2024-11-14T20:52:29.819" v="8735" actId="164"/>
          <ac:spMkLst>
            <pc:docMk/>
            <pc:sldMk cId="672029144" sldId="352"/>
            <ac:spMk id="34" creationId="{65D88580-853C-4770-A755-51974A429636}"/>
          </ac:spMkLst>
        </pc:spChg>
        <pc:spChg chg="mod">
          <ac:chgData name="Eelke Wielinga" userId="deb22ccefafb6d89" providerId="LiveId" clId="{B4356C38-289A-4DC6-9C8B-C088220A4FCC}" dt="2024-11-14T20:52:29.819" v="8735" actId="164"/>
          <ac:spMkLst>
            <pc:docMk/>
            <pc:sldMk cId="672029144" sldId="352"/>
            <ac:spMk id="35" creationId="{A69165A5-67EB-4AB0-8104-D93066691326}"/>
          </ac:spMkLst>
        </pc:spChg>
        <pc:spChg chg="mod">
          <ac:chgData name="Eelke Wielinga" userId="deb22ccefafb6d89" providerId="LiveId" clId="{B4356C38-289A-4DC6-9C8B-C088220A4FCC}" dt="2024-11-14T20:52:29.819" v="8735" actId="164"/>
          <ac:spMkLst>
            <pc:docMk/>
            <pc:sldMk cId="672029144" sldId="352"/>
            <ac:spMk id="36" creationId="{FFDBBF62-BB99-41FD-A8C7-AA11B60B9444}"/>
          </ac:spMkLst>
        </pc:spChg>
        <pc:spChg chg="mod">
          <ac:chgData name="Eelke Wielinga" userId="deb22ccefafb6d89" providerId="LiveId" clId="{B4356C38-289A-4DC6-9C8B-C088220A4FCC}" dt="2024-11-14T20:52:29.819" v="8735" actId="164"/>
          <ac:spMkLst>
            <pc:docMk/>
            <pc:sldMk cId="672029144" sldId="352"/>
            <ac:spMk id="37" creationId="{42E0F8C9-0D0C-4467-8C62-56FC3B0F082E}"/>
          </ac:spMkLst>
        </pc:spChg>
        <pc:grpChg chg="mod">
          <ac:chgData name="Eelke Wielinga" userId="deb22ccefafb6d89" providerId="LiveId" clId="{B4356C38-289A-4DC6-9C8B-C088220A4FCC}" dt="2024-11-14T20:52:29.819" v="8735" actId="164"/>
          <ac:grpSpMkLst>
            <pc:docMk/>
            <pc:sldMk cId="672029144" sldId="352"/>
            <ac:grpSpMk id="2" creationId="{761D9B79-799C-42F6-A215-5A4890277802}"/>
          </ac:grpSpMkLst>
        </pc:grpChg>
        <pc:grpChg chg="add mod">
          <ac:chgData name="Eelke Wielinga" userId="deb22ccefafb6d89" providerId="LiveId" clId="{B4356C38-289A-4DC6-9C8B-C088220A4FCC}" dt="2024-11-14T20:52:29.819" v="8735" actId="164"/>
          <ac:grpSpMkLst>
            <pc:docMk/>
            <pc:sldMk cId="672029144" sldId="352"/>
            <ac:grpSpMk id="18" creationId="{A8F65CAE-DD3A-1E9C-88A4-78949E3647D1}"/>
          </ac:grpSpMkLst>
        </pc:grpChg>
        <pc:grpChg chg="mod">
          <ac:chgData name="Eelke Wielinga" userId="deb22ccefafb6d89" providerId="LiveId" clId="{B4356C38-289A-4DC6-9C8B-C088220A4FCC}" dt="2024-11-14T20:52:29.819" v="8735" actId="164"/>
          <ac:grpSpMkLst>
            <pc:docMk/>
            <pc:sldMk cId="672029144" sldId="352"/>
            <ac:grpSpMk id="26" creationId="{65FA2565-D837-475C-829D-6E8A152B9FC4}"/>
          </ac:grpSpMkLst>
        </pc:grpChg>
      </pc:sldChg>
      <pc:sldChg chg="addSp modSp mod">
        <pc:chgData name="Eelke Wielinga" userId="deb22ccefafb6d89" providerId="LiveId" clId="{B4356C38-289A-4DC6-9C8B-C088220A4FCC}" dt="2024-11-14T16:37:39.726" v="6989" actId="164"/>
        <pc:sldMkLst>
          <pc:docMk/>
          <pc:sldMk cId="1539198968" sldId="371"/>
        </pc:sldMkLst>
        <pc:spChg chg="mod">
          <ac:chgData name="Eelke Wielinga" userId="deb22ccefafb6d89" providerId="LiveId" clId="{B4356C38-289A-4DC6-9C8B-C088220A4FCC}" dt="2024-11-14T16:37:39.726" v="6989" actId="164"/>
          <ac:spMkLst>
            <pc:docMk/>
            <pc:sldMk cId="1539198968" sldId="371"/>
            <ac:spMk id="2" creationId="{0DCD6CF3-F414-428B-99B4-2C68949D9835}"/>
          </ac:spMkLst>
        </pc:spChg>
        <pc:spChg chg="mod">
          <ac:chgData name="Eelke Wielinga" userId="deb22ccefafb6d89" providerId="LiveId" clId="{B4356C38-289A-4DC6-9C8B-C088220A4FCC}" dt="2024-11-14T16:37:39.726" v="6989" actId="164"/>
          <ac:spMkLst>
            <pc:docMk/>
            <pc:sldMk cId="1539198968" sldId="371"/>
            <ac:spMk id="4" creationId="{FDB1471E-FE3A-4FEC-A4B3-18B0835201B3}"/>
          </ac:spMkLst>
        </pc:spChg>
        <pc:spChg chg="mod">
          <ac:chgData name="Eelke Wielinga" userId="deb22ccefafb6d89" providerId="LiveId" clId="{B4356C38-289A-4DC6-9C8B-C088220A4FCC}" dt="2024-11-14T16:37:39.726" v="6989" actId="164"/>
          <ac:spMkLst>
            <pc:docMk/>
            <pc:sldMk cId="1539198968" sldId="371"/>
            <ac:spMk id="5" creationId="{6A8742CA-3B92-444D-B947-94BBB7E9CA83}"/>
          </ac:spMkLst>
        </pc:spChg>
        <pc:spChg chg="mod">
          <ac:chgData name="Eelke Wielinga" userId="deb22ccefafb6d89" providerId="LiveId" clId="{B4356C38-289A-4DC6-9C8B-C088220A4FCC}" dt="2024-11-14T16:37:39.726" v="6989" actId="164"/>
          <ac:spMkLst>
            <pc:docMk/>
            <pc:sldMk cId="1539198968" sldId="371"/>
            <ac:spMk id="6" creationId="{6219DBDF-7A31-4B3E-9F40-978D12071865}"/>
          </ac:spMkLst>
        </pc:spChg>
        <pc:spChg chg="mod">
          <ac:chgData name="Eelke Wielinga" userId="deb22ccefafb6d89" providerId="LiveId" clId="{B4356C38-289A-4DC6-9C8B-C088220A4FCC}" dt="2024-11-14T16:37:39.726" v="6989" actId="164"/>
          <ac:spMkLst>
            <pc:docMk/>
            <pc:sldMk cId="1539198968" sldId="371"/>
            <ac:spMk id="7" creationId="{C3DCEF24-A3E4-2389-ADB0-4BABD317184E}"/>
          </ac:spMkLst>
        </pc:spChg>
        <pc:spChg chg="mod">
          <ac:chgData name="Eelke Wielinga" userId="deb22ccefafb6d89" providerId="LiveId" clId="{B4356C38-289A-4DC6-9C8B-C088220A4FCC}" dt="2024-11-14T16:37:39.726" v="6989" actId="164"/>
          <ac:spMkLst>
            <pc:docMk/>
            <pc:sldMk cId="1539198968" sldId="371"/>
            <ac:spMk id="8" creationId="{596EA307-4CF5-FE46-B4AA-60D90084669D}"/>
          </ac:spMkLst>
        </pc:spChg>
        <pc:spChg chg="mod">
          <ac:chgData name="Eelke Wielinga" userId="deb22ccefafb6d89" providerId="LiveId" clId="{B4356C38-289A-4DC6-9C8B-C088220A4FCC}" dt="2024-11-14T16:37:39.726" v="6989" actId="164"/>
          <ac:spMkLst>
            <pc:docMk/>
            <pc:sldMk cId="1539198968" sldId="371"/>
            <ac:spMk id="10" creationId="{5D065544-1549-62A3-C541-F6D32BED698E}"/>
          </ac:spMkLst>
        </pc:spChg>
        <pc:spChg chg="mod">
          <ac:chgData name="Eelke Wielinga" userId="deb22ccefafb6d89" providerId="LiveId" clId="{B4356C38-289A-4DC6-9C8B-C088220A4FCC}" dt="2024-11-14T16:37:39.726" v="6989" actId="164"/>
          <ac:spMkLst>
            <pc:docMk/>
            <pc:sldMk cId="1539198968" sldId="371"/>
            <ac:spMk id="12" creationId="{B68E118A-5D23-4881-8041-C0DB5C5CAE18}"/>
          </ac:spMkLst>
        </pc:spChg>
        <pc:spChg chg="mod">
          <ac:chgData name="Eelke Wielinga" userId="deb22ccefafb6d89" providerId="LiveId" clId="{B4356C38-289A-4DC6-9C8B-C088220A4FCC}" dt="2024-11-14T16:37:39.726" v="6989" actId="164"/>
          <ac:spMkLst>
            <pc:docMk/>
            <pc:sldMk cId="1539198968" sldId="371"/>
            <ac:spMk id="13" creationId="{52B609D2-A649-4045-B6A5-8A505D42B394}"/>
          </ac:spMkLst>
        </pc:spChg>
        <pc:spChg chg="mod">
          <ac:chgData name="Eelke Wielinga" userId="deb22ccefafb6d89" providerId="LiveId" clId="{B4356C38-289A-4DC6-9C8B-C088220A4FCC}" dt="2024-11-14T16:37:39.726" v="6989" actId="164"/>
          <ac:spMkLst>
            <pc:docMk/>
            <pc:sldMk cId="1539198968" sldId="371"/>
            <ac:spMk id="14" creationId="{7FDC4B16-F432-4DD7-91C0-3AA62735F272}"/>
          </ac:spMkLst>
        </pc:spChg>
        <pc:spChg chg="mod">
          <ac:chgData name="Eelke Wielinga" userId="deb22ccefafb6d89" providerId="LiveId" clId="{B4356C38-289A-4DC6-9C8B-C088220A4FCC}" dt="2024-11-14T16:37:39.726" v="6989" actId="164"/>
          <ac:spMkLst>
            <pc:docMk/>
            <pc:sldMk cId="1539198968" sldId="371"/>
            <ac:spMk id="15" creationId="{0E3DD3E6-34F1-4E76-A7BF-2E7743792765}"/>
          </ac:spMkLst>
        </pc:spChg>
        <pc:spChg chg="mod">
          <ac:chgData name="Eelke Wielinga" userId="deb22ccefafb6d89" providerId="LiveId" clId="{B4356C38-289A-4DC6-9C8B-C088220A4FCC}" dt="2024-11-14T16:37:39.726" v="6989" actId="164"/>
          <ac:spMkLst>
            <pc:docMk/>
            <pc:sldMk cId="1539198968" sldId="371"/>
            <ac:spMk id="16" creationId="{B19BE27D-4678-47B2-BCDB-2D47EBCC6F93}"/>
          </ac:spMkLst>
        </pc:spChg>
        <pc:spChg chg="mod">
          <ac:chgData name="Eelke Wielinga" userId="deb22ccefafb6d89" providerId="LiveId" clId="{B4356C38-289A-4DC6-9C8B-C088220A4FCC}" dt="2024-11-14T16:37:39.726" v="6989" actId="164"/>
          <ac:spMkLst>
            <pc:docMk/>
            <pc:sldMk cId="1539198968" sldId="371"/>
            <ac:spMk id="17" creationId="{91607391-42DD-4328-909B-D28456AFF3D9}"/>
          </ac:spMkLst>
        </pc:spChg>
        <pc:spChg chg="mod">
          <ac:chgData name="Eelke Wielinga" userId="deb22ccefafb6d89" providerId="LiveId" clId="{B4356C38-289A-4DC6-9C8B-C088220A4FCC}" dt="2024-11-14T16:37:39.726" v="6989" actId="164"/>
          <ac:spMkLst>
            <pc:docMk/>
            <pc:sldMk cId="1539198968" sldId="371"/>
            <ac:spMk id="18" creationId="{6EB65EC7-0B4F-4308-AEAA-0EFA3B3EEBDB}"/>
          </ac:spMkLst>
        </pc:spChg>
        <pc:spChg chg="mod">
          <ac:chgData name="Eelke Wielinga" userId="deb22ccefafb6d89" providerId="LiveId" clId="{B4356C38-289A-4DC6-9C8B-C088220A4FCC}" dt="2024-11-14T16:37:39.726" v="6989" actId="164"/>
          <ac:spMkLst>
            <pc:docMk/>
            <pc:sldMk cId="1539198968" sldId="371"/>
            <ac:spMk id="19" creationId="{6C0C8371-C1F2-42D3-BFE7-313C9957152E}"/>
          </ac:spMkLst>
        </pc:spChg>
        <pc:spChg chg="mod">
          <ac:chgData name="Eelke Wielinga" userId="deb22ccefafb6d89" providerId="LiveId" clId="{B4356C38-289A-4DC6-9C8B-C088220A4FCC}" dt="2024-11-14T16:37:39.726" v="6989" actId="164"/>
          <ac:spMkLst>
            <pc:docMk/>
            <pc:sldMk cId="1539198968" sldId="371"/>
            <ac:spMk id="21" creationId="{5774C767-D4C9-4E91-8366-0F154EC0838C}"/>
          </ac:spMkLst>
        </pc:spChg>
        <pc:spChg chg="mod">
          <ac:chgData name="Eelke Wielinga" userId="deb22ccefafb6d89" providerId="LiveId" clId="{B4356C38-289A-4DC6-9C8B-C088220A4FCC}" dt="2024-11-14T16:37:39.726" v="6989" actId="164"/>
          <ac:spMkLst>
            <pc:docMk/>
            <pc:sldMk cId="1539198968" sldId="371"/>
            <ac:spMk id="22" creationId="{8AB0B012-C82D-4FA1-8228-0E03214F32C6}"/>
          </ac:spMkLst>
        </pc:spChg>
        <pc:spChg chg="mod">
          <ac:chgData name="Eelke Wielinga" userId="deb22ccefafb6d89" providerId="LiveId" clId="{B4356C38-289A-4DC6-9C8B-C088220A4FCC}" dt="2024-11-14T16:37:39.726" v="6989" actId="164"/>
          <ac:spMkLst>
            <pc:docMk/>
            <pc:sldMk cId="1539198968" sldId="371"/>
            <ac:spMk id="23" creationId="{709B2728-CF37-48FD-8ACF-F4C7030DC3DA}"/>
          </ac:spMkLst>
        </pc:spChg>
        <pc:spChg chg="mod">
          <ac:chgData name="Eelke Wielinga" userId="deb22ccefafb6d89" providerId="LiveId" clId="{B4356C38-289A-4DC6-9C8B-C088220A4FCC}" dt="2024-11-14T16:37:39.726" v="6989" actId="164"/>
          <ac:spMkLst>
            <pc:docMk/>
            <pc:sldMk cId="1539198968" sldId="371"/>
            <ac:spMk id="24" creationId="{D6218733-8629-4E53-91A9-0C417341CA42}"/>
          </ac:spMkLst>
        </pc:spChg>
        <pc:spChg chg="mod">
          <ac:chgData name="Eelke Wielinga" userId="deb22ccefafb6d89" providerId="LiveId" clId="{B4356C38-289A-4DC6-9C8B-C088220A4FCC}" dt="2024-11-14T16:37:39.726" v="6989" actId="164"/>
          <ac:spMkLst>
            <pc:docMk/>
            <pc:sldMk cId="1539198968" sldId="371"/>
            <ac:spMk id="66" creationId="{0C819CEC-9F24-452A-9220-0B43EEB16026}"/>
          </ac:spMkLst>
        </pc:spChg>
        <pc:spChg chg="mod">
          <ac:chgData name="Eelke Wielinga" userId="deb22ccefafb6d89" providerId="LiveId" clId="{B4356C38-289A-4DC6-9C8B-C088220A4FCC}" dt="2024-11-14T16:37:39.726" v="6989" actId="164"/>
          <ac:spMkLst>
            <pc:docMk/>
            <pc:sldMk cId="1539198968" sldId="371"/>
            <ac:spMk id="67" creationId="{F01C2AE1-9589-478C-8F03-82624CA6EBC6}"/>
          </ac:spMkLst>
        </pc:spChg>
        <pc:grpChg chg="add mod">
          <ac:chgData name="Eelke Wielinga" userId="deb22ccefafb6d89" providerId="LiveId" clId="{B4356C38-289A-4DC6-9C8B-C088220A4FCC}" dt="2024-11-14T16:37:39.726" v="6989" actId="164"/>
          <ac:grpSpMkLst>
            <pc:docMk/>
            <pc:sldMk cId="1539198968" sldId="371"/>
            <ac:grpSpMk id="11" creationId="{F633CD37-992B-56B4-DAFA-8604B1D3121F}"/>
          </ac:grpSpMkLst>
        </pc:grpChg>
        <pc:picChg chg="mod">
          <ac:chgData name="Eelke Wielinga" userId="deb22ccefafb6d89" providerId="LiveId" clId="{B4356C38-289A-4DC6-9C8B-C088220A4FCC}" dt="2024-11-14T16:37:39.726" v="6989" actId="164"/>
          <ac:picMkLst>
            <pc:docMk/>
            <pc:sldMk cId="1539198968" sldId="371"/>
            <ac:picMk id="3" creationId="{369E8160-E818-4ADC-A4A1-F781BE34ABF8}"/>
          </ac:picMkLst>
        </pc:picChg>
        <pc:picChg chg="mod">
          <ac:chgData name="Eelke Wielinga" userId="deb22ccefafb6d89" providerId="LiveId" clId="{B4356C38-289A-4DC6-9C8B-C088220A4FCC}" dt="2024-11-14T16:37:39.726" v="6989" actId="164"/>
          <ac:picMkLst>
            <pc:docMk/>
            <pc:sldMk cId="1539198968" sldId="371"/>
            <ac:picMk id="9" creationId="{E6741446-0742-6854-7276-76DE11D3750D}"/>
          </ac:picMkLst>
        </pc:picChg>
      </pc:sldChg>
      <pc:sldChg chg="addSp delSp modSp mod">
        <pc:chgData name="Eelke Wielinga" userId="deb22ccefafb6d89" providerId="LiveId" clId="{B4356C38-289A-4DC6-9C8B-C088220A4FCC}" dt="2024-11-14T16:48:00.808" v="7038" actId="164"/>
        <pc:sldMkLst>
          <pc:docMk/>
          <pc:sldMk cId="1132541636" sldId="376"/>
        </pc:sldMkLst>
        <pc:spChg chg="add mod">
          <ac:chgData name="Eelke Wielinga" userId="deb22ccefafb6d89" providerId="LiveId" clId="{B4356C38-289A-4DC6-9C8B-C088220A4FCC}" dt="2024-11-14T16:48:00.808" v="7038" actId="164"/>
          <ac:spMkLst>
            <pc:docMk/>
            <pc:sldMk cId="1132541636" sldId="376"/>
            <ac:spMk id="3" creationId="{0EBC54F1-8F1D-4B1B-9364-BBA1A50E556A}"/>
          </ac:spMkLst>
        </pc:spChg>
        <pc:spChg chg="add mod">
          <ac:chgData name="Eelke Wielinga" userId="deb22ccefafb6d89" providerId="LiveId" clId="{B4356C38-289A-4DC6-9C8B-C088220A4FCC}" dt="2024-11-14T16:48:00.808" v="7038" actId="164"/>
          <ac:spMkLst>
            <pc:docMk/>
            <pc:sldMk cId="1132541636" sldId="376"/>
            <ac:spMk id="5" creationId="{16DE1487-5884-CA17-839D-31BFA5EC24BF}"/>
          </ac:spMkLst>
        </pc:spChg>
        <pc:spChg chg="add mod">
          <ac:chgData name="Eelke Wielinga" userId="deb22ccefafb6d89" providerId="LiveId" clId="{B4356C38-289A-4DC6-9C8B-C088220A4FCC}" dt="2024-11-14T16:48:00.808" v="7038" actId="164"/>
          <ac:spMkLst>
            <pc:docMk/>
            <pc:sldMk cId="1132541636" sldId="376"/>
            <ac:spMk id="6" creationId="{87E7AAFF-8DBA-9EDB-1AE6-8404A67D6246}"/>
          </ac:spMkLst>
        </pc:spChg>
        <pc:spChg chg="mod">
          <ac:chgData name="Eelke Wielinga" userId="deb22ccefafb6d89" providerId="LiveId" clId="{B4356C38-289A-4DC6-9C8B-C088220A4FCC}" dt="2024-11-14T16:48:00.808" v="7038" actId="164"/>
          <ac:spMkLst>
            <pc:docMk/>
            <pc:sldMk cId="1132541636" sldId="376"/>
            <ac:spMk id="7" creationId="{79EC9B07-CCB7-4250-B56D-64890B391B00}"/>
          </ac:spMkLst>
        </pc:spChg>
        <pc:spChg chg="add mod">
          <ac:chgData name="Eelke Wielinga" userId="deb22ccefafb6d89" providerId="LiveId" clId="{B4356C38-289A-4DC6-9C8B-C088220A4FCC}" dt="2024-11-14T16:48:00.808" v="7038" actId="164"/>
          <ac:spMkLst>
            <pc:docMk/>
            <pc:sldMk cId="1132541636" sldId="376"/>
            <ac:spMk id="8" creationId="{27D94AB0-897C-EDCD-F4C3-A6B009C7DEA4}"/>
          </ac:spMkLst>
        </pc:spChg>
        <pc:spChg chg="add mod">
          <ac:chgData name="Eelke Wielinga" userId="deb22ccefafb6d89" providerId="LiveId" clId="{B4356C38-289A-4DC6-9C8B-C088220A4FCC}" dt="2024-11-14T16:48:00.808" v="7038" actId="164"/>
          <ac:spMkLst>
            <pc:docMk/>
            <pc:sldMk cId="1132541636" sldId="376"/>
            <ac:spMk id="9" creationId="{BBCECB89-5BCD-9FD3-3C2B-ADC4CEDE0AB1}"/>
          </ac:spMkLst>
        </pc:spChg>
        <pc:spChg chg="mod">
          <ac:chgData name="Eelke Wielinga" userId="deb22ccefafb6d89" providerId="LiveId" clId="{B4356C38-289A-4DC6-9C8B-C088220A4FCC}" dt="2024-11-14T16:48:00.808" v="7038" actId="164"/>
          <ac:spMkLst>
            <pc:docMk/>
            <pc:sldMk cId="1132541636" sldId="376"/>
            <ac:spMk id="10" creationId="{C4D592F5-F1F6-456F-812F-FE65334991D4}"/>
          </ac:spMkLst>
        </pc:spChg>
        <pc:spChg chg="mod">
          <ac:chgData name="Eelke Wielinga" userId="deb22ccefafb6d89" providerId="LiveId" clId="{B4356C38-289A-4DC6-9C8B-C088220A4FCC}" dt="2024-11-14T16:48:00.808" v="7038" actId="164"/>
          <ac:spMkLst>
            <pc:docMk/>
            <pc:sldMk cId="1132541636" sldId="376"/>
            <ac:spMk id="11" creationId="{764E7BA8-5230-46EB-BE96-ACBBADDF39FF}"/>
          </ac:spMkLst>
        </pc:spChg>
        <pc:spChg chg="mod">
          <ac:chgData name="Eelke Wielinga" userId="deb22ccefafb6d89" providerId="LiveId" clId="{B4356C38-289A-4DC6-9C8B-C088220A4FCC}" dt="2024-11-14T16:48:00.808" v="7038" actId="164"/>
          <ac:spMkLst>
            <pc:docMk/>
            <pc:sldMk cId="1132541636" sldId="376"/>
            <ac:spMk id="12" creationId="{F04A6582-DE81-4CD2-AB1E-9CB3CC714438}"/>
          </ac:spMkLst>
        </pc:spChg>
        <pc:spChg chg="mod">
          <ac:chgData name="Eelke Wielinga" userId="deb22ccefafb6d89" providerId="LiveId" clId="{B4356C38-289A-4DC6-9C8B-C088220A4FCC}" dt="2024-11-14T16:48:00.808" v="7038" actId="164"/>
          <ac:spMkLst>
            <pc:docMk/>
            <pc:sldMk cId="1132541636" sldId="376"/>
            <ac:spMk id="13" creationId="{23E9DE66-89F0-48BA-AD11-23B77D3E4174}"/>
          </ac:spMkLst>
        </pc:spChg>
        <pc:spChg chg="mod">
          <ac:chgData name="Eelke Wielinga" userId="deb22ccefafb6d89" providerId="LiveId" clId="{B4356C38-289A-4DC6-9C8B-C088220A4FCC}" dt="2024-11-14T16:48:00.808" v="7038" actId="164"/>
          <ac:spMkLst>
            <pc:docMk/>
            <pc:sldMk cId="1132541636" sldId="376"/>
            <ac:spMk id="14" creationId="{FC62E746-F393-45E5-A52E-D14B7E9BEAB1}"/>
          </ac:spMkLst>
        </pc:spChg>
        <pc:spChg chg="mod">
          <ac:chgData name="Eelke Wielinga" userId="deb22ccefafb6d89" providerId="LiveId" clId="{B4356C38-289A-4DC6-9C8B-C088220A4FCC}" dt="2024-11-14T16:48:00.808" v="7038" actId="164"/>
          <ac:spMkLst>
            <pc:docMk/>
            <pc:sldMk cId="1132541636" sldId="376"/>
            <ac:spMk id="15" creationId="{FE46C14C-9880-47B0-A320-A906351BE15C}"/>
          </ac:spMkLst>
        </pc:spChg>
        <pc:spChg chg="mod">
          <ac:chgData name="Eelke Wielinga" userId="deb22ccefafb6d89" providerId="LiveId" clId="{B4356C38-289A-4DC6-9C8B-C088220A4FCC}" dt="2024-11-14T16:48:00.808" v="7038" actId="164"/>
          <ac:spMkLst>
            <pc:docMk/>
            <pc:sldMk cId="1132541636" sldId="376"/>
            <ac:spMk id="16" creationId="{8C623452-20CF-4CF6-832F-8B9A2C9124D3}"/>
          </ac:spMkLst>
        </pc:spChg>
        <pc:spChg chg="mod">
          <ac:chgData name="Eelke Wielinga" userId="deb22ccefafb6d89" providerId="LiveId" clId="{B4356C38-289A-4DC6-9C8B-C088220A4FCC}" dt="2024-11-14T16:48:00.808" v="7038" actId="164"/>
          <ac:spMkLst>
            <pc:docMk/>
            <pc:sldMk cId="1132541636" sldId="376"/>
            <ac:spMk id="17" creationId="{D132975A-7811-41FA-9774-024C0981F702}"/>
          </ac:spMkLst>
        </pc:spChg>
        <pc:spChg chg="mod">
          <ac:chgData name="Eelke Wielinga" userId="deb22ccefafb6d89" providerId="LiveId" clId="{B4356C38-289A-4DC6-9C8B-C088220A4FCC}" dt="2024-11-14T16:48:00.808" v="7038" actId="164"/>
          <ac:spMkLst>
            <pc:docMk/>
            <pc:sldMk cId="1132541636" sldId="376"/>
            <ac:spMk id="18" creationId="{232B46E7-D32C-483B-BDA4-A92359C2F423}"/>
          </ac:spMkLst>
        </pc:spChg>
        <pc:spChg chg="mod">
          <ac:chgData name="Eelke Wielinga" userId="deb22ccefafb6d89" providerId="LiveId" clId="{B4356C38-289A-4DC6-9C8B-C088220A4FCC}" dt="2024-11-14T16:48:00.808" v="7038" actId="164"/>
          <ac:spMkLst>
            <pc:docMk/>
            <pc:sldMk cId="1132541636" sldId="376"/>
            <ac:spMk id="19" creationId="{DFC22099-014A-4860-BF9E-D3030DDE444B}"/>
          </ac:spMkLst>
        </pc:spChg>
        <pc:spChg chg="mod topLvl">
          <ac:chgData name="Eelke Wielinga" userId="deb22ccefafb6d89" providerId="LiveId" clId="{B4356C38-289A-4DC6-9C8B-C088220A4FCC}" dt="2024-11-14T16:48:00.808" v="7038" actId="164"/>
          <ac:spMkLst>
            <pc:docMk/>
            <pc:sldMk cId="1132541636" sldId="376"/>
            <ac:spMk id="20" creationId="{A3DC2109-D14D-414B-936E-445CF46DEAF9}"/>
          </ac:spMkLst>
        </pc:spChg>
        <pc:spChg chg="add mod">
          <ac:chgData name="Eelke Wielinga" userId="deb22ccefafb6d89" providerId="LiveId" clId="{B4356C38-289A-4DC6-9C8B-C088220A4FCC}" dt="2024-11-14T16:48:00.808" v="7038" actId="164"/>
          <ac:spMkLst>
            <pc:docMk/>
            <pc:sldMk cId="1132541636" sldId="376"/>
            <ac:spMk id="21" creationId="{8BFDA38C-9DD8-B603-F10F-651D0C511925}"/>
          </ac:spMkLst>
        </pc:spChg>
        <pc:spChg chg="mod topLvl">
          <ac:chgData name="Eelke Wielinga" userId="deb22ccefafb6d89" providerId="LiveId" clId="{B4356C38-289A-4DC6-9C8B-C088220A4FCC}" dt="2024-11-14T16:48:00.808" v="7038" actId="164"/>
          <ac:spMkLst>
            <pc:docMk/>
            <pc:sldMk cId="1132541636" sldId="376"/>
            <ac:spMk id="22" creationId="{33A7F901-2E46-4D6D-B24A-663F9BD09A2B}"/>
          </ac:spMkLst>
        </pc:spChg>
        <pc:spChg chg="del mod topLvl">
          <ac:chgData name="Eelke Wielinga" userId="deb22ccefafb6d89" providerId="LiveId" clId="{B4356C38-289A-4DC6-9C8B-C088220A4FCC}" dt="2024-11-14T16:39:20.226" v="6991" actId="478"/>
          <ac:spMkLst>
            <pc:docMk/>
            <pc:sldMk cId="1132541636" sldId="376"/>
            <ac:spMk id="23" creationId="{24085562-1BAA-43BA-9281-D5AB81D12AD6}"/>
          </ac:spMkLst>
        </pc:spChg>
        <pc:spChg chg="add mod">
          <ac:chgData name="Eelke Wielinga" userId="deb22ccefafb6d89" providerId="LiveId" clId="{B4356C38-289A-4DC6-9C8B-C088220A4FCC}" dt="2024-11-14T16:48:00.808" v="7038" actId="164"/>
          <ac:spMkLst>
            <pc:docMk/>
            <pc:sldMk cId="1132541636" sldId="376"/>
            <ac:spMk id="24" creationId="{AC075EE8-FA2B-69F3-C1F7-6E75BB713312}"/>
          </ac:spMkLst>
        </pc:spChg>
        <pc:spChg chg="add mod">
          <ac:chgData name="Eelke Wielinga" userId="deb22ccefafb6d89" providerId="LiveId" clId="{B4356C38-289A-4DC6-9C8B-C088220A4FCC}" dt="2024-11-14T16:48:00.808" v="7038" actId="164"/>
          <ac:spMkLst>
            <pc:docMk/>
            <pc:sldMk cId="1132541636" sldId="376"/>
            <ac:spMk id="26" creationId="{D6BE9EC8-F991-5012-3A3C-C89BDBF6A8BB}"/>
          </ac:spMkLst>
        </pc:spChg>
        <pc:spChg chg="mod topLvl">
          <ac:chgData name="Eelke Wielinga" userId="deb22ccefafb6d89" providerId="LiveId" clId="{B4356C38-289A-4DC6-9C8B-C088220A4FCC}" dt="2024-11-14T16:48:00.808" v="7038" actId="164"/>
          <ac:spMkLst>
            <pc:docMk/>
            <pc:sldMk cId="1132541636" sldId="376"/>
            <ac:spMk id="30" creationId="{3CC272FD-F96C-4FE8-894B-95E27013033B}"/>
          </ac:spMkLst>
        </pc:spChg>
        <pc:spChg chg="del mod topLvl">
          <ac:chgData name="Eelke Wielinga" userId="deb22ccefafb6d89" providerId="LiveId" clId="{B4356C38-289A-4DC6-9C8B-C088220A4FCC}" dt="2024-11-14T16:39:21.430" v="6992" actId="478"/>
          <ac:spMkLst>
            <pc:docMk/>
            <pc:sldMk cId="1132541636" sldId="376"/>
            <ac:spMk id="31" creationId="{3B73B910-589E-499A-95EB-1BFF16CCAF17}"/>
          </ac:spMkLst>
        </pc:spChg>
        <pc:spChg chg="mod topLvl">
          <ac:chgData name="Eelke Wielinga" userId="deb22ccefafb6d89" providerId="LiveId" clId="{B4356C38-289A-4DC6-9C8B-C088220A4FCC}" dt="2024-11-14T16:48:00.808" v="7038" actId="164"/>
          <ac:spMkLst>
            <pc:docMk/>
            <pc:sldMk cId="1132541636" sldId="376"/>
            <ac:spMk id="32" creationId="{33A39B4F-D990-4169-8E8A-041E1183D240}"/>
          </ac:spMkLst>
        </pc:spChg>
        <pc:spChg chg="mod topLvl">
          <ac:chgData name="Eelke Wielinga" userId="deb22ccefafb6d89" providerId="LiveId" clId="{B4356C38-289A-4DC6-9C8B-C088220A4FCC}" dt="2024-11-14T16:48:00.808" v="7038" actId="164"/>
          <ac:spMkLst>
            <pc:docMk/>
            <pc:sldMk cId="1132541636" sldId="376"/>
            <ac:spMk id="33" creationId="{14343FC1-26D4-4A85-9429-A741A00749F2}"/>
          </ac:spMkLst>
        </pc:spChg>
        <pc:spChg chg="del mod topLvl">
          <ac:chgData name="Eelke Wielinga" userId="deb22ccefafb6d89" providerId="LiveId" clId="{B4356C38-289A-4DC6-9C8B-C088220A4FCC}" dt="2024-11-14T16:39:24.033" v="6993" actId="478"/>
          <ac:spMkLst>
            <pc:docMk/>
            <pc:sldMk cId="1132541636" sldId="376"/>
            <ac:spMk id="34" creationId="{52A8C541-0312-4513-ADC2-701B2DD788AF}"/>
          </ac:spMkLst>
        </pc:spChg>
        <pc:spChg chg="mod topLvl">
          <ac:chgData name="Eelke Wielinga" userId="deb22ccefafb6d89" providerId="LiveId" clId="{B4356C38-289A-4DC6-9C8B-C088220A4FCC}" dt="2024-11-14T16:48:00.808" v="7038" actId="164"/>
          <ac:spMkLst>
            <pc:docMk/>
            <pc:sldMk cId="1132541636" sldId="376"/>
            <ac:spMk id="35" creationId="{E61A1B40-C22C-4156-9FFB-127DFCFC5949}"/>
          </ac:spMkLst>
        </pc:spChg>
        <pc:spChg chg="del mod topLvl">
          <ac:chgData name="Eelke Wielinga" userId="deb22ccefafb6d89" providerId="LiveId" clId="{B4356C38-289A-4DC6-9C8B-C088220A4FCC}" dt="2024-11-14T16:39:24.797" v="6994" actId="478"/>
          <ac:spMkLst>
            <pc:docMk/>
            <pc:sldMk cId="1132541636" sldId="376"/>
            <ac:spMk id="36" creationId="{192D80C0-2D82-423B-A6F0-1F0DE5CEAC65}"/>
          </ac:spMkLst>
        </pc:spChg>
        <pc:spChg chg="del mod topLvl">
          <ac:chgData name="Eelke Wielinga" userId="deb22ccefafb6d89" providerId="LiveId" clId="{B4356C38-289A-4DC6-9C8B-C088220A4FCC}" dt="2024-11-14T16:39:55.153" v="7001" actId="478"/>
          <ac:spMkLst>
            <pc:docMk/>
            <pc:sldMk cId="1132541636" sldId="376"/>
            <ac:spMk id="37" creationId="{F85443B0-2E7E-4E5B-BC75-288474AFE4D5}"/>
          </ac:spMkLst>
        </pc:spChg>
        <pc:spChg chg="mod">
          <ac:chgData name="Eelke Wielinga" userId="deb22ccefafb6d89" providerId="LiveId" clId="{B4356C38-289A-4DC6-9C8B-C088220A4FCC}" dt="2024-11-14T16:48:00.808" v="7038" actId="164"/>
          <ac:spMkLst>
            <pc:docMk/>
            <pc:sldMk cId="1132541636" sldId="376"/>
            <ac:spMk id="49" creationId="{A7287F5E-5FC6-4B77-AFF7-05D306896815}"/>
          </ac:spMkLst>
        </pc:spChg>
        <pc:spChg chg="mod">
          <ac:chgData name="Eelke Wielinga" userId="deb22ccefafb6d89" providerId="LiveId" clId="{B4356C38-289A-4DC6-9C8B-C088220A4FCC}" dt="2024-11-14T16:45:57.265" v="7037" actId="108"/>
          <ac:spMkLst>
            <pc:docMk/>
            <pc:sldMk cId="1132541636" sldId="376"/>
            <ac:spMk id="51" creationId="{81623E77-1C03-4F14-B70A-2D59EEAEF179}"/>
          </ac:spMkLst>
        </pc:spChg>
        <pc:spChg chg="mod">
          <ac:chgData name="Eelke Wielinga" userId="deb22ccefafb6d89" providerId="LiveId" clId="{B4356C38-289A-4DC6-9C8B-C088220A4FCC}" dt="2024-11-14T16:45:57.265" v="7037" actId="108"/>
          <ac:spMkLst>
            <pc:docMk/>
            <pc:sldMk cId="1132541636" sldId="376"/>
            <ac:spMk id="52" creationId="{387F0DFE-CBA3-4BD1-86C3-D81B0626F828}"/>
          </ac:spMkLst>
        </pc:spChg>
        <pc:spChg chg="mod">
          <ac:chgData name="Eelke Wielinga" userId="deb22ccefafb6d89" providerId="LiveId" clId="{B4356C38-289A-4DC6-9C8B-C088220A4FCC}" dt="2024-11-14T16:45:57.265" v="7037" actId="108"/>
          <ac:spMkLst>
            <pc:docMk/>
            <pc:sldMk cId="1132541636" sldId="376"/>
            <ac:spMk id="53" creationId="{709462E4-5ECA-4F95-90E7-B733AB154C3C}"/>
          </ac:spMkLst>
        </pc:spChg>
        <pc:spChg chg="mod">
          <ac:chgData name="Eelke Wielinga" userId="deb22ccefafb6d89" providerId="LiveId" clId="{B4356C38-289A-4DC6-9C8B-C088220A4FCC}" dt="2024-11-14T16:45:57.265" v="7037" actId="108"/>
          <ac:spMkLst>
            <pc:docMk/>
            <pc:sldMk cId="1132541636" sldId="376"/>
            <ac:spMk id="54" creationId="{5EAC99C8-0334-4DE3-B32E-0BC068E8193F}"/>
          </ac:spMkLst>
        </pc:spChg>
        <pc:spChg chg="mod">
          <ac:chgData name="Eelke Wielinga" userId="deb22ccefafb6d89" providerId="LiveId" clId="{B4356C38-289A-4DC6-9C8B-C088220A4FCC}" dt="2024-11-14T16:45:57.265" v="7037" actId="108"/>
          <ac:spMkLst>
            <pc:docMk/>
            <pc:sldMk cId="1132541636" sldId="376"/>
            <ac:spMk id="55" creationId="{EDC53592-D246-4772-9296-475212DA9524}"/>
          </ac:spMkLst>
        </pc:spChg>
        <pc:spChg chg="mod">
          <ac:chgData name="Eelke Wielinga" userId="deb22ccefafb6d89" providerId="LiveId" clId="{B4356C38-289A-4DC6-9C8B-C088220A4FCC}" dt="2024-11-14T16:45:57.265" v="7037" actId="108"/>
          <ac:spMkLst>
            <pc:docMk/>
            <pc:sldMk cId="1132541636" sldId="376"/>
            <ac:spMk id="56" creationId="{A4421EE9-FC65-47E1-AC42-7F3FBFC2BFB5}"/>
          </ac:spMkLst>
        </pc:spChg>
        <pc:spChg chg="mod">
          <ac:chgData name="Eelke Wielinga" userId="deb22ccefafb6d89" providerId="LiveId" clId="{B4356C38-289A-4DC6-9C8B-C088220A4FCC}" dt="2024-11-14T16:45:57.265" v="7037" actId="108"/>
          <ac:spMkLst>
            <pc:docMk/>
            <pc:sldMk cId="1132541636" sldId="376"/>
            <ac:spMk id="57" creationId="{0560652C-640B-4BF4-9497-F2C0ACABDEFA}"/>
          </ac:spMkLst>
        </pc:spChg>
        <pc:spChg chg="mod">
          <ac:chgData name="Eelke Wielinga" userId="deb22ccefafb6d89" providerId="LiveId" clId="{B4356C38-289A-4DC6-9C8B-C088220A4FCC}" dt="2024-11-14T16:45:57.265" v="7037" actId="108"/>
          <ac:spMkLst>
            <pc:docMk/>
            <pc:sldMk cId="1132541636" sldId="376"/>
            <ac:spMk id="58" creationId="{CE6B27A6-301A-44AC-AFA6-C89C9070ABA0}"/>
          </ac:spMkLst>
        </pc:spChg>
        <pc:spChg chg="mod">
          <ac:chgData name="Eelke Wielinga" userId="deb22ccefafb6d89" providerId="LiveId" clId="{B4356C38-289A-4DC6-9C8B-C088220A4FCC}" dt="2024-11-14T16:45:57.265" v="7037" actId="108"/>
          <ac:spMkLst>
            <pc:docMk/>
            <pc:sldMk cId="1132541636" sldId="376"/>
            <ac:spMk id="59" creationId="{FE1AC5ED-5429-4595-8A14-54A97138BD58}"/>
          </ac:spMkLst>
        </pc:spChg>
        <pc:spChg chg="mod">
          <ac:chgData name="Eelke Wielinga" userId="deb22ccefafb6d89" providerId="LiveId" clId="{B4356C38-289A-4DC6-9C8B-C088220A4FCC}" dt="2024-11-14T16:45:57.265" v="7037" actId="108"/>
          <ac:spMkLst>
            <pc:docMk/>
            <pc:sldMk cId="1132541636" sldId="376"/>
            <ac:spMk id="60" creationId="{4A814196-2F1C-4991-8176-18254C0DE4CD}"/>
          </ac:spMkLst>
        </pc:spChg>
        <pc:spChg chg="mod topLvl">
          <ac:chgData name="Eelke Wielinga" userId="deb22ccefafb6d89" providerId="LiveId" clId="{B4356C38-289A-4DC6-9C8B-C088220A4FCC}" dt="2024-11-14T16:48:00.808" v="7038" actId="164"/>
          <ac:spMkLst>
            <pc:docMk/>
            <pc:sldMk cId="1132541636" sldId="376"/>
            <ac:spMk id="62" creationId="{A4F691D6-A8C9-4BF2-80CF-2EFB3EA9F077}"/>
          </ac:spMkLst>
        </pc:spChg>
        <pc:spChg chg="del mod topLvl">
          <ac:chgData name="Eelke Wielinga" userId="deb22ccefafb6d89" providerId="LiveId" clId="{B4356C38-289A-4DC6-9C8B-C088220A4FCC}" dt="2024-11-14T16:42:00.022" v="7005" actId="478"/>
          <ac:spMkLst>
            <pc:docMk/>
            <pc:sldMk cId="1132541636" sldId="376"/>
            <ac:spMk id="63" creationId="{27307BFA-F54B-4D89-AC74-89BA58DE2678}"/>
          </ac:spMkLst>
        </pc:spChg>
        <pc:spChg chg="mod topLvl">
          <ac:chgData name="Eelke Wielinga" userId="deb22ccefafb6d89" providerId="LiveId" clId="{B4356C38-289A-4DC6-9C8B-C088220A4FCC}" dt="2024-11-14T16:48:00.808" v="7038" actId="164"/>
          <ac:spMkLst>
            <pc:docMk/>
            <pc:sldMk cId="1132541636" sldId="376"/>
            <ac:spMk id="64" creationId="{AF6F9A4B-09EB-4D84-9A39-2DA291923E30}"/>
          </ac:spMkLst>
        </pc:spChg>
        <pc:spChg chg="mod topLvl">
          <ac:chgData name="Eelke Wielinga" userId="deb22ccefafb6d89" providerId="LiveId" clId="{B4356C38-289A-4DC6-9C8B-C088220A4FCC}" dt="2024-11-14T16:48:00.808" v="7038" actId="164"/>
          <ac:spMkLst>
            <pc:docMk/>
            <pc:sldMk cId="1132541636" sldId="376"/>
            <ac:spMk id="66" creationId="{D0E6D1D8-B39A-4956-9BF8-413B07B85827}"/>
          </ac:spMkLst>
        </pc:spChg>
        <pc:spChg chg="mod topLvl">
          <ac:chgData name="Eelke Wielinga" userId="deb22ccefafb6d89" providerId="LiveId" clId="{B4356C38-289A-4DC6-9C8B-C088220A4FCC}" dt="2024-11-14T16:48:00.808" v="7038" actId="164"/>
          <ac:spMkLst>
            <pc:docMk/>
            <pc:sldMk cId="1132541636" sldId="376"/>
            <ac:spMk id="68" creationId="{52F6553F-9877-4582-915F-C89E122006F3}"/>
          </ac:spMkLst>
        </pc:spChg>
        <pc:spChg chg="mod topLvl">
          <ac:chgData name="Eelke Wielinga" userId="deb22ccefafb6d89" providerId="LiveId" clId="{B4356C38-289A-4DC6-9C8B-C088220A4FCC}" dt="2024-11-14T16:48:00.808" v="7038" actId="164"/>
          <ac:spMkLst>
            <pc:docMk/>
            <pc:sldMk cId="1132541636" sldId="376"/>
            <ac:spMk id="69" creationId="{B1FB07BF-A215-4A96-BCBE-1BF3EE55C2F6}"/>
          </ac:spMkLst>
        </pc:spChg>
        <pc:spChg chg="mod topLvl">
          <ac:chgData name="Eelke Wielinga" userId="deb22ccefafb6d89" providerId="LiveId" clId="{B4356C38-289A-4DC6-9C8B-C088220A4FCC}" dt="2024-11-14T16:48:00.808" v="7038" actId="164"/>
          <ac:spMkLst>
            <pc:docMk/>
            <pc:sldMk cId="1132541636" sldId="376"/>
            <ac:spMk id="71" creationId="{11977473-8431-4D4E-98E7-6FB98C61A340}"/>
          </ac:spMkLst>
        </pc:spChg>
        <pc:spChg chg="mod topLvl">
          <ac:chgData name="Eelke Wielinga" userId="deb22ccefafb6d89" providerId="LiveId" clId="{B4356C38-289A-4DC6-9C8B-C088220A4FCC}" dt="2024-11-14T16:48:00.808" v="7038" actId="164"/>
          <ac:spMkLst>
            <pc:docMk/>
            <pc:sldMk cId="1132541636" sldId="376"/>
            <ac:spMk id="73" creationId="{F73FAE9E-E647-4F56-89BB-0E6D3B8CD223}"/>
          </ac:spMkLst>
        </pc:spChg>
        <pc:spChg chg="del mod topLvl">
          <ac:chgData name="Eelke Wielinga" userId="deb22ccefafb6d89" providerId="LiveId" clId="{B4356C38-289A-4DC6-9C8B-C088220A4FCC}" dt="2024-11-14T16:45:25.072" v="7018" actId="478"/>
          <ac:spMkLst>
            <pc:docMk/>
            <pc:sldMk cId="1132541636" sldId="376"/>
            <ac:spMk id="74" creationId="{B0AA3AEC-D2AA-469D-816F-A28F2A474F86}"/>
          </ac:spMkLst>
        </pc:spChg>
        <pc:spChg chg="mod topLvl">
          <ac:chgData name="Eelke Wielinga" userId="deb22ccefafb6d89" providerId="LiveId" clId="{B4356C38-289A-4DC6-9C8B-C088220A4FCC}" dt="2024-11-14T16:48:00.808" v="7038" actId="164"/>
          <ac:spMkLst>
            <pc:docMk/>
            <pc:sldMk cId="1132541636" sldId="376"/>
            <ac:spMk id="75" creationId="{783C0F6F-8D25-4214-89D1-0363635E4A64}"/>
          </ac:spMkLst>
        </pc:spChg>
        <pc:spChg chg="mod topLvl">
          <ac:chgData name="Eelke Wielinga" userId="deb22ccefafb6d89" providerId="LiveId" clId="{B4356C38-289A-4DC6-9C8B-C088220A4FCC}" dt="2024-11-14T16:48:00.808" v="7038" actId="164"/>
          <ac:spMkLst>
            <pc:docMk/>
            <pc:sldMk cId="1132541636" sldId="376"/>
            <ac:spMk id="76" creationId="{705D4488-F430-4D04-821D-BBB86644E3C7}"/>
          </ac:spMkLst>
        </pc:spChg>
        <pc:spChg chg="mod topLvl">
          <ac:chgData name="Eelke Wielinga" userId="deb22ccefafb6d89" providerId="LiveId" clId="{B4356C38-289A-4DC6-9C8B-C088220A4FCC}" dt="2024-11-14T16:48:00.808" v="7038" actId="164"/>
          <ac:spMkLst>
            <pc:docMk/>
            <pc:sldMk cId="1132541636" sldId="376"/>
            <ac:spMk id="77" creationId="{4CC6727D-753C-446C-AF4A-017CFE1EC8DC}"/>
          </ac:spMkLst>
        </pc:spChg>
        <pc:spChg chg="mod topLvl">
          <ac:chgData name="Eelke Wielinga" userId="deb22ccefafb6d89" providerId="LiveId" clId="{B4356C38-289A-4DC6-9C8B-C088220A4FCC}" dt="2024-11-14T16:48:00.808" v="7038" actId="164"/>
          <ac:spMkLst>
            <pc:docMk/>
            <pc:sldMk cId="1132541636" sldId="376"/>
            <ac:spMk id="78" creationId="{82B367CC-BC04-47DD-907E-0A3A4EDEC3B0}"/>
          </ac:spMkLst>
        </pc:spChg>
        <pc:spChg chg="mod topLvl">
          <ac:chgData name="Eelke Wielinga" userId="deb22ccefafb6d89" providerId="LiveId" clId="{B4356C38-289A-4DC6-9C8B-C088220A4FCC}" dt="2024-11-14T16:48:00.808" v="7038" actId="164"/>
          <ac:spMkLst>
            <pc:docMk/>
            <pc:sldMk cId="1132541636" sldId="376"/>
            <ac:spMk id="79" creationId="{F3C5BAD1-D26D-46D2-83B7-675E05A89228}"/>
          </ac:spMkLst>
        </pc:spChg>
        <pc:spChg chg="mod topLvl">
          <ac:chgData name="Eelke Wielinga" userId="deb22ccefafb6d89" providerId="LiveId" clId="{B4356C38-289A-4DC6-9C8B-C088220A4FCC}" dt="2024-11-14T16:48:00.808" v="7038" actId="164"/>
          <ac:spMkLst>
            <pc:docMk/>
            <pc:sldMk cId="1132541636" sldId="376"/>
            <ac:spMk id="80" creationId="{C25A90EB-AA42-4B33-9382-BF176F96FFC2}"/>
          </ac:spMkLst>
        </pc:spChg>
        <pc:spChg chg="mod topLvl">
          <ac:chgData name="Eelke Wielinga" userId="deb22ccefafb6d89" providerId="LiveId" clId="{B4356C38-289A-4DC6-9C8B-C088220A4FCC}" dt="2024-11-14T16:48:00.808" v="7038" actId="164"/>
          <ac:spMkLst>
            <pc:docMk/>
            <pc:sldMk cId="1132541636" sldId="376"/>
            <ac:spMk id="81" creationId="{84E97BE7-BE1A-4635-AFD1-CF04716EE407}"/>
          </ac:spMkLst>
        </pc:spChg>
        <pc:spChg chg="mod topLvl">
          <ac:chgData name="Eelke Wielinga" userId="deb22ccefafb6d89" providerId="LiveId" clId="{B4356C38-289A-4DC6-9C8B-C088220A4FCC}" dt="2024-11-14T16:48:00.808" v="7038" actId="164"/>
          <ac:spMkLst>
            <pc:docMk/>
            <pc:sldMk cId="1132541636" sldId="376"/>
            <ac:spMk id="82" creationId="{73936400-63D3-4B8D-9845-5437691A9E75}"/>
          </ac:spMkLst>
        </pc:spChg>
        <pc:spChg chg="mod topLvl">
          <ac:chgData name="Eelke Wielinga" userId="deb22ccefafb6d89" providerId="LiveId" clId="{B4356C38-289A-4DC6-9C8B-C088220A4FCC}" dt="2024-11-14T16:48:00.808" v="7038" actId="164"/>
          <ac:spMkLst>
            <pc:docMk/>
            <pc:sldMk cId="1132541636" sldId="376"/>
            <ac:spMk id="84" creationId="{6DF9ACE9-C261-4DAC-9D7E-3695B58EBDE1}"/>
          </ac:spMkLst>
        </pc:spChg>
        <pc:spChg chg="mod topLvl">
          <ac:chgData name="Eelke Wielinga" userId="deb22ccefafb6d89" providerId="LiveId" clId="{B4356C38-289A-4DC6-9C8B-C088220A4FCC}" dt="2024-11-14T16:48:00.808" v="7038" actId="164"/>
          <ac:spMkLst>
            <pc:docMk/>
            <pc:sldMk cId="1132541636" sldId="376"/>
            <ac:spMk id="85" creationId="{D0F638C9-4AD3-42B0-A715-AC0CDB5F44EB}"/>
          </ac:spMkLst>
        </pc:spChg>
        <pc:spChg chg="mod topLvl">
          <ac:chgData name="Eelke Wielinga" userId="deb22ccefafb6d89" providerId="LiveId" clId="{B4356C38-289A-4DC6-9C8B-C088220A4FCC}" dt="2024-11-14T16:48:00.808" v="7038" actId="164"/>
          <ac:spMkLst>
            <pc:docMk/>
            <pc:sldMk cId="1132541636" sldId="376"/>
            <ac:spMk id="86" creationId="{5434226A-D6A3-449E-B984-524787E78D26}"/>
          </ac:spMkLst>
        </pc:spChg>
        <pc:spChg chg="mod topLvl">
          <ac:chgData name="Eelke Wielinga" userId="deb22ccefafb6d89" providerId="LiveId" clId="{B4356C38-289A-4DC6-9C8B-C088220A4FCC}" dt="2024-11-14T16:48:00.808" v="7038" actId="164"/>
          <ac:spMkLst>
            <pc:docMk/>
            <pc:sldMk cId="1132541636" sldId="376"/>
            <ac:spMk id="87" creationId="{1D4D0CFE-6E08-4119-BC35-24171DAD16F6}"/>
          </ac:spMkLst>
        </pc:spChg>
        <pc:spChg chg="mod topLvl">
          <ac:chgData name="Eelke Wielinga" userId="deb22ccefafb6d89" providerId="LiveId" clId="{B4356C38-289A-4DC6-9C8B-C088220A4FCC}" dt="2024-11-14T16:48:00.808" v="7038" actId="164"/>
          <ac:spMkLst>
            <pc:docMk/>
            <pc:sldMk cId="1132541636" sldId="376"/>
            <ac:spMk id="88" creationId="{EE868C56-461C-4B43-8FAC-AFD866B24DF2}"/>
          </ac:spMkLst>
        </pc:spChg>
        <pc:spChg chg="del mod topLvl">
          <ac:chgData name="Eelke Wielinga" userId="deb22ccefafb6d89" providerId="LiveId" clId="{B4356C38-289A-4DC6-9C8B-C088220A4FCC}" dt="2024-11-14T16:43:30.759" v="7012" actId="478"/>
          <ac:spMkLst>
            <pc:docMk/>
            <pc:sldMk cId="1132541636" sldId="376"/>
            <ac:spMk id="89" creationId="{9CA1F3C6-DFE9-4D35-9026-2A7FE0D27283}"/>
          </ac:spMkLst>
        </pc:spChg>
        <pc:spChg chg="mod topLvl">
          <ac:chgData name="Eelke Wielinga" userId="deb22ccefafb6d89" providerId="LiveId" clId="{B4356C38-289A-4DC6-9C8B-C088220A4FCC}" dt="2024-11-14T16:48:00.808" v="7038" actId="164"/>
          <ac:spMkLst>
            <pc:docMk/>
            <pc:sldMk cId="1132541636" sldId="376"/>
            <ac:spMk id="90" creationId="{43F119B8-AD6B-482C-B670-FAABD78A9881}"/>
          </ac:spMkLst>
        </pc:spChg>
        <pc:spChg chg="mod topLvl">
          <ac:chgData name="Eelke Wielinga" userId="deb22ccefafb6d89" providerId="LiveId" clId="{B4356C38-289A-4DC6-9C8B-C088220A4FCC}" dt="2024-11-14T16:48:00.808" v="7038" actId="164"/>
          <ac:spMkLst>
            <pc:docMk/>
            <pc:sldMk cId="1132541636" sldId="376"/>
            <ac:spMk id="91" creationId="{1BF8E7E1-F2F2-44F4-AA1E-97BBFA98413B}"/>
          </ac:spMkLst>
        </pc:spChg>
        <pc:spChg chg="del mod topLvl">
          <ac:chgData name="Eelke Wielinga" userId="deb22ccefafb6d89" providerId="LiveId" clId="{B4356C38-289A-4DC6-9C8B-C088220A4FCC}" dt="2024-11-14T16:44:31.617" v="7014" actId="478"/>
          <ac:spMkLst>
            <pc:docMk/>
            <pc:sldMk cId="1132541636" sldId="376"/>
            <ac:spMk id="92" creationId="{82FC3AA3-DFB8-4BBD-8895-9BFF35A2FCE6}"/>
          </ac:spMkLst>
        </pc:spChg>
        <pc:spChg chg="mod topLvl">
          <ac:chgData name="Eelke Wielinga" userId="deb22ccefafb6d89" providerId="LiveId" clId="{B4356C38-289A-4DC6-9C8B-C088220A4FCC}" dt="2024-11-14T16:48:00.808" v="7038" actId="164"/>
          <ac:spMkLst>
            <pc:docMk/>
            <pc:sldMk cId="1132541636" sldId="376"/>
            <ac:spMk id="93" creationId="{F3D9FCF2-A6A5-4348-826B-572AF61D95D0}"/>
          </ac:spMkLst>
        </pc:spChg>
        <pc:spChg chg="mod">
          <ac:chgData name="Eelke Wielinga" userId="deb22ccefafb6d89" providerId="LiveId" clId="{B4356C38-289A-4DC6-9C8B-C088220A4FCC}" dt="2024-11-14T16:48:00.808" v="7038" actId="164"/>
          <ac:spMkLst>
            <pc:docMk/>
            <pc:sldMk cId="1132541636" sldId="376"/>
            <ac:spMk id="94" creationId="{F8D642D4-0716-49BF-AB07-07B619DC6999}"/>
          </ac:spMkLst>
        </pc:spChg>
        <pc:spChg chg="mod topLvl">
          <ac:chgData name="Eelke Wielinga" userId="deb22ccefafb6d89" providerId="LiveId" clId="{B4356C38-289A-4DC6-9C8B-C088220A4FCC}" dt="2024-11-14T16:48:00.808" v="7038" actId="164"/>
          <ac:spMkLst>
            <pc:docMk/>
            <pc:sldMk cId="1132541636" sldId="376"/>
            <ac:spMk id="95" creationId="{6CE0B42F-2066-4585-84BB-4C871488A9EF}"/>
          </ac:spMkLst>
        </pc:spChg>
        <pc:spChg chg="mod">
          <ac:chgData name="Eelke Wielinga" userId="deb22ccefafb6d89" providerId="LiveId" clId="{B4356C38-289A-4DC6-9C8B-C088220A4FCC}" dt="2024-11-14T16:48:00.808" v="7038" actId="164"/>
          <ac:spMkLst>
            <pc:docMk/>
            <pc:sldMk cId="1132541636" sldId="376"/>
            <ac:spMk id="96" creationId="{5C4B7DBD-327F-4934-BB2A-3D38CC0E75E6}"/>
          </ac:spMkLst>
        </pc:spChg>
        <pc:spChg chg="mod">
          <ac:chgData name="Eelke Wielinga" userId="deb22ccefafb6d89" providerId="LiveId" clId="{B4356C38-289A-4DC6-9C8B-C088220A4FCC}" dt="2024-11-14T16:48:00.808" v="7038" actId="164"/>
          <ac:spMkLst>
            <pc:docMk/>
            <pc:sldMk cId="1132541636" sldId="376"/>
            <ac:spMk id="97" creationId="{EE543157-FA20-4CC1-8EC9-7C79037AD8A3}"/>
          </ac:spMkLst>
        </pc:spChg>
        <pc:spChg chg="del">
          <ac:chgData name="Eelke Wielinga" userId="deb22ccefafb6d89" providerId="LiveId" clId="{B4356C38-289A-4DC6-9C8B-C088220A4FCC}" dt="2024-11-14T16:42:11.865" v="7007" actId="478"/>
          <ac:spMkLst>
            <pc:docMk/>
            <pc:sldMk cId="1132541636" sldId="376"/>
            <ac:spMk id="98" creationId="{142CCDBF-95E9-4618-A513-D1FFE94B8271}"/>
          </ac:spMkLst>
        </pc:spChg>
        <pc:spChg chg="mod">
          <ac:chgData name="Eelke Wielinga" userId="deb22ccefafb6d89" providerId="LiveId" clId="{B4356C38-289A-4DC6-9C8B-C088220A4FCC}" dt="2024-11-14T16:48:00.808" v="7038" actId="164"/>
          <ac:spMkLst>
            <pc:docMk/>
            <pc:sldMk cId="1132541636" sldId="376"/>
            <ac:spMk id="99" creationId="{8EB3EF79-9A21-4552-B98B-8900A4EE0EC4}"/>
          </ac:spMkLst>
        </pc:spChg>
        <pc:spChg chg="mod">
          <ac:chgData name="Eelke Wielinga" userId="deb22ccefafb6d89" providerId="LiveId" clId="{B4356C38-289A-4DC6-9C8B-C088220A4FCC}" dt="2024-11-14T16:48:00.808" v="7038" actId="164"/>
          <ac:spMkLst>
            <pc:docMk/>
            <pc:sldMk cId="1132541636" sldId="376"/>
            <ac:spMk id="100" creationId="{52929E52-3E7E-44B5-897F-85BD024B0450}"/>
          </ac:spMkLst>
        </pc:spChg>
        <pc:spChg chg="mod">
          <ac:chgData name="Eelke Wielinga" userId="deb22ccefafb6d89" providerId="LiveId" clId="{B4356C38-289A-4DC6-9C8B-C088220A4FCC}" dt="2024-11-14T16:48:00.808" v="7038" actId="164"/>
          <ac:spMkLst>
            <pc:docMk/>
            <pc:sldMk cId="1132541636" sldId="376"/>
            <ac:spMk id="101" creationId="{37FDA31B-A00D-406E-92C5-5C22DC1590D9}"/>
          </ac:spMkLst>
        </pc:spChg>
        <pc:spChg chg="mod">
          <ac:chgData name="Eelke Wielinga" userId="deb22ccefafb6d89" providerId="LiveId" clId="{B4356C38-289A-4DC6-9C8B-C088220A4FCC}" dt="2024-11-14T16:48:00.808" v="7038" actId="164"/>
          <ac:spMkLst>
            <pc:docMk/>
            <pc:sldMk cId="1132541636" sldId="376"/>
            <ac:spMk id="102" creationId="{425BCD2C-5E8A-4DC8-A635-5F7876434F42}"/>
          </ac:spMkLst>
        </pc:spChg>
        <pc:grpChg chg="del">
          <ac:chgData name="Eelke Wielinga" userId="deb22ccefafb6d89" providerId="LiveId" clId="{B4356C38-289A-4DC6-9C8B-C088220A4FCC}" dt="2024-11-14T16:39:17.359" v="6990" actId="165"/>
          <ac:grpSpMkLst>
            <pc:docMk/>
            <pc:sldMk cId="1132541636" sldId="376"/>
            <ac:grpSpMk id="4" creationId="{8B02405B-BF3E-4A18-A97F-0C03C005FB56}"/>
          </ac:grpSpMkLst>
        </pc:grpChg>
        <pc:grpChg chg="mod">
          <ac:chgData name="Eelke Wielinga" userId="deb22ccefafb6d89" providerId="LiveId" clId="{B4356C38-289A-4DC6-9C8B-C088220A4FCC}" dt="2024-11-14T16:48:00.808" v="7038" actId="164"/>
          <ac:grpSpMkLst>
            <pc:docMk/>
            <pc:sldMk cId="1132541636" sldId="376"/>
            <ac:grpSpMk id="25" creationId="{2354918B-2D69-40ED-AB00-8172AF6404A2}"/>
          </ac:grpSpMkLst>
        </pc:grpChg>
        <pc:grpChg chg="add mod">
          <ac:chgData name="Eelke Wielinga" userId="deb22ccefafb6d89" providerId="LiveId" clId="{B4356C38-289A-4DC6-9C8B-C088220A4FCC}" dt="2024-11-14T16:48:00.808" v="7038" actId="164"/>
          <ac:grpSpMkLst>
            <pc:docMk/>
            <pc:sldMk cId="1132541636" sldId="376"/>
            <ac:grpSpMk id="38" creationId="{49290649-FF82-FAC9-48EA-806B488100E2}"/>
          </ac:grpSpMkLst>
        </pc:grpChg>
        <pc:grpChg chg="mod">
          <ac:chgData name="Eelke Wielinga" userId="deb22ccefafb6d89" providerId="LiveId" clId="{B4356C38-289A-4DC6-9C8B-C088220A4FCC}" dt="2024-11-14T16:48:00.808" v="7038" actId="164"/>
          <ac:grpSpMkLst>
            <pc:docMk/>
            <pc:sldMk cId="1132541636" sldId="376"/>
            <ac:grpSpMk id="50" creationId="{A52A18EF-CA10-4273-BD54-9C478D39AA9D}"/>
          </ac:grpSpMkLst>
        </pc:grpChg>
        <pc:grpChg chg="del">
          <ac:chgData name="Eelke Wielinga" userId="deb22ccefafb6d89" providerId="LiveId" clId="{B4356C38-289A-4DC6-9C8B-C088220A4FCC}" dt="2024-11-14T16:41:52.847" v="7004" actId="165"/>
          <ac:grpSpMkLst>
            <pc:docMk/>
            <pc:sldMk cId="1132541636" sldId="376"/>
            <ac:grpSpMk id="61" creationId="{DAA0FC1B-CA48-4F0B-8BF3-91923ED32C21}"/>
          </ac:grpSpMkLst>
        </pc:grpChg>
        <pc:grpChg chg="del">
          <ac:chgData name="Eelke Wielinga" userId="deb22ccefafb6d89" providerId="LiveId" clId="{B4356C38-289A-4DC6-9C8B-C088220A4FCC}" dt="2024-11-14T16:45:19.731" v="7017" actId="165"/>
          <ac:grpSpMkLst>
            <pc:docMk/>
            <pc:sldMk cId="1132541636" sldId="376"/>
            <ac:grpSpMk id="72" creationId="{3D91B79A-E1FE-4042-869F-CFA9794DA15C}"/>
          </ac:grpSpMkLst>
        </pc:grpChg>
        <pc:grpChg chg="del">
          <ac:chgData name="Eelke Wielinga" userId="deb22ccefafb6d89" providerId="LiveId" clId="{B4356C38-289A-4DC6-9C8B-C088220A4FCC}" dt="2024-11-14T16:43:25.609" v="7011" actId="165"/>
          <ac:grpSpMkLst>
            <pc:docMk/>
            <pc:sldMk cId="1132541636" sldId="376"/>
            <ac:grpSpMk id="83" creationId="{E1F6DC2A-D40E-485A-A626-91C7E2419255}"/>
          </ac:grpSpMkLst>
        </pc:grpChg>
        <pc:picChg chg="mod">
          <ac:chgData name="Eelke Wielinga" userId="deb22ccefafb6d89" providerId="LiveId" clId="{B4356C38-289A-4DC6-9C8B-C088220A4FCC}" dt="2024-11-14T16:48:00.808" v="7038" actId="164"/>
          <ac:picMkLst>
            <pc:docMk/>
            <pc:sldMk cId="1132541636" sldId="376"/>
            <ac:picMk id="2" creationId="{1802AC3C-664E-4E16-9867-D27F75D6ED8A}"/>
          </ac:picMkLst>
        </pc:picChg>
      </pc:sldChg>
      <pc:sldChg chg="addSp delSp modSp mod">
        <pc:chgData name="Eelke Wielinga" userId="deb22ccefafb6d89" providerId="LiveId" clId="{B4356C38-289A-4DC6-9C8B-C088220A4FCC}" dt="2024-11-14T18:47:28.114" v="7562" actId="164"/>
        <pc:sldMkLst>
          <pc:docMk/>
          <pc:sldMk cId="3984391074" sldId="377"/>
        </pc:sldMkLst>
        <pc:spChg chg="add mod">
          <ac:chgData name="Eelke Wielinga" userId="deb22ccefafb6d89" providerId="LiveId" clId="{B4356C38-289A-4DC6-9C8B-C088220A4FCC}" dt="2024-11-14T18:47:28.114" v="7562" actId="164"/>
          <ac:spMkLst>
            <pc:docMk/>
            <pc:sldMk cId="3984391074" sldId="377"/>
            <ac:spMk id="3" creationId="{AA94CDC7-72B4-B1C2-6533-DC6745B598F8}"/>
          </ac:spMkLst>
        </pc:spChg>
        <pc:spChg chg="mod">
          <ac:chgData name="Eelke Wielinga" userId="deb22ccefafb6d89" providerId="LiveId" clId="{B4356C38-289A-4DC6-9C8B-C088220A4FCC}" dt="2024-11-14T18:47:28.114" v="7562" actId="164"/>
          <ac:spMkLst>
            <pc:docMk/>
            <pc:sldMk cId="3984391074" sldId="377"/>
            <ac:spMk id="6" creationId="{8E24C96E-3ABF-8112-7F48-85F25DC3D3F8}"/>
          </ac:spMkLst>
        </pc:spChg>
        <pc:spChg chg="mod">
          <ac:chgData name="Eelke Wielinga" userId="deb22ccefafb6d89" providerId="LiveId" clId="{B4356C38-289A-4DC6-9C8B-C088220A4FCC}" dt="2024-11-14T18:47:28.114" v="7562" actId="164"/>
          <ac:spMkLst>
            <pc:docMk/>
            <pc:sldMk cId="3984391074" sldId="377"/>
            <ac:spMk id="7" creationId="{79EC9B07-CCB7-4250-B56D-64890B391B00}"/>
          </ac:spMkLst>
        </pc:spChg>
        <pc:spChg chg="add mod">
          <ac:chgData name="Eelke Wielinga" userId="deb22ccefafb6d89" providerId="LiveId" clId="{B4356C38-289A-4DC6-9C8B-C088220A4FCC}" dt="2024-11-14T18:47:28.114" v="7562" actId="164"/>
          <ac:spMkLst>
            <pc:docMk/>
            <pc:sldMk cId="3984391074" sldId="377"/>
            <ac:spMk id="8" creationId="{472862A4-B638-B25C-4053-1EF6128D151A}"/>
          </ac:spMkLst>
        </pc:spChg>
        <pc:spChg chg="mod">
          <ac:chgData name="Eelke Wielinga" userId="deb22ccefafb6d89" providerId="LiveId" clId="{B4356C38-289A-4DC6-9C8B-C088220A4FCC}" dt="2024-11-14T18:47:28.114" v="7562" actId="164"/>
          <ac:spMkLst>
            <pc:docMk/>
            <pc:sldMk cId="3984391074" sldId="377"/>
            <ac:spMk id="10" creationId="{EF35FBB8-8B04-41F4-B4D3-5B67FC001DC2}"/>
          </ac:spMkLst>
        </pc:spChg>
        <pc:spChg chg="mod">
          <ac:chgData name="Eelke Wielinga" userId="deb22ccefafb6d89" providerId="LiveId" clId="{B4356C38-289A-4DC6-9C8B-C088220A4FCC}" dt="2024-11-14T18:47:28.114" v="7562" actId="164"/>
          <ac:spMkLst>
            <pc:docMk/>
            <pc:sldMk cId="3984391074" sldId="377"/>
            <ac:spMk id="18" creationId="{0F499CB6-3801-49F6-B4E9-A23F26861E77}"/>
          </ac:spMkLst>
        </pc:spChg>
        <pc:spChg chg="mod">
          <ac:chgData name="Eelke Wielinga" userId="deb22ccefafb6d89" providerId="LiveId" clId="{B4356C38-289A-4DC6-9C8B-C088220A4FCC}" dt="2024-11-14T18:47:28.114" v="7562" actId="164"/>
          <ac:spMkLst>
            <pc:docMk/>
            <pc:sldMk cId="3984391074" sldId="377"/>
            <ac:spMk id="20" creationId="{5E3E68C8-0B5A-44B5-8624-6C40D6049851}"/>
          </ac:spMkLst>
        </pc:spChg>
        <pc:spChg chg="mod">
          <ac:chgData name="Eelke Wielinga" userId="deb22ccefafb6d89" providerId="LiveId" clId="{B4356C38-289A-4DC6-9C8B-C088220A4FCC}" dt="2024-11-14T18:47:28.114" v="7562" actId="164"/>
          <ac:spMkLst>
            <pc:docMk/>
            <pc:sldMk cId="3984391074" sldId="377"/>
            <ac:spMk id="21" creationId="{FC978704-515C-4972-89CA-CDFBFDE308AC}"/>
          </ac:spMkLst>
        </pc:spChg>
        <pc:spChg chg="del">
          <ac:chgData name="Eelke Wielinga" userId="deb22ccefafb6d89" providerId="LiveId" clId="{B4356C38-289A-4DC6-9C8B-C088220A4FCC}" dt="2024-11-14T16:28:55.864" v="6984" actId="478"/>
          <ac:spMkLst>
            <pc:docMk/>
            <pc:sldMk cId="3984391074" sldId="377"/>
            <ac:spMk id="22" creationId="{87362D7A-2E71-4613-AB90-9925EC054DBE}"/>
          </ac:spMkLst>
        </pc:spChg>
        <pc:spChg chg="mod">
          <ac:chgData name="Eelke Wielinga" userId="deb22ccefafb6d89" providerId="LiveId" clId="{B4356C38-289A-4DC6-9C8B-C088220A4FCC}" dt="2024-11-14T18:47:28.114" v="7562" actId="164"/>
          <ac:spMkLst>
            <pc:docMk/>
            <pc:sldMk cId="3984391074" sldId="377"/>
            <ac:spMk id="23" creationId="{02ED8BBC-65E3-46CC-B188-9F2E6C508B92}"/>
          </ac:spMkLst>
        </pc:spChg>
        <pc:spChg chg="mod">
          <ac:chgData name="Eelke Wielinga" userId="deb22ccefafb6d89" providerId="LiveId" clId="{B4356C38-289A-4DC6-9C8B-C088220A4FCC}" dt="2024-11-14T18:47:28.114" v="7562" actId="164"/>
          <ac:spMkLst>
            <pc:docMk/>
            <pc:sldMk cId="3984391074" sldId="377"/>
            <ac:spMk id="32" creationId="{54E7E465-5876-4E91-AD04-15CE47BB781F}"/>
          </ac:spMkLst>
        </pc:spChg>
        <pc:spChg chg="mod">
          <ac:chgData name="Eelke Wielinga" userId="deb22ccefafb6d89" providerId="LiveId" clId="{B4356C38-289A-4DC6-9C8B-C088220A4FCC}" dt="2024-11-14T18:47:28.114" v="7562" actId="164"/>
          <ac:spMkLst>
            <pc:docMk/>
            <pc:sldMk cId="3984391074" sldId="377"/>
            <ac:spMk id="33" creationId="{FEF984AE-53A5-447E-B2B7-7C8EE511A5F9}"/>
          </ac:spMkLst>
        </pc:spChg>
        <pc:spChg chg="mod">
          <ac:chgData name="Eelke Wielinga" userId="deb22ccefafb6d89" providerId="LiveId" clId="{B4356C38-289A-4DC6-9C8B-C088220A4FCC}" dt="2024-11-14T18:47:28.114" v="7562" actId="164"/>
          <ac:spMkLst>
            <pc:docMk/>
            <pc:sldMk cId="3984391074" sldId="377"/>
            <ac:spMk id="34" creationId="{695EEE8C-895C-44E6-B5DB-CA102C7FBFC7}"/>
          </ac:spMkLst>
        </pc:spChg>
        <pc:spChg chg="mod topLvl">
          <ac:chgData name="Eelke Wielinga" userId="deb22ccefafb6d89" providerId="LiveId" clId="{B4356C38-289A-4DC6-9C8B-C088220A4FCC}" dt="2024-11-14T18:47:28.114" v="7562" actId="164"/>
          <ac:spMkLst>
            <pc:docMk/>
            <pc:sldMk cId="3984391074" sldId="377"/>
            <ac:spMk id="36" creationId="{675A2FF4-5984-4432-BCC5-B0C203AF1300}"/>
          </ac:spMkLst>
        </pc:spChg>
        <pc:spChg chg="del mod topLvl">
          <ac:chgData name="Eelke Wielinga" userId="deb22ccefafb6d89" providerId="LiveId" clId="{B4356C38-289A-4DC6-9C8B-C088220A4FCC}" dt="2024-11-14T16:26:52.194" v="6971" actId="478"/>
          <ac:spMkLst>
            <pc:docMk/>
            <pc:sldMk cId="3984391074" sldId="377"/>
            <ac:spMk id="37" creationId="{A4078745-8815-46DF-9F98-284050321032}"/>
          </ac:spMkLst>
        </pc:spChg>
        <pc:spChg chg="mod topLvl">
          <ac:chgData name="Eelke Wielinga" userId="deb22ccefafb6d89" providerId="LiveId" clId="{B4356C38-289A-4DC6-9C8B-C088220A4FCC}" dt="2024-11-14T18:47:28.114" v="7562" actId="164"/>
          <ac:spMkLst>
            <pc:docMk/>
            <pc:sldMk cId="3984391074" sldId="377"/>
            <ac:spMk id="38" creationId="{73A42AAC-9C7F-4120-B906-AC787D3F38E7}"/>
          </ac:spMkLst>
        </pc:spChg>
        <pc:spChg chg="mod topLvl">
          <ac:chgData name="Eelke Wielinga" userId="deb22ccefafb6d89" providerId="LiveId" clId="{B4356C38-289A-4DC6-9C8B-C088220A4FCC}" dt="2024-11-14T18:47:28.114" v="7562" actId="164"/>
          <ac:spMkLst>
            <pc:docMk/>
            <pc:sldMk cId="3984391074" sldId="377"/>
            <ac:spMk id="39" creationId="{3598E05E-86C5-4C6B-A67E-6641652CE8E8}"/>
          </ac:spMkLst>
        </pc:spChg>
        <pc:spChg chg="mod topLvl">
          <ac:chgData name="Eelke Wielinga" userId="deb22ccefafb6d89" providerId="LiveId" clId="{B4356C38-289A-4DC6-9C8B-C088220A4FCC}" dt="2024-11-14T18:47:28.114" v="7562" actId="164"/>
          <ac:spMkLst>
            <pc:docMk/>
            <pc:sldMk cId="3984391074" sldId="377"/>
            <ac:spMk id="40" creationId="{3F4D4FD4-939C-4BFB-A9BE-907D39988FA8}"/>
          </ac:spMkLst>
        </pc:spChg>
        <pc:spChg chg="add del">
          <ac:chgData name="Eelke Wielinga" userId="deb22ccefafb6d89" providerId="LiveId" clId="{B4356C38-289A-4DC6-9C8B-C088220A4FCC}" dt="2024-11-14T16:24:33.419" v="6962" actId="478"/>
          <ac:spMkLst>
            <pc:docMk/>
            <pc:sldMk cId="3984391074" sldId="377"/>
            <ac:spMk id="41" creationId="{49D0ABFE-1490-4BE8-8AAA-7E1390E293BE}"/>
          </ac:spMkLst>
        </pc:spChg>
        <pc:spChg chg="add del">
          <ac:chgData name="Eelke Wielinga" userId="deb22ccefafb6d89" providerId="LiveId" clId="{B4356C38-289A-4DC6-9C8B-C088220A4FCC}" dt="2024-11-14T16:24:30.641" v="6961" actId="478"/>
          <ac:spMkLst>
            <pc:docMk/>
            <pc:sldMk cId="3984391074" sldId="377"/>
            <ac:spMk id="42" creationId="{0656C845-0722-489A-BF6A-25BC39315ED2}"/>
          </ac:spMkLst>
        </pc:spChg>
        <pc:spChg chg="mod topLvl">
          <ac:chgData name="Eelke Wielinga" userId="deb22ccefafb6d89" providerId="LiveId" clId="{B4356C38-289A-4DC6-9C8B-C088220A4FCC}" dt="2024-11-14T18:47:28.114" v="7562" actId="164"/>
          <ac:spMkLst>
            <pc:docMk/>
            <pc:sldMk cId="3984391074" sldId="377"/>
            <ac:spMk id="43" creationId="{898224C6-AF3F-4364-9F0C-D79F64E2073A}"/>
          </ac:spMkLst>
        </pc:spChg>
        <pc:spChg chg="mod">
          <ac:chgData name="Eelke Wielinga" userId="deb22ccefafb6d89" providerId="LiveId" clId="{B4356C38-289A-4DC6-9C8B-C088220A4FCC}" dt="2024-11-14T18:47:28.114" v="7562" actId="164"/>
          <ac:spMkLst>
            <pc:docMk/>
            <pc:sldMk cId="3984391074" sldId="377"/>
            <ac:spMk id="44" creationId="{55AF5559-6836-4541-B159-BDD7D3B8879D}"/>
          </ac:spMkLst>
        </pc:spChg>
        <pc:spChg chg="mod">
          <ac:chgData name="Eelke Wielinga" userId="deb22ccefafb6d89" providerId="LiveId" clId="{B4356C38-289A-4DC6-9C8B-C088220A4FCC}" dt="2024-11-14T18:47:28.114" v="7562" actId="164"/>
          <ac:spMkLst>
            <pc:docMk/>
            <pc:sldMk cId="3984391074" sldId="377"/>
            <ac:spMk id="45" creationId="{82AF1EFE-B5D0-4CAF-8F02-89FFC8A338F2}"/>
          </ac:spMkLst>
        </pc:spChg>
        <pc:spChg chg="mod">
          <ac:chgData name="Eelke Wielinga" userId="deb22ccefafb6d89" providerId="LiveId" clId="{B4356C38-289A-4DC6-9C8B-C088220A4FCC}" dt="2024-11-14T18:47:28.114" v="7562" actId="164"/>
          <ac:spMkLst>
            <pc:docMk/>
            <pc:sldMk cId="3984391074" sldId="377"/>
            <ac:spMk id="46" creationId="{475BE3A5-4D4E-4B69-9366-78DC1437D72A}"/>
          </ac:spMkLst>
        </pc:spChg>
        <pc:spChg chg="mod topLvl">
          <ac:chgData name="Eelke Wielinga" userId="deb22ccefafb6d89" providerId="LiveId" clId="{B4356C38-289A-4DC6-9C8B-C088220A4FCC}" dt="2024-11-14T18:47:28.114" v="7562" actId="164"/>
          <ac:spMkLst>
            <pc:docMk/>
            <pc:sldMk cId="3984391074" sldId="377"/>
            <ac:spMk id="48" creationId="{BDB3F908-08F0-4620-9D8A-01AA99498DC0}"/>
          </ac:spMkLst>
        </pc:spChg>
        <pc:spChg chg="mod topLvl">
          <ac:chgData name="Eelke Wielinga" userId="deb22ccefafb6d89" providerId="LiveId" clId="{B4356C38-289A-4DC6-9C8B-C088220A4FCC}" dt="2024-11-14T18:47:28.114" v="7562" actId="164"/>
          <ac:spMkLst>
            <pc:docMk/>
            <pc:sldMk cId="3984391074" sldId="377"/>
            <ac:spMk id="49" creationId="{CB3A1940-592F-45CD-980E-A16960421265}"/>
          </ac:spMkLst>
        </pc:spChg>
        <pc:spChg chg="mod topLvl">
          <ac:chgData name="Eelke Wielinga" userId="deb22ccefafb6d89" providerId="LiveId" clId="{B4356C38-289A-4DC6-9C8B-C088220A4FCC}" dt="2024-11-14T18:47:28.114" v="7562" actId="164"/>
          <ac:spMkLst>
            <pc:docMk/>
            <pc:sldMk cId="3984391074" sldId="377"/>
            <ac:spMk id="50" creationId="{5179D1BD-4DCC-4DE1-A384-49DB4D4B0F61}"/>
          </ac:spMkLst>
        </pc:spChg>
        <pc:spChg chg="mod topLvl">
          <ac:chgData name="Eelke Wielinga" userId="deb22ccefafb6d89" providerId="LiveId" clId="{B4356C38-289A-4DC6-9C8B-C088220A4FCC}" dt="2024-11-14T18:47:28.114" v="7562" actId="164"/>
          <ac:spMkLst>
            <pc:docMk/>
            <pc:sldMk cId="3984391074" sldId="377"/>
            <ac:spMk id="51" creationId="{74D4A16D-DF6D-436A-9118-C842EFCCA442}"/>
          </ac:spMkLst>
        </pc:spChg>
        <pc:spChg chg="mod topLvl">
          <ac:chgData name="Eelke Wielinga" userId="deb22ccefafb6d89" providerId="LiveId" clId="{B4356C38-289A-4DC6-9C8B-C088220A4FCC}" dt="2024-11-14T18:47:28.114" v="7562" actId="164"/>
          <ac:spMkLst>
            <pc:docMk/>
            <pc:sldMk cId="3984391074" sldId="377"/>
            <ac:spMk id="52" creationId="{F7DA32A8-C01D-4C5E-9DB4-6CC559636DD0}"/>
          </ac:spMkLst>
        </pc:spChg>
        <pc:spChg chg="mod topLvl">
          <ac:chgData name="Eelke Wielinga" userId="deb22ccefafb6d89" providerId="LiveId" clId="{B4356C38-289A-4DC6-9C8B-C088220A4FCC}" dt="2024-11-14T18:47:28.114" v="7562" actId="164"/>
          <ac:spMkLst>
            <pc:docMk/>
            <pc:sldMk cId="3984391074" sldId="377"/>
            <ac:spMk id="53" creationId="{32F52534-3954-4367-93C5-23179C231EE1}"/>
          </ac:spMkLst>
        </pc:spChg>
        <pc:spChg chg="mod topLvl">
          <ac:chgData name="Eelke Wielinga" userId="deb22ccefafb6d89" providerId="LiveId" clId="{B4356C38-289A-4DC6-9C8B-C088220A4FCC}" dt="2024-11-14T18:47:28.114" v="7562" actId="164"/>
          <ac:spMkLst>
            <pc:docMk/>
            <pc:sldMk cId="3984391074" sldId="377"/>
            <ac:spMk id="54" creationId="{C60570BE-3304-4206-A2EF-08414E4F49ED}"/>
          </ac:spMkLst>
        </pc:spChg>
        <pc:spChg chg="mod topLvl">
          <ac:chgData name="Eelke Wielinga" userId="deb22ccefafb6d89" providerId="LiveId" clId="{B4356C38-289A-4DC6-9C8B-C088220A4FCC}" dt="2024-11-14T18:47:28.114" v="7562" actId="164"/>
          <ac:spMkLst>
            <pc:docMk/>
            <pc:sldMk cId="3984391074" sldId="377"/>
            <ac:spMk id="55" creationId="{4898C9EB-12F1-4252-B926-42CCF6BA3AF9}"/>
          </ac:spMkLst>
        </pc:spChg>
        <pc:spChg chg="add del mod topLvl">
          <ac:chgData name="Eelke Wielinga" userId="deb22ccefafb6d89" providerId="LiveId" clId="{B4356C38-289A-4DC6-9C8B-C088220A4FCC}" dt="2024-11-14T18:47:28.114" v="7562" actId="164"/>
          <ac:spMkLst>
            <pc:docMk/>
            <pc:sldMk cId="3984391074" sldId="377"/>
            <ac:spMk id="56" creationId="{6C6C146F-1C88-4946-8058-B10EF3BDEE1A}"/>
          </ac:spMkLst>
        </pc:spChg>
        <pc:spChg chg="mod topLvl">
          <ac:chgData name="Eelke Wielinga" userId="deb22ccefafb6d89" providerId="LiveId" clId="{B4356C38-289A-4DC6-9C8B-C088220A4FCC}" dt="2024-11-14T18:47:28.114" v="7562" actId="164"/>
          <ac:spMkLst>
            <pc:docMk/>
            <pc:sldMk cId="3984391074" sldId="377"/>
            <ac:spMk id="57" creationId="{83D2EDF4-8DDD-4518-BF06-D2F32E1837CA}"/>
          </ac:spMkLst>
        </pc:spChg>
        <pc:spChg chg="mod">
          <ac:chgData name="Eelke Wielinga" userId="deb22ccefafb6d89" providerId="LiveId" clId="{B4356C38-289A-4DC6-9C8B-C088220A4FCC}" dt="2024-11-14T18:47:28.114" v="7562" actId="164"/>
          <ac:spMkLst>
            <pc:docMk/>
            <pc:sldMk cId="3984391074" sldId="377"/>
            <ac:spMk id="58" creationId="{0BDF97CE-D613-447B-9FA9-EECC47E14184}"/>
          </ac:spMkLst>
        </pc:spChg>
        <pc:spChg chg="mod">
          <ac:chgData name="Eelke Wielinga" userId="deb22ccefafb6d89" providerId="LiveId" clId="{B4356C38-289A-4DC6-9C8B-C088220A4FCC}" dt="2024-11-14T18:47:28.114" v="7562" actId="164"/>
          <ac:spMkLst>
            <pc:docMk/>
            <pc:sldMk cId="3984391074" sldId="377"/>
            <ac:spMk id="59" creationId="{F5812216-ACFA-43BD-A91A-8F6B04C01DF2}"/>
          </ac:spMkLst>
        </pc:spChg>
        <pc:spChg chg="mod">
          <ac:chgData name="Eelke Wielinga" userId="deb22ccefafb6d89" providerId="LiveId" clId="{B4356C38-289A-4DC6-9C8B-C088220A4FCC}" dt="2024-11-14T18:47:28.114" v="7562" actId="164"/>
          <ac:spMkLst>
            <pc:docMk/>
            <pc:sldMk cId="3984391074" sldId="377"/>
            <ac:spMk id="60" creationId="{BBFF621D-62FE-44F6-A543-4CA54671371C}"/>
          </ac:spMkLst>
        </pc:spChg>
        <pc:spChg chg="mod">
          <ac:chgData name="Eelke Wielinga" userId="deb22ccefafb6d89" providerId="LiveId" clId="{B4356C38-289A-4DC6-9C8B-C088220A4FCC}" dt="2024-11-14T18:47:28.114" v="7562" actId="164"/>
          <ac:spMkLst>
            <pc:docMk/>
            <pc:sldMk cId="3984391074" sldId="377"/>
            <ac:spMk id="61" creationId="{9FD074AF-6DF1-4E97-B946-B1211DFD34A7}"/>
          </ac:spMkLst>
        </pc:spChg>
        <pc:spChg chg="mod">
          <ac:chgData name="Eelke Wielinga" userId="deb22ccefafb6d89" providerId="LiveId" clId="{B4356C38-289A-4DC6-9C8B-C088220A4FCC}" dt="2024-11-14T18:47:28.114" v="7562" actId="164"/>
          <ac:spMkLst>
            <pc:docMk/>
            <pc:sldMk cId="3984391074" sldId="377"/>
            <ac:spMk id="62" creationId="{C8F09EC6-017B-4191-8919-7118776F0EAF}"/>
          </ac:spMkLst>
        </pc:spChg>
        <pc:grpChg chg="mod">
          <ac:chgData name="Eelke Wielinga" userId="deb22ccefafb6d89" providerId="LiveId" clId="{B4356C38-289A-4DC6-9C8B-C088220A4FCC}" dt="2024-11-14T18:47:28.114" v="7562" actId="164"/>
          <ac:grpSpMkLst>
            <pc:docMk/>
            <pc:sldMk cId="3984391074" sldId="377"/>
            <ac:grpSpMk id="4" creationId="{AD885CF7-0394-4A3D-9587-80048615CC46}"/>
          </ac:grpSpMkLst>
        </pc:grpChg>
        <pc:grpChg chg="mod">
          <ac:chgData name="Eelke Wielinga" userId="deb22ccefafb6d89" providerId="LiveId" clId="{B4356C38-289A-4DC6-9C8B-C088220A4FCC}" dt="2024-11-14T18:47:28.114" v="7562" actId="164"/>
          <ac:grpSpMkLst>
            <pc:docMk/>
            <pc:sldMk cId="3984391074" sldId="377"/>
            <ac:grpSpMk id="5" creationId="{50A7EF7D-8CB2-4F06-887F-DE27620C66A5}"/>
          </ac:grpSpMkLst>
        </pc:grpChg>
        <pc:grpChg chg="add mod">
          <ac:chgData name="Eelke Wielinga" userId="deb22ccefafb6d89" providerId="LiveId" clId="{B4356C38-289A-4DC6-9C8B-C088220A4FCC}" dt="2024-11-14T18:47:28.114" v="7562" actId="164"/>
          <ac:grpSpMkLst>
            <pc:docMk/>
            <pc:sldMk cId="3984391074" sldId="377"/>
            <ac:grpSpMk id="9" creationId="{7DA9E48F-FFB1-14CA-82B4-4117887ACA45}"/>
          </ac:grpSpMkLst>
        </pc:grpChg>
        <pc:grpChg chg="mod">
          <ac:chgData name="Eelke Wielinga" userId="deb22ccefafb6d89" providerId="LiveId" clId="{B4356C38-289A-4DC6-9C8B-C088220A4FCC}" dt="2024-11-14T18:47:28.114" v="7562" actId="164"/>
          <ac:grpSpMkLst>
            <pc:docMk/>
            <pc:sldMk cId="3984391074" sldId="377"/>
            <ac:grpSpMk id="13" creationId="{6C6B98CB-175D-4427-919B-F98292A6D5CC}"/>
          </ac:grpSpMkLst>
        </pc:grpChg>
        <pc:grpChg chg="del mod">
          <ac:chgData name="Eelke Wielinga" userId="deb22ccefafb6d89" providerId="LiveId" clId="{B4356C38-289A-4DC6-9C8B-C088220A4FCC}" dt="2024-11-14T16:24:48.969" v="6965" actId="165"/>
          <ac:grpSpMkLst>
            <pc:docMk/>
            <pc:sldMk cId="3984391074" sldId="377"/>
            <ac:grpSpMk id="35" creationId="{71F1A2F8-11A0-4777-8C55-4F0EDCDCD761}"/>
          </ac:grpSpMkLst>
        </pc:grpChg>
        <pc:grpChg chg="del mod">
          <ac:chgData name="Eelke Wielinga" userId="deb22ccefafb6d89" providerId="LiveId" clId="{B4356C38-289A-4DC6-9C8B-C088220A4FCC}" dt="2024-11-14T16:18:05.594" v="6892" actId="165"/>
          <ac:grpSpMkLst>
            <pc:docMk/>
            <pc:sldMk cId="3984391074" sldId="377"/>
            <ac:grpSpMk id="47" creationId="{899BDC75-CFFE-43DC-8677-FADE03F9C03A}"/>
          </ac:grpSpMkLst>
        </pc:grpChg>
        <pc:picChg chg="mod">
          <ac:chgData name="Eelke Wielinga" userId="deb22ccefafb6d89" providerId="LiveId" clId="{B4356C38-289A-4DC6-9C8B-C088220A4FCC}" dt="2024-11-14T18:47:28.114" v="7562" actId="164"/>
          <ac:picMkLst>
            <pc:docMk/>
            <pc:sldMk cId="3984391074" sldId="377"/>
            <ac:picMk id="2" creationId="{1802AC3C-664E-4E16-9867-D27F75D6ED8A}"/>
          </ac:picMkLst>
        </pc:picChg>
      </pc:sldChg>
      <pc:sldChg chg="addSp delSp modSp mod">
        <pc:chgData name="Eelke Wielinga" userId="deb22ccefafb6d89" providerId="LiveId" clId="{B4356C38-289A-4DC6-9C8B-C088220A4FCC}" dt="2024-11-14T20:42:39.740" v="8710" actId="164"/>
        <pc:sldMkLst>
          <pc:docMk/>
          <pc:sldMk cId="2275042648" sldId="380"/>
        </pc:sldMkLst>
        <pc:spChg chg="mod">
          <ac:chgData name="Eelke Wielinga" userId="deb22ccefafb6d89" providerId="LiveId" clId="{B4356C38-289A-4DC6-9C8B-C088220A4FCC}" dt="2024-11-13T09:44:02.252" v="3344" actId="165"/>
          <ac:spMkLst>
            <pc:docMk/>
            <pc:sldMk cId="2275042648" sldId="380"/>
            <ac:spMk id="4" creationId="{BA9D42B2-8F3A-457F-B562-20D06B30BD38}"/>
          </ac:spMkLst>
        </pc:spChg>
        <pc:spChg chg="mod">
          <ac:chgData name="Eelke Wielinga" userId="deb22ccefafb6d89" providerId="LiveId" clId="{B4356C38-289A-4DC6-9C8B-C088220A4FCC}" dt="2024-11-13T09:44:02.252" v="3344" actId="165"/>
          <ac:spMkLst>
            <pc:docMk/>
            <pc:sldMk cId="2275042648" sldId="380"/>
            <ac:spMk id="8" creationId="{967EA58B-A2D1-4B0D-9A23-23537900FC1E}"/>
          </ac:spMkLst>
        </pc:spChg>
        <pc:spChg chg="mod">
          <ac:chgData name="Eelke Wielinga" userId="deb22ccefafb6d89" providerId="LiveId" clId="{B4356C38-289A-4DC6-9C8B-C088220A4FCC}" dt="2024-11-13T09:44:02.252" v="3344" actId="165"/>
          <ac:spMkLst>
            <pc:docMk/>
            <pc:sldMk cId="2275042648" sldId="380"/>
            <ac:spMk id="10" creationId="{66A72772-694B-4BB9-816A-7864A2CC486A}"/>
          </ac:spMkLst>
        </pc:spChg>
        <pc:spChg chg="mod">
          <ac:chgData name="Eelke Wielinga" userId="deb22ccefafb6d89" providerId="LiveId" clId="{B4356C38-289A-4DC6-9C8B-C088220A4FCC}" dt="2024-11-13T09:44:02.252" v="3344" actId="165"/>
          <ac:spMkLst>
            <pc:docMk/>
            <pc:sldMk cId="2275042648" sldId="380"/>
            <ac:spMk id="11" creationId="{2E7A0C96-ECFB-4152-BC0C-025DD782C8AA}"/>
          </ac:spMkLst>
        </pc:spChg>
        <pc:spChg chg="mod">
          <ac:chgData name="Eelke Wielinga" userId="deb22ccefafb6d89" providerId="LiveId" clId="{B4356C38-289A-4DC6-9C8B-C088220A4FCC}" dt="2024-11-13T09:44:02.252" v="3344" actId="165"/>
          <ac:spMkLst>
            <pc:docMk/>
            <pc:sldMk cId="2275042648" sldId="380"/>
            <ac:spMk id="12" creationId="{8B0CF449-47D5-4F23-8736-C0AD87737908}"/>
          </ac:spMkLst>
        </pc:spChg>
        <pc:spChg chg="mod">
          <ac:chgData name="Eelke Wielinga" userId="deb22ccefafb6d89" providerId="LiveId" clId="{B4356C38-289A-4DC6-9C8B-C088220A4FCC}" dt="2024-11-13T09:44:02.252" v="3344" actId="165"/>
          <ac:spMkLst>
            <pc:docMk/>
            <pc:sldMk cId="2275042648" sldId="380"/>
            <ac:spMk id="14" creationId="{34B8AE43-69D2-4249-80EE-A421FFF10886}"/>
          </ac:spMkLst>
        </pc:spChg>
        <pc:spChg chg="mod">
          <ac:chgData name="Eelke Wielinga" userId="deb22ccefafb6d89" providerId="LiveId" clId="{B4356C38-289A-4DC6-9C8B-C088220A4FCC}" dt="2024-11-13T09:44:02.252" v="3344" actId="165"/>
          <ac:spMkLst>
            <pc:docMk/>
            <pc:sldMk cId="2275042648" sldId="380"/>
            <ac:spMk id="15" creationId="{9E068661-0C73-4879-A3C1-094E27F79F3C}"/>
          </ac:spMkLst>
        </pc:spChg>
        <pc:spChg chg="mod">
          <ac:chgData name="Eelke Wielinga" userId="deb22ccefafb6d89" providerId="LiveId" clId="{B4356C38-289A-4DC6-9C8B-C088220A4FCC}" dt="2024-11-13T09:44:02.252" v="3344" actId="165"/>
          <ac:spMkLst>
            <pc:docMk/>
            <pc:sldMk cId="2275042648" sldId="380"/>
            <ac:spMk id="16" creationId="{E53BB0A9-70DB-4C95-AE6E-50FC4A0D66D0}"/>
          </ac:spMkLst>
        </pc:spChg>
        <pc:spChg chg="mod">
          <ac:chgData name="Eelke Wielinga" userId="deb22ccefafb6d89" providerId="LiveId" clId="{B4356C38-289A-4DC6-9C8B-C088220A4FCC}" dt="2024-11-13T09:44:02.252" v="3344" actId="165"/>
          <ac:spMkLst>
            <pc:docMk/>
            <pc:sldMk cId="2275042648" sldId="380"/>
            <ac:spMk id="17" creationId="{53AE7BAE-D498-4EF5-AF8F-88B79E504945}"/>
          </ac:spMkLst>
        </pc:spChg>
        <pc:spChg chg="mod">
          <ac:chgData name="Eelke Wielinga" userId="deb22ccefafb6d89" providerId="LiveId" clId="{B4356C38-289A-4DC6-9C8B-C088220A4FCC}" dt="2024-11-14T20:42:39.740" v="8710" actId="164"/>
          <ac:spMkLst>
            <pc:docMk/>
            <pc:sldMk cId="2275042648" sldId="380"/>
            <ac:spMk id="19" creationId="{351E4A82-F904-CA9D-1D3F-E4275751047A}"/>
          </ac:spMkLst>
        </pc:spChg>
        <pc:spChg chg="add mod">
          <ac:chgData name="Eelke Wielinga" userId="deb22ccefafb6d89" providerId="LiveId" clId="{B4356C38-289A-4DC6-9C8B-C088220A4FCC}" dt="2024-11-14T20:42:39.740" v="8710" actId="164"/>
          <ac:spMkLst>
            <pc:docMk/>
            <pc:sldMk cId="2275042648" sldId="380"/>
            <ac:spMk id="20" creationId="{6BE5B214-32C6-DF76-AD94-D2E518F63885}"/>
          </ac:spMkLst>
        </pc:spChg>
        <pc:spChg chg="mod">
          <ac:chgData name="Eelke Wielinga" userId="deb22ccefafb6d89" providerId="LiveId" clId="{B4356C38-289A-4DC6-9C8B-C088220A4FCC}" dt="2024-11-13T09:44:02.252" v="3344" actId="165"/>
          <ac:spMkLst>
            <pc:docMk/>
            <pc:sldMk cId="2275042648" sldId="380"/>
            <ac:spMk id="21" creationId="{920F528B-F1BE-40D2-AE7D-452A5E2CD90B}"/>
          </ac:spMkLst>
        </pc:spChg>
        <pc:spChg chg="mod">
          <ac:chgData name="Eelke Wielinga" userId="deb22ccefafb6d89" providerId="LiveId" clId="{B4356C38-289A-4DC6-9C8B-C088220A4FCC}" dt="2024-11-13T09:44:02.252" v="3344" actId="165"/>
          <ac:spMkLst>
            <pc:docMk/>
            <pc:sldMk cId="2275042648" sldId="380"/>
            <ac:spMk id="23" creationId="{D08B0D9A-4797-4D47-A856-F6EB14D8AD9A}"/>
          </ac:spMkLst>
        </pc:spChg>
        <pc:spChg chg="mod">
          <ac:chgData name="Eelke Wielinga" userId="deb22ccefafb6d89" providerId="LiveId" clId="{B4356C38-289A-4DC6-9C8B-C088220A4FCC}" dt="2024-11-13T09:44:02.252" v="3344" actId="165"/>
          <ac:spMkLst>
            <pc:docMk/>
            <pc:sldMk cId="2275042648" sldId="380"/>
            <ac:spMk id="24" creationId="{B56FA2D9-9882-4A1F-9201-505F6CDFBD24}"/>
          </ac:spMkLst>
        </pc:spChg>
        <pc:spChg chg="mod">
          <ac:chgData name="Eelke Wielinga" userId="deb22ccefafb6d89" providerId="LiveId" clId="{B4356C38-289A-4DC6-9C8B-C088220A4FCC}" dt="2024-11-13T09:44:02.252" v="3344" actId="165"/>
          <ac:spMkLst>
            <pc:docMk/>
            <pc:sldMk cId="2275042648" sldId="380"/>
            <ac:spMk id="25" creationId="{DC7A0E66-9935-4450-8F37-7A266FA1120F}"/>
          </ac:spMkLst>
        </pc:spChg>
        <pc:spChg chg="mod">
          <ac:chgData name="Eelke Wielinga" userId="deb22ccefafb6d89" providerId="LiveId" clId="{B4356C38-289A-4DC6-9C8B-C088220A4FCC}" dt="2024-11-13T09:44:02.252" v="3344" actId="165"/>
          <ac:spMkLst>
            <pc:docMk/>
            <pc:sldMk cId="2275042648" sldId="380"/>
            <ac:spMk id="26" creationId="{D2393E24-E015-4F55-8D2C-6437AA8A16C3}"/>
          </ac:spMkLst>
        </pc:spChg>
        <pc:spChg chg="del mod">
          <ac:chgData name="Eelke Wielinga" userId="deb22ccefafb6d89" providerId="LiveId" clId="{B4356C38-289A-4DC6-9C8B-C088220A4FCC}" dt="2024-11-13T09:44:09.710" v="3345" actId="478"/>
          <ac:spMkLst>
            <pc:docMk/>
            <pc:sldMk cId="2275042648" sldId="380"/>
            <ac:spMk id="27" creationId="{D99F8EC4-B644-49A7-94D7-6D875E8D50BE}"/>
          </ac:spMkLst>
        </pc:spChg>
        <pc:spChg chg="mod">
          <ac:chgData name="Eelke Wielinga" userId="deb22ccefafb6d89" providerId="LiveId" clId="{B4356C38-289A-4DC6-9C8B-C088220A4FCC}" dt="2024-11-13T09:44:02.252" v="3344" actId="165"/>
          <ac:spMkLst>
            <pc:docMk/>
            <pc:sldMk cId="2275042648" sldId="380"/>
            <ac:spMk id="28" creationId="{C42B588E-6607-463F-B0D7-36C67F0C87C2}"/>
          </ac:spMkLst>
        </pc:spChg>
        <pc:spChg chg="mod">
          <ac:chgData name="Eelke Wielinga" userId="deb22ccefafb6d89" providerId="LiveId" clId="{B4356C38-289A-4DC6-9C8B-C088220A4FCC}" dt="2024-11-13T09:44:02.252" v="3344" actId="165"/>
          <ac:spMkLst>
            <pc:docMk/>
            <pc:sldMk cId="2275042648" sldId="380"/>
            <ac:spMk id="30" creationId="{211EE94E-4AE3-4AEE-9774-E197B5945815}"/>
          </ac:spMkLst>
        </pc:spChg>
        <pc:spChg chg="add mod">
          <ac:chgData name="Eelke Wielinga" userId="deb22ccefafb6d89" providerId="LiveId" clId="{B4356C38-289A-4DC6-9C8B-C088220A4FCC}" dt="2024-11-14T20:42:39.740" v="8710" actId="164"/>
          <ac:spMkLst>
            <pc:docMk/>
            <pc:sldMk cId="2275042648" sldId="380"/>
            <ac:spMk id="31" creationId="{B199C76C-867C-3635-73BF-4E387D73AA7A}"/>
          </ac:spMkLst>
        </pc:spChg>
        <pc:spChg chg="mod">
          <ac:chgData name="Eelke Wielinga" userId="deb22ccefafb6d89" providerId="LiveId" clId="{B4356C38-289A-4DC6-9C8B-C088220A4FCC}" dt="2024-11-13T09:44:02.252" v="3344" actId="165"/>
          <ac:spMkLst>
            <pc:docMk/>
            <pc:sldMk cId="2275042648" sldId="380"/>
            <ac:spMk id="33" creationId="{DCFF02BA-DA1F-4A75-B276-4FB16CB03D45}"/>
          </ac:spMkLst>
        </pc:spChg>
        <pc:spChg chg="mod">
          <ac:chgData name="Eelke Wielinga" userId="deb22ccefafb6d89" providerId="LiveId" clId="{B4356C38-289A-4DC6-9C8B-C088220A4FCC}" dt="2024-11-13T09:44:02.252" v="3344" actId="165"/>
          <ac:spMkLst>
            <pc:docMk/>
            <pc:sldMk cId="2275042648" sldId="380"/>
            <ac:spMk id="34" creationId="{95767AFA-4082-4A03-952D-4B2560DC2B0C}"/>
          </ac:spMkLst>
        </pc:spChg>
        <pc:grpChg chg="mod">
          <ac:chgData name="Eelke Wielinga" userId="deb22ccefafb6d89" providerId="LiveId" clId="{B4356C38-289A-4DC6-9C8B-C088220A4FCC}" dt="2024-11-13T09:44:02.252" v="3344" actId="165"/>
          <ac:grpSpMkLst>
            <pc:docMk/>
            <pc:sldMk cId="2275042648" sldId="380"/>
            <ac:grpSpMk id="2" creationId="{683872B9-9613-4F32-AFA8-8EBF69ED5CAE}"/>
          </ac:grpSpMkLst>
        </pc:grpChg>
        <pc:grpChg chg="mod topLvl">
          <ac:chgData name="Eelke Wielinga" userId="deb22ccefafb6d89" providerId="LiveId" clId="{B4356C38-289A-4DC6-9C8B-C088220A4FCC}" dt="2024-11-14T20:42:39.740" v="8710" actId="164"/>
          <ac:grpSpMkLst>
            <pc:docMk/>
            <pc:sldMk cId="2275042648" sldId="380"/>
            <ac:grpSpMk id="5" creationId="{801B01F5-98EC-593F-EDB5-E428DA64FBC2}"/>
          </ac:grpSpMkLst>
        </pc:grpChg>
        <pc:grpChg chg="mod">
          <ac:chgData name="Eelke Wielinga" userId="deb22ccefafb6d89" providerId="LiveId" clId="{B4356C38-289A-4DC6-9C8B-C088220A4FCC}" dt="2024-11-13T09:44:02.252" v="3344" actId="165"/>
          <ac:grpSpMkLst>
            <pc:docMk/>
            <pc:sldMk cId="2275042648" sldId="380"/>
            <ac:grpSpMk id="9" creationId="{FA5CB8EE-B934-4F05-BC37-548D15D7889C}"/>
          </ac:grpSpMkLst>
        </pc:grpChg>
        <pc:grpChg chg="mod">
          <ac:chgData name="Eelke Wielinga" userId="deb22ccefafb6d89" providerId="LiveId" clId="{B4356C38-289A-4DC6-9C8B-C088220A4FCC}" dt="2024-11-13T09:44:02.252" v="3344" actId="165"/>
          <ac:grpSpMkLst>
            <pc:docMk/>
            <pc:sldMk cId="2275042648" sldId="380"/>
            <ac:grpSpMk id="13" creationId="{E9161687-2A34-42D7-81CD-2710C45F3EE4}"/>
          </ac:grpSpMkLst>
        </pc:grpChg>
        <pc:grpChg chg="del">
          <ac:chgData name="Eelke Wielinga" userId="deb22ccefafb6d89" providerId="LiveId" clId="{B4356C38-289A-4DC6-9C8B-C088220A4FCC}" dt="2024-11-13T09:44:02.252" v="3344" actId="165"/>
          <ac:grpSpMkLst>
            <pc:docMk/>
            <pc:sldMk cId="2275042648" sldId="380"/>
            <ac:grpSpMk id="18" creationId="{B4737462-E0A5-AFCD-DFFD-C07A2F53F47C}"/>
          </ac:grpSpMkLst>
        </pc:grpChg>
        <pc:grpChg chg="add mod">
          <ac:chgData name="Eelke Wielinga" userId="deb22ccefafb6d89" providerId="LiveId" clId="{B4356C38-289A-4DC6-9C8B-C088220A4FCC}" dt="2024-11-14T20:42:39.740" v="8710" actId="164"/>
          <ac:grpSpMkLst>
            <pc:docMk/>
            <pc:sldMk cId="2275042648" sldId="380"/>
            <ac:grpSpMk id="18" creationId="{F59B8DFD-85F2-E25B-2065-0B239228F0DC}"/>
          </ac:grpSpMkLst>
        </pc:grpChg>
        <pc:grpChg chg="mod">
          <ac:chgData name="Eelke Wielinga" userId="deb22ccefafb6d89" providerId="LiveId" clId="{B4356C38-289A-4DC6-9C8B-C088220A4FCC}" dt="2024-11-13T09:44:02.252" v="3344" actId="165"/>
          <ac:grpSpMkLst>
            <pc:docMk/>
            <pc:sldMk cId="2275042648" sldId="380"/>
            <ac:grpSpMk id="22" creationId="{0D327E3E-9B27-44FE-8AB6-68CFB763BFE2}"/>
          </ac:grpSpMkLst>
        </pc:grpChg>
        <pc:grpChg chg="del mod">
          <ac:chgData name="Eelke Wielinga" userId="deb22ccefafb6d89" providerId="LiveId" clId="{B4356C38-289A-4DC6-9C8B-C088220A4FCC}" dt="2024-11-13T09:44:09.710" v="3345" actId="478"/>
          <ac:grpSpMkLst>
            <pc:docMk/>
            <pc:sldMk cId="2275042648" sldId="380"/>
            <ac:grpSpMk id="29" creationId="{B961B335-222B-4CEF-B12D-21F071807614}"/>
          </ac:grpSpMkLst>
        </pc:grpChg>
        <pc:picChg chg="mod">
          <ac:chgData name="Eelke Wielinga" userId="deb22ccefafb6d89" providerId="LiveId" clId="{B4356C38-289A-4DC6-9C8B-C088220A4FCC}" dt="2024-11-13T09:44:02.252" v="3344" actId="165"/>
          <ac:picMkLst>
            <pc:docMk/>
            <pc:sldMk cId="2275042648" sldId="380"/>
            <ac:picMk id="3" creationId="{CC5BD481-38B8-4C02-A6AC-25BCBDDD1B7B}"/>
          </ac:picMkLst>
        </pc:picChg>
        <pc:picChg chg="mod">
          <ac:chgData name="Eelke Wielinga" userId="deb22ccefafb6d89" providerId="LiveId" clId="{B4356C38-289A-4DC6-9C8B-C088220A4FCC}" dt="2024-11-13T09:44:02.252" v="3344" actId="165"/>
          <ac:picMkLst>
            <pc:docMk/>
            <pc:sldMk cId="2275042648" sldId="380"/>
            <ac:picMk id="6" creationId="{421A2393-F209-01EE-FB03-F77DB7899A52}"/>
          </ac:picMkLst>
        </pc:picChg>
        <pc:picChg chg="mod topLvl">
          <ac:chgData name="Eelke Wielinga" userId="deb22ccefafb6d89" providerId="LiveId" clId="{B4356C38-289A-4DC6-9C8B-C088220A4FCC}" dt="2024-11-14T20:42:39.740" v="8710" actId="164"/>
          <ac:picMkLst>
            <pc:docMk/>
            <pc:sldMk cId="2275042648" sldId="380"/>
            <ac:picMk id="7" creationId="{F36A3910-C2AB-44EC-CC5E-C39229CD24A4}"/>
          </ac:picMkLst>
        </pc:picChg>
      </pc:sldChg>
      <pc:sldChg chg="addSp delSp modSp mod">
        <pc:chgData name="Eelke Wielinga" userId="deb22ccefafb6d89" providerId="LiveId" clId="{B4356C38-289A-4DC6-9C8B-C088220A4FCC}" dt="2024-11-14T20:42:02.453" v="8709" actId="1038"/>
        <pc:sldMkLst>
          <pc:docMk/>
          <pc:sldMk cId="3079898982" sldId="387"/>
        </pc:sldMkLst>
        <pc:spChg chg="mod">
          <ac:chgData name="Eelke Wielinga" userId="deb22ccefafb6d89" providerId="LiveId" clId="{B4356C38-289A-4DC6-9C8B-C088220A4FCC}" dt="2024-11-13T11:28:04.376" v="3747" actId="165"/>
          <ac:spMkLst>
            <pc:docMk/>
            <pc:sldMk cId="3079898982" sldId="387"/>
            <ac:spMk id="4" creationId="{BA9D42B2-8F3A-457F-B562-20D06B30BD38}"/>
          </ac:spMkLst>
        </pc:spChg>
        <pc:spChg chg="add mod">
          <ac:chgData name="Eelke Wielinga" userId="deb22ccefafb6d89" providerId="LiveId" clId="{B4356C38-289A-4DC6-9C8B-C088220A4FCC}" dt="2024-11-13T11:30:02.345" v="3828" actId="164"/>
          <ac:spMkLst>
            <pc:docMk/>
            <pc:sldMk cId="3079898982" sldId="387"/>
            <ac:spMk id="6" creationId="{E311942F-E36C-11C6-9424-ADB87843D5A7}"/>
          </ac:spMkLst>
        </pc:spChg>
        <pc:spChg chg="add mod">
          <ac:chgData name="Eelke Wielinga" userId="deb22ccefafb6d89" providerId="LiveId" clId="{B4356C38-289A-4DC6-9C8B-C088220A4FCC}" dt="2024-11-13T11:30:02.345" v="3828" actId="164"/>
          <ac:spMkLst>
            <pc:docMk/>
            <pc:sldMk cId="3079898982" sldId="387"/>
            <ac:spMk id="7" creationId="{6FEA58A6-E897-4250-FEBA-8EBD347F2D9E}"/>
          </ac:spMkLst>
        </pc:spChg>
        <pc:spChg chg="mod">
          <ac:chgData name="Eelke Wielinga" userId="deb22ccefafb6d89" providerId="LiveId" clId="{B4356C38-289A-4DC6-9C8B-C088220A4FCC}" dt="2024-11-13T11:28:04.376" v="3747" actId="165"/>
          <ac:spMkLst>
            <pc:docMk/>
            <pc:sldMk cId="3079898982" sldId="387"/>
            <ac:spMk id="10" creationId="{A108091A-A41C-4A2F-9836-5C99FD9DFE7E}"/>
          </ac:spMkLst>
        </pc:spChg>
        <pc:spChg chg="mod">
          <ac:chgData name="Eelke Wielinga" userId="deb22ccefafb6d89" providerId="LiveId" clId="{B4356C38-289A-4DC6-9C8B-C088220A4FCC}" dt="2024-11-13T11:28:04.376" v="3747" actId="165"/>
          <ac:spMkLst>
            <pc:docMk/>
            <pc:sldMk cId="3079898982" sldId="387"/>
            <ac:spMk id="12" creationId="{84116716-D0AE-4BF3-A11B-E84EA8DCA6EB}"/>
          </ac:spMkLst>
        </pc:spChg>
        <pc:spChg chg="mod topLvl">
          <ac:chgData name="Eelke Wielinga" userId="deb22ccefafb6d89" providerId="LiveId" clId="{B4356C38-289A-4DC6-9C8B-C088220A4FCC}" dt="2024-11-13T11:30:02.345" v="3828" actId="164"/>
          <ac:spMkLst>
            <pc:docMk/>
            <pc:sldMk cId="3079898982" sldId="387"/>
            <ac:spMk id="13" creationId="{2254ED8D-53AF-4673-91C8-92379E6732C1}"/>
          </ac:spMkLst>
        </pc:spChg>
        <pc:spChg chg="mod topLvl">
          <ac:chgData name="Eelke Wielinga" userId="deb22ccefafb6d89" providerId="LiveId" clId="{B4356C38-289A-4DC6-9C8B-C088220A4FCC}" dt="2024-11-13T11:30:02.345" v="3828" actId="164"/>
          <ac:spMkLst>
            <pc:docMk/>
            <pc:sldMk cId="3079898982" sldId="387"/>
            <ac:spMk id="14" creationId="{CC9FFD4D-0B67-4023-84D5-A376D21E28BC}"/>
          </ac:spMkLst>
        </pc:spChg>
        <pc:spChg chg="mod topLvl">
          <ac:chgData name="Eelke Wielinga" userId="deb22ccefafb6d89" providerId="LiveId" clId="{B4356C38-289A-4DC6-9C8B-C088220A4FCC}" dt="2024-11-13T11:30:02.345" v="3828" actId="164"/>
          <ac:spMkLst>
            <pc:docMk/>
            <pc:sldMk cId="3079898982" sldId="387"/>
            <ac:spMk id="15" creationId="{4A982A30-B155-4304-B0AE-D8455563207E}"/>
          </ac:spMkLst>
        </pc:spChg>
        <pc:spChg chg="mod topLvl">
          <ac:chgData name="Eelke Wielinga" userId="deb22ccefafb6d89" providerId="LiveId" clId="{B4356C38-289A-4DC6-9C8B-C088220A4FCC}" dt="2024-11-13T11:30:02.345" v="3828" actId="164"/>
          <ac:spMkLst>
            <pc:docMk/>
            <pc:sldMk cId="3079898982" sldId="387"/>
            <ac:spMk id="16" creationId="{272ABA78-6A19-41D5-9E1C-9D45B6540197}"/>
          </ac:spMkLst>
        </pc:spChg>
        <pc:spChg chg="mod topLvl">
          <ac:chgData name="Eelke Wielinga" userId="deb22ccefafb6d89" providerId="LiveId" clId="{B4356C38-289A-4DC6-9C8B-C088220A4FCC}" dt="2024-11-13T11:30:02.345" v="3828" actId="164"/>
          <ac:spMkLst>
            <pc:docMk/>
            <pc:sldMk cId="3079898982" sldId="387"/>
            <ac:spMk id="17" creationId="{99DAD6E7-4BC8-4B8E-9C1C-D69655DB2314}"/>
          </ac:spMkLst>
        </pc:spChg>
        <pc:spChg chg="mod topLvl">
          <ac:chgData name="Eelke Wielinga" userId="deb22ccefafb6d89" providerId="LiveId" clId="{B4356C38-289A-4DC6-9C8B-C088220A4FCC}" dt="2024-11-13T11:30:02.345" v="3828" actId="164"/>
          <ac:spMkLst>
            <pc:docMk/>
            <pc:sldMk cId="3079898982" sldId="387"/>
            <ac:spMk id="18" creationId="{D333334F-9A29-4144-B8B6-B2E1A1BA6A59}"/>
          </ac:spMkLst>
        </pc:spChg>
        <pc:spChg chg="mod topLvl">
          <ac:chgData name="Eelke Wielinga" userId="deb22ccefafb6d89" providerId="LiveId" clId="{B4356C38-289A-4DC6-9C8B-C088220A4FCC}" dt="2024-11-13T11:30:02.345" v="3828" actId="164"/>
          <ac:spMkLst>
            <pc:docMk/>
            <pc:sldMk cId="3079898982" sldId="387"/>
            <ac:spMk id="19" creationId="{59AFAAB0-28BD-45BF-8659-98578004D3AB}"/>
          </ac:spMkLst>
        </pc:spChg>
        <pc:spChg chg="mod topLvl">
          <ac:chgData name="Eelke Wielinga" userId="deb22ccefafb6d89" providerId="LiveId" clId="{B4356C38-289A-4DC6-9C8B-C088220A4FCC}" dt="2024-11-13T11:30:02.345" v="3828" actId="164"/>
          <ac:spMkLst>
            <pc:docMk/>
            <pc:sldMk cId="3079898982" sldId="387"/>
            <ac:spMk id="20" creationId="{AE4EC06D-EB74-401A-9CC4-3DE0523E3D5B}"/>
          </ac:spMkLst>
        </pc:spChg>
        <pc:spChg chg="mod topLvl">
          <ac:chgData name="Eelke Wielinga" userId="deb22ccefafb6d89" providerId="LiveId" clId="{B4356C38-289A-4DC6-9C8B-C088220A4FCC}" dt="2024-11-13T11:30:02.345" v="3828" actId="164"/>
          <ac:spMkLst>
            <pc:docMk/>
            <pc:sldMk cId="3079898982" sldId="387"/>
            <ac:spMk id="21" creationId="{9B2A219B-7A89-4845-A554-781CDFF7F2CC}"/>
          </ac:spMkLst>
        </pc:spChg>
        <pc:spChg chg="mod topLvl">
          <ac:chgData name="Eelke Wielinga" userId="deb22ccefafb6d89" providerId="LiveId" clId="{B4356C38-289A-4DC6-9C8B-C088220A4FCC}" dt="2024-11-13T11:30:02.345" v="3828" actId="164"/>
          <ac:spMkLst>
            <pc:docMk/>
            <pc:sldMk cId="3079898982" sldId="387"/>
            <ac:spMk id="23" creationId="{0FC67099-ACD3-4599-B497-F5DA73C089A1}"/>
          </ac:spMkLst>
        </pc:spChg>
        <pc:spChg chg="mod topLvl">
          <ac:chgData name="Eelke Wielinga" userId="deb22ccefafb6d89" providerId="LiveId" clId="{B4356C38-289A-4DC6-9C8B-C088220A4FCC}" dt="2024-11-13T11:30:02.345" v="3828" actId="164"/>
          <ac:spMkLst>
            <pc:docMk/>
            <pc:sldMk cId="3079898982" sldId="387"/>
            <ac:spMk id="24" creationId="{99437566-9E50-4A52-8C8D-EA7C99F83EE8}"/>
          </ac:spMkLst>
        </pc:spChg>
        <pc:grpChg chg="mod topLvl">
          <ac:chgData name="Eelke Wielinga" userId="deb22ccefafb6d89" providerId="LiveId" clId="{B4356C38-289A-4DC6-9C8B-C088220A4FCC}" dt="2024-11-13T11:30:02.345" v="3828" actId="164"/>
          <ac:grpSpMkLst>
            <pc:docMk/>
            <pc:sldMk cId="3079898982" sldId="387"/>
            <ac:grpSpMk id="2" creationId="{683872B9-9613-4F32-AFA8-8EBF69ED5CAE}"/>
          </ac:grpSpMkLst>
        </pc:grpChg>
        <pc:grpChg chg="del">
          <ac:chgData name="Eelke Wielinga" userId="deb22ccefafb6d89" providerId="LiveId" clId="{B4356C38-289A-4DC6-9C8B-C088220A4FCC}" dt="2024-11-13T11:28:04.376" v="3747" actId="165"/>
          <ac:grpSpMkLst>
            <pc:docMk/>
            <pc:sldMk cId="3079898982" sldId="387"/>
            <ac:grpSpMk id="5" creationId="{7C6ED49D-1B44-26BD-0EAB-B311C59A0247}"/>
          </ac:grpSpMkLst>
        </pc:grpChg>
        <pc:grpChg chg="add mod">
          <ac:chgData name="Eelke Wielinga" userId="deb22ccefafb6d89" providerId="LiveId" clId="{B4356C38-289A-4DC6-9C8B-C088220A4FCC}" dt="2024-11-14T20:42:02.453" v="8709" actId="1038"/>
          <ac:grpSpMkLst>
            <pc:docMk/>
            <pc:sldMk cId="3079898982" sldId="387"/>
            <ac:grpSpMk id="8" creationId="{E1850FC1-F635-D89C-33ED-5FCC6A17609A}"/>
          </ac:grpSpMkLst>
        </pc:grpChg>
        <pc:grpChg chg="mod topLvl">
          <ac:chgData name="Eelke Wielinga" userId="deb22ccefafb6d89" providerId="LiveId" clId="{B4356C38-289A-4DC6-9C8B-C088220A4FCC}" dt="2024-11-13T11:30:02.345" v="3828" actId="164"/>
          <ac:grpSpMkLst>
            <pc:docMk/>
            <pc:sldMk cId="3079898982" sldId="387"/>
            <ac:grpSpMk id="9" creationId="{471D10C9-AE49-4D33-93FA-E2E869FACCD3}"/>
          </ac:grpSpMkLst>
        </pc:grpChg>
        <pc:picChg chg="mod">
          <ac:chgData name="Eelke Wielinga" userId="deb22ccefafb6d89" providerId="LiveId" clId="{B4356C38-289A-4DC6-9C8B-C088220A4FCC}" dt="2024-11-13T11:28:04.376" v="3747" actId="165"/>
          <ac:picMkLst>
            <pc:docMk/>
            <pc:sldMk cId="3079898982" sldId="387"/>
            <ac:picMk id="3" creationId="{CC5BD481-38B8-4C02-A6AC-25BCBDDD1B7B}"/>
          </ac:picMkLst>
        </pc:picChg>
        <pc:picChg chg="mod topLvl">
          <ac:chgData name="Eelke Wielinga" userId="deb22ccefafb6d89" providerId="LiveId" clId="{B4356C38-289A-4DC6-9C8B-C088220A4FCC}" dt="2024-11-13T11:30:02.345" v="3828" actId="164"/>
          <ac:picMkLst>
            <pc:docMk/>
            <pc:sldMk cId="3079898982" sldId="387"/>
            <ac:picMk id="26" creationId="{CC9CFB5C-9626-1F49-60C8-B1B568205BD5}"/>
          </ac:picMkLst>
        </pc:picChg>
      </pc:sldChg>
      <pc:sldChg chg="addSp modSp mod">
        <pc:chgData name="Eelke Wielinga" userId="deb22ccefafb6d89" providerId="LiveId" clId="{B4356C38-289A-4DC6-9C8B-C088220A4FCC}" dt="2024-11-14T20:47:22.861" v="8723" actId="164"/>
        <pc:sldMkLst>
          <pc:docMk/>
          <pc:sldMk cId="3990013105" sldId="388"/>
        </pc:sldMkLst>
        <pc:spChg chg="mod">
          <ac:chgData name="Eelke Wielinga" userId="deb22ccefafb6d89" providerId="LiveId" clId="{B4356C38-289A-4DC6-9C8B-C088220A4FCC}" dt="2024-11-14T20:47:22.861" v="8723" actId="164"/>
          <ac:spMkLst>
            <pc:docMk/>
            <pc:sldMk cId="3990013105" sldId="388"/>
            <ac:spMk id="5" creationId="{2D7331AA-CB04-4EEC-B685-37093D5719FE}"/>
          </ac:spMkLst>
        </pc:spChg>
        <pc:spChg chg="mod">
          <ac:chgData name="Eelke Wielinga" userId="deb22ccefafb6d89" providerId="LiveId" clId="{B4356C38-289A-4DC6-9C8B-C088220A4FCC}" dt="2024-11-14T20:47:22.861" v="8723" actId="164"/>
          <ac:spMkLst>
            <pc:docMk/>
            <pc:sldMk cId="3990013105" sldId="388"/>
            <ac:spMk id="7" creationId="{0E2D9BD7-DC3C-4DC7-AD06-1D65EB228650}"/>
          </ac:spMkLst>
        </pc:spChg>
        <pc:spChg chg="mod">
          <ac:chgData name="Eelke Wielinga" userId="deb22ccefafb6d89" providerId="LiveId" clId="{B4356C38-289A-4DC6-9C8B-C088220A4FCC}" dt="2024-11-14T20:47:22.861" v="8723" actId="164"/>
          <ac:spMkLst>
            <pc:docMk/>
            <pc:sldMk cId="3990013105" sldId="388"/>
            <ac:spMk id="8" creationId="{D379AC0E-2A0C-4125-83DE-39A002857AA3}"/>
          </ac:spMkLst>
        </pc:spChg>
        <pc:spChg chg="mod">
          <ac:chgData name="Eelke Wielinga" userId="deb22ccefafb6d89" providerId="LiveId" clId="{B4356C38-289A-4DC6-9C8B-C088220A4FCC}" dt="2024-11-14T20:47:22.861" v="8723" actId="164"/>
          <ac:spMkLst>
            <pc:docMk/>
            <pc:sldMk cId="3990013105" sldId="388"/>
            <ac:spMk id="9" creationId="{8B744088-92F6-4C8B-8F26-79AC2AAA2538}"/>
          </ac:spMkLst>
        </pc:spChg>
        <pc:spChg chg="mod">
          <ac:chgData name="Eelke Wielinga" userId="deb22ccefafb6d89" providerId="LiveId" clId="{B4356C38-289A-4DC6-9C8B-C088220A4FCC}" dt="2024-11-14T20:47:22.861" v="8723" actId="164"/>
          <ac:spMkLst>
            <pc:docMk/>
            <pc:sldMk cId="3990013105" sldId="388"/>
            <ac:spMk id="10" creationId="{246A56B7-734C-44B7-9BC3-DFFDEF7DE565}"/>
          </ac:spMkLst>
        </pc:spChg>
        <pc:spChg chg="mod">
          <ac:chgData name="Eelke Wielinga" userId="deb22ccefafb6d89" providerId="LiveId" clId="{B4356C38-289A-4DC6-9C8B-C088220A4FCC}" dt="2024-11-14T20:47:22.861" v="8723" actId="164"/>
          <ac:spMkLst>
            <pc:docMk/>
            <pc:sldMk cId="3990013105" sldId="388"/>
            <ac:spMk id="11" creationId="{002E1B92-873E-4926-AFE5-A3E9CB0D3E30}"/>
          </ac:spMkLst>
        </pc:spChg>
        <pc:spChg chg="mod">
          <ac:chgData name="Eelke Wielinga" userId="deb22ccefafb6d89" providerId="LiveId" clId="{B4356C38-289A-4DC6-9C8B-C088220A4FCC}" dt="2024-11-14T20:47:22.861" v="8723" actId="164"/>
          <ac:spMkLst>
            <pc:docMk/>
            <pc:sldMk cId="3990013105" sldId="388"/>
            <ac:spMk id="13" creationId="{A6ED2903-1264-4AFD-BBFD-A09EFDC602D6}"/>
          </ac:spMkLst>
        </pc:spChg>
        <pc:spChg chg="mod">
          <ac:chgData name="Eelke Wielinga" userId="deb22ccefafb6d89" providerId="LiveId" clId="{B4356C38-289A-4DC6-9C8B-C088220A4FCC}" dt="2024-11-14T20:47:22.861" v="8723" actId="164"/>
          <ac:spMkLst>
            <pc:docMk/>
            <pc:sldMk cId="3990013105" sldId="388"/>
            <ac:spMk id="14" creationId="{606CEC7D-F6E1-4F29-94CD-A8D113C3250A}"/>
          </ac:spMkLst>
        </pc:spChg>
        <pc:spChg chg="mod">
          <ac:chgData name="Eelke Wielinga" userId="deb22ccefafb6d89" providerId="LiveId" clId="{B4356C38-289A-4DC6-9C8B-C088220A4FCC}" dt="2024-11-14T20:47:22.861" v="8723" actId="164"/>
          <ac:spMkLst>
            <pc:docMk/>
            <pc:sldMk cId="3990013105" sldId="388"/>
            <ac:spMk id="17" creationId="{D59090F4-D1C5-411F-A04E-D8216D7F2B84}"/>
          </ac:spMkLst>
        </pc:spChg>
        <pc:spChg chg="mod">
          <ac:chgData name="Eelke Wielinga" userId="deb22ccefafb6d89" providerId="LiveId" clId="{B4356C38-289A-4DC6-9C8B-C088220A4FCC}" dt="2024-11-14T20:47:22.861" v="8723" actId="164"/>
          <ac:spMkLst>
            <pc:docMk/>
            <pc:sldMk cId="3990013105" sldId="388"/>
            <ac:spMk id="18" creationId="{78E8E72F-06A6-4158-A12E-0E91E64D065D}"/>
          </ac:spMkLst>
        </pc:spChg>
        <pc:spChg chg="mod">
          <ac:chgData name="Eelke Wielinga" userId="deb22ccefafb6d89" providerId="LiveId" clId="{B4356C38-289A-4DC6-9C8B-C088220A4FCC}" dt="2024-11-14T20:47:22.861" v="8723" actId="164"/>
          <ac:spMkLst>
            <pc:docMk/>
            <pc:sldMk cId="3990013105" sldId="388"/>
            <ac:spMk id="19" creationId="{DB79AE9D-C23F-4C84-82A9-77D220FA3645}"/>
          </ac:spMkLst>
        </pc:spChg>
        <pc:spChg chg="mod">
          <ac:chgData name="Eelke Wielinga" userId="deb22ccefafb6d89" providerId="LiveId" clId="{B4356C38-289A-4DC6-9C8B-C088220A4FCC}" dt="2024-11-14T20:47:22.861" v="8723" actId="164"/>
          <ac:spMkLst>
            <pc:docMk/>
            <pc:sldMk cId="3990013105" sldId="388"/>
            <ac:spMk id="20" creationId="{342E64C7-5069-4EFD-A817-CA48AD911D86}"/>
          </ac:spMkLst>
        </pc:spChg>
        <pc:spChg chg="mod">
          <ac:chgData name="Eelke Wielinga" userId="deb22ccefafb6d89" providerId="LiveId" clId="{B4356C38-289A-4DC6-9C8B-C088220A4FCC}" dt="2024-11-14T20:47:22.861" v="8723" actId="164"/>
          <ac:spMkLst>
            <pc:docMk/>
            <pc:sldMk cId="3990013105" sldId="388"/>
            <ac:spMk id="21" creationId="{16C26C6B-9A1B-4776-AC0F-6DB6ED278776}"/>
          </ac:spMkLst>
        </pc:spChg>
        <pc:spChg chg="mod">
          <ac:chgData name="Eelke Wielinga" userId="deb22ccefafb6d89" providerId="LiveId" clId="{B4356C38-289A-4DC6-9C8B-C088220A4FCC}" dt="2024-11-14T20:47:22.861" v="8723" actId="164"/>
          <ac:spMkLst>
            <pc:docMk/>
            <pc:sldMk cId="3990013105" sldId="388"/>
            <ac:spMk id="22" creationId="{59DAE637-56DF-4DEA-83FB-EAD586DB40B2}"/>
          </ac:spMkLst>
        </pc:spChg>
        <pc:spChg chg="mod">
          <ac:chgData name="Eelke Wielinga" userId="deb22ccefafb6d89" providerId="LiveId" clId="{B4356C38-289A-4DC6-9C8B-C088220A4FCC}" dt="2024-11-14T20:47:22.861" v="8723" actId="164"/>
          <ac:spMkLst>
            <pc:docMk/>
            <pc:sldMk cId="3990013105" sldId="388"/>
            <ac:spMk id="23" creationId="{7B03D374-75A1-48C8-B9AC-C77F4D094C59}"/>
          </ac:spMkLst>
        </pc:spChg>
        <pc:spChg chg="mod">
          <ac:chgData name="Eelke Wielinga" userId="deb22ccefafb6d89" providerId="LiveId" clId="{B4356C38-289A-4DC6-9C8B-C088220A4FCC}" dt="2024-11-14T20:47:22.861" v="8723" actId="164"/>
          <ac:spMkLst>
            <pc:docMk/>
            <pc:sldMk cId="3990013105" sldId="388"/>
            <ac:spMk id="26" creationId="{D1E7AA9A-D27A-4A34-902D-90C341CA0410}"/>
          </ac:spMkLst>
        </pc:spChg>
        <pc:spChg chg="mod">
          <ac:chgData name="Eelke Wielinga" userId="deb22ccefafb6d89" providerId="LiveId" clId="{B4356C38-289A-4DC6-9C8B-C088220A4FCC}" dt="2024-11-14T20:47:22.861" v="8723" actId="164"/>
          <ac:spMkLst>
            <pc:docMk/>
            <pc:sldMk cId="3990013105" sldId="388"/>
            <ac:spMk id="27" creationId="{31F8ABC4-7410-4308-BFBA-3130B0CD9D94}"/>
          </ac:spMkLst>
        </pc:spChg>
        <pc:spChg chg="mod">
          <ac:chgData name="Eelke Wielinga" userId="deb22ccefafb6d89" providerId="LiveId" clId="{B4356C38-289A-4DC6-9C8B-C088220A4FCC}" dt="2024-11-14T20:47:22.861" v="8723" actId="164"/>
          <ac:spMkLst>
            <pc:docMk/>
            <pc:sldMk cId="3990013105" sldId="388"/>
            <ac:spMk id="29" creationId="{962B2233-26A9-43DD-BE4D-6BCCB3C2C972}"/>
          </ac:spMkLst>
        </pc:spChg>
        <pc:spChg chg="mod">
          <ac:chgData name="Eelke Wielinga" userId="deb22ccefafb6d89" providerId="LiveId" clId="{B4356C38-289A-4DC6-9C8B-C088220A4FCC}" dt="2024-11-14T20:47:22.861" v="8723" actId="164"/>
          <ac:spMkLst>
            <pc:docMk/>
            <pc:sldMk cId="3990013105" sldId="388"/>
            <ac:spMk id="72" creationId="{C8474D6E-4A1D-4365-AE3F-118A2573C52E}"/>
          </ac:spMkLst>
        </pc:spChg>
        <pc:grpChg chg="mod">
          <ac:chgData name="Eelke Wielinga" userId="deb22ccefafb6d89" providerId="LiveId" clId="{B4356C38-289A-4DC6-9C8B-C088220A4FCC}" dt="2024-11-14T20:47:22.861" v="8723" actId="164"/>
          <ac:grpSpMkLst>
            <pc:docMk/>
            <pc:sldMk cId="3990013105" sldId="388"/>
            <ac:grpSpMk id="2" creationId="{683872B9-9613-4F32-AFA8-8EBF69ED5CAE}"/>
          </ac:grpSpMkLst>
        </pc:grpChg>
        <pc:grpChg chg="add mod">
          <ac:chgData name="Eelke Wielinga" userId="deb22ccefafb6d89" providerId="LiveId" clId="{B4356C38-289A-4DC6-9C8B-C088220A4FCC}" dt="2024-11-14T20:47:22.861" v="8723" actId="164"/>
          <ac:grpSpMkLst>
            <pc:docMk/>
            <pc:sldMk cId="3990013105" sldId="388"/>
            <ac:grpSpMk id="12" creationId="{FF1F8986-BFFC-BCAC-C422-903CA0D3F03E}"/>
          </ac:grpSpMkLst>
        </pc:grpChg>
        <pc:grpChg chg="mod">
          <ac:chgData name="Eelke Wielinga" userId="deb22ccefafb6d89" providerId="LiveId" clId="{B4356C38-289A-4DC6-9C8B-C088220A4FCC}" dt="2024-11-14T20:47:22.861" v="8723" actId="164"/>
          <ac:grpSpMkLst>
            <pc:docMk/>
            <pc:sldMk cId="3990013105" sldId="388"/>
            <ac:grpSpMk id="30" creationId="{5D943199-BC8C-4C56-A1D7-0E80C539FB45}"/>
          </ac:grpSpMkLst>
        </pc:grpChg>
        <pc:picChg chg="mod">
          <ac:chgData name="Eelke Wielinga" userId="deb22ccefafb6d89" providerId="LiveId" clId="{B4356C38-289A-4DC6-9C8B-C088220A4FCC}" dt="2024-11-14T20:47:22.861" v="8723" actId="164"/>
          <ac:picMkLst>
            <pc:docMk/>
            <pc:sldMk cId="3990013105" sldId="388"/>
            <ac:picMk id="6" creationId="{889C2EDD-3532-E607-CF7E-C622039679D3}"/>
          </ac:picMkLst>
        </pc:picChg>
      </pc:sldChg>
      <pc:sldChg chg="addSp delSp modSp mod">
        <pc:chgData name="Eelke Wielinga" userId="deb22ccefafb6d89" providerId="LiveId" clId="{B4356C38-289A-4DC6-9C8B-C088220A4FCC}" dt="2024-11-13T13:07:11.303" v="4080" actId="164"/>
        <pc:sldMkLst>
          <pc:docMk/>
          <pc:sldMk cId="665281503" sldId="390"/>
        </pc:sldMkLst>
        <pc:spChg chg="mod">
          <ac:chgData name="Eelke Wielinga" userId="deb22ccefafb6d89" providerId="LiveId" clId="{B4356C38-289A-4DC6-9C8B-C088220A4FCC}" dt="2024-11-13T13:07:11.303" v="4080" actId="164"/>
          <ac:spMkLst>
            <pc:docMk/>
            <pc:sldMk cId="665281503" sldId="390"/>
            <ac:spMk id="5" creationId="{6A0BC726-FC9F-4B3D-96B7-AC9CC923AF03}"/>
          </ac:spMkLst>
        </pc:spChg>
        <pc:spChg chg="mod">
          <ac:chgData name="Eelke Wielinga" userId="deb22ccefafb6d89" providerId="LiveId" clId="{B4356C38-289A-4DC6-9C8B-C088220A4FCC}" dt="2024-11-13T13:07:11.303" v="4080" actId="164"/>
          <ac:spMkLst>
            <pc:docMk/>
            <pc:sldMk cId="665281503" sldId="390"/>
            <ac:spMk id="7" creationId="{0E2D9BD7-DC3C-4DC7-AD06-1D65EB228650}"/>
          </ac:spMkLst>
        </pc:spChg>
        <pc:spChg chg="mod">
          <ac:chgData name="Eelke Wielinga" userId="deb22ccefafb6d89" providerId="LiveId" clId="{B4356C38-289A-4DC6-9C8B-C088220A4FCC}" dt="2024-11-13T13:07:11.303" v="4080" actId="164"/>
          <ac:spMkLst>
            <pc:docMk/>
            <pc:sldMk cId="665281503" sldId="390"/>
            <ac:spMk id="8" creationId="{D379AC0E-2A0C-4125-83DE-39A002857AA3}"/>
          </ac:spMkLst>
        </pc:spChg>
        <pc:spChg chg="mod">
          <ac:chgData name="Eelke Wielinga" userId="deb22ccefafb6d89" providerId="LiveId" clId="{B4356C38-289A-4DC6-9C8B-C088220A4FCC}" dt="2024-11-13T13:07:11.303" v="4080" actId="164"/>
          <ac:spMkLst>
            <pc:docMk/>
            <pc:sldMk cId="665281503" sldId="390"/>
            <ac:spMk id="9" creationId="{8B744088-92F6-4C8B-8F26-79AC2AAA2538}"/>
          </ac:spMkLst>
        </pc:spChg>
        <pc:spChg chg="mod">
          <ac:chgData name="Eelke Wielinga" userId="deb22ccefafb6d89" providerId="LiveId" clId="{B4356C38-289A-4DC6-9C8B-C088220A4FCC}" dt="2024-11-13T13:07:11.303" v="4080" actId="164"/>
          <ac:spMkLst>
            <pc:docMk/>
            <pc:sldMk cId="665281503" sldId="390"/>
            <ac:spMk id="11" creationId="{002E1B92-873E-4926-AFE5-A3E9CB0D3E30}"/>
          </ac:spMkLst>
        </pc:spChg>
        <pc:spChg chg="mod">
          <ac:chgData name="Eelke Wielinga" userId="deb22ccefafb6d89" providerId="LiveId" clId="{B4356C38-289A-4DC6-9C8B-C088220A4FCC}" dt="2024-11-13T13:07:11.303" v="4080" actId="164"/>
          <ac:spMkLst>
            <pc:docMk/>
            <pc:sldMk cId="665281503" sldId="390"/>
            <ac:spMk id="12" creationId="{C5FCE34A-96D4-4AF5-94D1-AE509F91A814}"/>
          </ac:spMkLst>
        </pc:spChg>
        <pc:spChg chg="mod">
          <ac:chgData name="Eelke Wielinga" userId="deb22ccefafb6d89" providerId="LiveId" clId="{B4356C38-289A-4DC6-9C8B-C088220A4FCC}" dt="2024-11-13T13:07:11.303" v="4080" actId="164"/>
          <ac:spMkLst>
            <pc:docMk/>
            <pc:sldMk cId="665281503" sldId="390"/>
            <ac:spMk id="13" creationId="{04C672CD-3A90-448C-8385-F6207C91418C}"/>
          </ac:spMkLst>
        </pc:spChg>
        <pc:spChg chg="mod">
          <ac:chgData name="Eelke Wielinga" userId="deb22ccefafb6d89" providerId="LiveId" clId="{B4356C38-289A-4DC6-9C8B-C088220A4FCC}" dt="2024-11-13T13:07:11.303" v="4080" actId="164"/>
          <ac:spMkLst>
            <pc:docMk/>
            <pc:sldMk cId="665281503" sldId="390"/>
            <ac:spMk id="14" creationId="{B3954962-3CAC-4D71-866C-FC27A3485227}"/>
          </ac:spMkLst>
        </pc:spChg>
        <pc:spChg chg="mod">
          <ac:chgData name="Eelke Wielinga" userId="deb22ccefafb6d89" providerId="LiveId" clId="{B4356C38-289A-4DC6-9C8B-C088220A4FCC}" dt="2024-11-13T13:07:11.303" v="4080" actId="164"/>
          <ac:spMkLst>
            <pc:docMk/>
            <pc:sldMk cId="665281503" sldId="390"/>
            <ac:spMk id="16" creationId="{F36E880A-9BCE-4BDD-B98F-B74794F0B94C}"/>
          </ac:spMkLst>
        </pc:spChg>
        <pc:spChg chg="mod">
          <ac:chgData name="Eelke Wielinga" userId="deb22ccefafb6d89" providerId="LiveId" clId="{B4356C38-289A-4DC6-9C8B-C088220A4FCC}" dt="2024-11-13T13:07:11.303" v="4080" actId="164"/>
          <ac:spMkLst>
            <pc:docMk/>
            <pc:sldMk cId="665281503" sldId="390"/>
            <ac:spMk id="18" creationId="{6F6145D2-42F1-4032-86F9-E6B5697047A0}"/>
          </ac:spMkLst>
        </pc:spChg>
        <pc:spChg chg="mod">
          <ac:chgData name="Eelke Wielinga" userId="deb22ccefafb6d89" providerId="LiveId" clId="{B4356C38-289A-4DC6-9C8B-C088220A4FCC}" dt="2024-11-13T13:07:11.303" v="4080" actId="164"/>
          <ac:spMkLst>
            <pc:docMk/>
            <pc:sldMk cId="665281503" sldId="390"/>
            <ac:spMk id="23" creationId="{A2C5F8F5-E272-472C-85F6-B97F33D24F4C}"/>
          </ac:spMkLst>
        </pc:spChg>
        <pc:spChg chg="mod">
          <ac:chgData name="Eelke Wielinga" userId="deb22ccefafb6d89" providerId="LiveId" clId="{B4356C38-289A-4DC6-9C8B-C088220A4FCC}" dt="2024-11-13T13:07:11.303" v="4080" actId="164"/>
          <ac:spMkLst>
            <pc:docMk/>
            <pc:sldMk cId="665281503" sldId="390"/>
            <ac:spMk id="26" creationId="{38932F0A-BDEA-4BC4-9459-7BE12117E7F1}"/>
          </ac:spMkLst>
        </pc:spChg>
        <pc:spChg chg="mod">
          <ac:chgData name="Eelke Wielinga" userId="deb22ccefafb6d89" providerId="LiveId" clId="{B4356C38-289A-4DC6-9C8B-C088220A4FCC}" dt="2024-11-13T13:07:11.303" v="4080" actId="164"/>
          <ac:spMkLst>
            <pc:docMk/>
            <pc:sldMk cId="665281503" sldId="390"/>
            <ac:spMk id="27" creationId="{3802DD93-239F-46F3-BBFE-23C4DD2BE513}"/>
          </ac:spMkLst>
        </pc:spChg>
        <pc:spChg chg="mod">
          <ac:chgData name="Eelke Wielinga" userId="deb22ccefafb6d89" providerId="LiveId" clId="{B4356C38-289A-4DC6-9C8B-C088220A4FCC}" dt="2024-11-13T13:07:11.303" v="4080" actId="164"/>
          <ac:spMkLst>
            <pc:docMk/>
            <pc:sldMk cId="665281503" sldId="390"/>
            <ac:spMk id="29" creationId="{50FDA79F-30ED-4564-9FF8-BD81EA95EBE3}"/>
          </ac:spMkLst>
        </pc:spChg>
        <pc:spChg chg="mod">
          <ac:chgData name="Eelke Wielinga" userId="deb22ccefafb6d89" providerId="LiveId" clId="{B4356C38-289A-4DC6-9C8B-C088220A4FCC}" dt="2024-11-13T13:07:11.303" v="4080" actId="164"/>
          <ac:spMkLst>
            <pc:docMk/>
            <pc:sldMk cId="665281503" sldId="390"/>
            <ac:spMk id="61" creationId="{943DA265-EB0B-4DBF-AAAA-4ECD56E8EA60}"/>
          </ac:spMkLst>
        </pc:spChg>
        <pc:spChg chg="add mod">
          <ac:chgData name="Eelke Wielinga" userId="deb22ccefafb6d89" providerId="LiveId" clId="{B4356C38-289A-4DC6-9C8B-C088220A4FCC}" dt="2024-11-13T13:07:11.303" v="4080" actId="164"/>
          <ac:spMkLst>
            <pc:docMk/>
            <pc:sldMk cId="665281503" sldId="390"/>
            <ac:spMk id="69" creationId="{CB74FCC8-38F5-1242-CD2F-98EA35C52819}"/>
          </ac:spMkLst>
        </pc:spChg>
        <pc:spChg chg="mod topLvl">
          <ac:chgData name="Eelke Wielinga" userId="deb22ccefafb6d89" providerId="LiveId" clId="{B4356C38-289A-4DC6-9C8B-C088220A4FCC}" dt="2024-11-13T13:07:11.303" v="4080" actId="164"/>
          <ac:spMkLst>
            <pc:docMk/>
            <pc:sldMk cId="665281503" sldId="390"/>
            <ac:spMk id="73" creationId="{14F5EAFE-B7B5-48F6-B5A8-592D253C19B8}"/>
          </ac:spMkLst>
        </pc:spChg>
        <pc:spChg chg="mod topLvl">
          <ac:chgData name="Eelke Wielinga" userId="deb22ccefafb6d89" providerId="LiveId" clId="{B4356C38-289A-4DC6-9C8B-C088220A4FCC}" dt="2024-11-13T13:07:11.303" v="4080" actId="164"/>
          <ac:spMkLst>
            <pc:docMk/>
            <pc:sldMk cId="665281503" sldId="390"/>
            <ac:spMk id="74" creationId="{2C22C63A-B887-4560-BC9D-9B9AF1C9F57A}"/>
          </ac:spMkLst>
        </pc:spChg>
        <pc:spChg chg="mod topLvl">
          <ac:chgData name="Eelke Wielinga" userId="deb22ccefafb6d89" providerId="LiveId" clId="{B4356C38-289A-4DC6-9C8B-C088220A4FCC}" dt="2024-11-13T13:07:11.303" v="4080" actId="164"/>
          <ac:spMkLst>
            <pc:docMk/>
            <pc:sldMk cId="665281503" sldId="390"/>
            <ac:spMk id="75" creationId="{7139DF74-2206-4C0A-83D3-8412849DAEF1}"/>
          </ac:spMkLst>
        </pc:spChg>
        <pc:spChg chg="mod topLvl">
          <ac:chgData name="Eelke Wielinga" userId="deb22ccefafb6d89" providerId="LiveId" clId="{B4356C38-289A-4DC6-9C8B-C088220A4FCC}" dt="2024-11-13T13:07:11.303" v="4080" actId="164"/>
          <ac:spMkLst>
            <pc:docMk/>
            <pc:sldMk cId="665281503" sldId="390"/>
            <ac:spMk id="76" creationId="{DC63C161-116B-45E8-8D28-C93D0EB51955}"/>
          </ac:spMkLst>
        </pc:spChg>
        <pc:spChg chg="mod topLvl">
          <ac:chgData name="Eelke Wielinga" userId="deb22ccefafb6d89" providerId="LiveId" clId="{B4356C38-289A-4DC6-9C8B-C088220A4FCC}" dt="2024-11-13T13:07:11.303" v="4080" actId="164"/>
          <ac:spMkLst>
            <pc:docMk/>
            <pc:sldMk cId="665281503" sldId="390"/>
            <ac:spMk id="77" creationId="{A070306A-082B-4539-BC9E-596F2A7CE56B}"/>
          </ac:spMkLst>
        </pc:spChg>
        <pc:spChg chg="mod topLvl">
          <ac:chgData name="Eelke Wielinga" userId="deb22ccefafb6d89" providerId="LiveId" clId="{B4356C38-289A-4DC6-9C8B-C088220A4FCC}" dt="2024-11-13T13:07:11.303" v="4080" actId="164"/>
          <ac:spMkLst>
            <pc:docMk/>
            <pc:sldMk cId="665281503" sldId="390"/>
            <ac:spMk id="78" creationId="{2693C536-0E82-487F-847B-740181F1FD6B}"/>
          </ac:spMkLst>
        </pc:spChg>
        <pc:spChg chg="mod topLvl">
          <ac:chgData name="Eelke Wielinga" userId="deb22ccefafb6d89" providerId="LiveId" clId="{B4356C38-289A-4DC6-9C8B-C088220A4FCC}" dt="2024-11-13T13:07:11.303" v="4080" actId="164"/>
          <ac:spMkLst>
            <pc:docMk/>
            <pc:sldMk cId="665281503" sldId="390"/>
            <ac:spMk id="79" creationId="{69EBC4D8-94FD-4109-A9CB-FF68230F98F7}"/>
          </ac:spMkLst>
        </pc:spChg>
        <pc:spChg chg="mod topLvl">
          <ac:chgData name="Eelke Wielinga" userId="deb22ccefafb6d89" providerId="LiveId" clId="{B4356C38-289A-4DC6-9C8B-C088220A4FCC}" dt="2024-11-13T13:07:11.303" v="4080" actId="164"/>
          <ac:spMkLst>
            <pc:docMk/>
            <pc:sldMk cId="665281503" sldId="390"/>
            <ac:spMk id="80" creationId="{F385C912-93C2-43E7-9FA2-869FC7EA7CA8}"/>
          </ac:spMkLst>
        </pc:spChg>
        <pc:spChg chg="mod topLvl">
          <ac:chgData name="Eelke Wielinga" userId="deb22ccefafb6d89" providerId="LiveId" clId="{B4356C38-289A-4DC6-9C8B-C088220A4FCC}" dt="2024-11-13T13:07:11.303" v="4080" actId="164"/>
          <ac:spMkLst>
            <pc:docMk/>
            <pc:sldMk cId="665281503" sldId="390"/>
            <ac:spMk id="81" creationId="{0ABB4EA9-1796-4D05-B7D9-1552EDB88EC7}"/>
          </ac:spMkLst>
        </pc:spChg>
        <pc:spChg chg="mod topLvl">
          <ac:chgData name="Eelke Wielinga" userId="deb22ccefafb6d89" providerId="LiveId" clId="{B4356C38-289A-4DC6-9C8B-C088220A4FCC}" dt="2024-11-13T13:07:11.303" v="4080" actId="164"/>
          <ac:spMkLst>
            <pc:docMk/>
            <pc:sldMk cId="665281503" sldId="390"/>
            <ac:spMk id="82" creationId="{3DBED83A-B3B9-4618-806B-C973DE243C83}"/>
          </ac:spMkLst>
        </pc:spChg>
        <pc:spChg chg="mod topLvl">
          <ac:chgData name="Eelke Wielinga" userId="deb22ccefafb6d89" providerId="LiveId" clId="{B4356C38-289A-4DC6-9C8B-C088220A4FCC}" dt="2024-11-13T13:07:11.303" v="4080" actId="164"/>
          <ac:spMkLst>
            <pc:docMk/>
            <pc:sldMk cId="665281503" sldId="390"/>
            <ac:spMk id="83" creationId="{32739830-3006-4560-AB8C-64E47BE71E45}"/>
          </ac:spMkLst>
        </pc:spChg>
        <pc:spChg chg="mod topLvl">
          <ac:chgData name="Eelke Wielinga" userId="deb22ccefafb6d89" providerId="LiveId" clId="{B4356C38-289A-4DC6-9C8B-C088220A4FCC}" dt="2024-11-13T13:07:11.303" v="4080" actId="164"/>
          <ac:spMkLst>
            <pc:docMk/>
            <pc:sldMk cId="665281503" sldId="390"/>
            <ac:spMk id="84" creationId="{28939190-B82D-4014-9DBB-FB97256DA569}"/>
          </ac:spMkLst>
        </pc:spChg>
        <pc:spChg chg="mod topLvl">
          <ac:chgData name="Eelke Wielinga" userId="deb22ccefafb6d89" providerId="LiveId" clId="{B4356C38-289A-4DC6-9C8B-C088220A4FCC}" dt="2024-11-13T13:07:11.303" v="4080" actId="164"/>
          <ac:spMkLst>
            <pc:docMk/>
            <pc:sldMk cId="665281503" sldId="390"/>
            <ac:spMk id="85" creationId="{AB301EE2-E21A-4A43-9D6A-B964F47A7C43}"/>
          </ac:spMkLst>
        </pc:spChg>
        <pc:spChg chg="mod topLvl">
          <ac:chgData name="Eelke Wielinga" userId="deb22ccefafb6d89" providerId="LiveId" clId="{B4356C38-289A-4DC6-9C8B-C088220A4FCC}" dt="2024-11-13T13:07:11.303" v="4080" actId="164"/>
          <ac:spMkLst>
            <pc:docMk/>
            <pc:sldMk cId="665281503" sldId="390"/>
            <ac:spMk id="86" creationId="{EED05937-9AEB-4C6F-ADF4-E1DC697BA95B}"/>
          </ac:spMkLst>
        </pc:spChg>
        <pc:spChg chg="mod topLvl">
          <ac:chgData name="Eelke Wielinga" userId="deb22ccefafb6d89" providerId="LiveId" clId="{B4356C38-289A-4DC6-9C8B-C088220A4FCC}" dt="2024-11-13T13:07:11.303" v="4080" actId="164"/>
          <ac:spMkLst>
            <pc:docMk/>
            <pc:sldMk cId="665281503" sldId="390"/>
            <ac:spMk id="87" creationId="{D1CE4A3F-9FF5-4861-A678-6F699E1D7561}"/>
          </ac:spMkLst>
        </pc:spChg>
        <pc:spChg chg="mod topLvl">
          <ac:chgData name="Eelke Wielinga" userId="deb22ccefafb6d89" providerId="LiveId" clId="{B4356C38-289A-4DC6-9C8B-C088220A4FCC}" dt="2024-11-13T13:07:11.303" v="4080" actId="164"/>
          <ac:spMkLst>
            <pc:docMk/>
            <pc:sldMk cId="665281503" sldId="390"/>
            <ac:spMk id="88" creationId="{9BDBC05B-782C-4595-B08B-ED2EDCB180E8}"/>
          </ac:spMkLst>
        </pc:spChg>
        <pc:spChg chg="mod topLvl">
          <ac:chgData name="Eelke Wielinga" userId="deb22ccefafb6d89" providerId="LiveId" clId="{B4356C38-289A-4DC6-9C8B-C088220A4FCC}" dt="2024-11-13T13:07:11.303" v="4080" actId="164"/>
          <ac:spMkLst>
            <pc:docMk/>
            <pc:sldMk cId="665281503" sldId="390"/>
            <ac:spMk id="89" creationId="{6F31BA94-CCC4-4AF1-8268-58546CA91533}"/>
          </ac:spMkLst>
        </pc:spChg>
        <pc:spChg chg="mod topLvl">
          <ac:chgData name="Eelke Wielinga" userId="deb22ccefafb6d89" providerId="LiveId" clId="{B4356C38-289A-4DC6-9C8B-C088220A4FCC}" dt="2024-11-13T13:07:11.303" v="4080" actId="164"/>
          <ac:spMkLst>
            <pc:docMk/>
            <pc:sldMk cId="665281503" sldId="390"/>
            <ac:spMk id="90" creationId="{3DDB0F4D-88B5-44F9-BA5B-1420EA167517}"/>
          </ac:spMkLst>
        </pc:spChg>
        <pc:spChg chg="mod topLvl">
          <ac:chgData name="Eelke Wielinga" userId="deb22ccefafb6d89" providerId="LiveId" clId="{B4356C38-289A-4DC6-9C8B-C088220A4FCC}" dt="2024-11-13T13:07:11.303" v="4080" actId="164"/>
          <ac:spMkLst>
            <pc:docMk/>
            <pc:sldMk cId="665281503" sldId="390"/>
            <ac:spMk id="91" creationId="{F235072C-2954-4CFD-B52E-1C34AA0BBA7A}"/>
          </ac:spMkLst>
        </pc:spChg>
        <pc:spChg chg="mod topLvl">
          <ac:chgData name="Eelke Wielinga" userId="deb22ccefafb6d89" providerId="LiveId" clId="{B4356C38-289A-4DC6-9C8B-C088220A4FCC}" dt="2024-11-13T13:07:11.303" v="4080" actId="164"/>
          <ac:spMkLst>
            <pc:docMk/>
            <pc:sldMk cId="665281503" sldId="390"/>
            <ac:spMk id="92" creationId="{20FBABAB-441E-4524-AEB0-9A1792CB3727}"/>
          </ac:spMkLst>
        </pc:spChg>
        <pc:spChg chg="mod topLvl">
          <ac:chgData name="Eelke Wielinga" userId="deb22ccefafb6d89" providerId="LiveId" clId="{B4356C38-289A-4DC6-9C8B-C088220A4FCC}" dt="2024-11-13T13:07:11.303" v="4080" actId="164"/>
          <ac:spMkLst>
            <pc:docMk/>
            <pc:sldMk cId="665281503" sldId="390"/>
            <ac:spMk id="93" creationId="{C1FF4623-0D28-4D50-A409-29D53AECBE83}"/>
          </ac:spMkLst>
        </pc:spChg>
        <pc:spChg chg="mod topLvl">
          <ac:chgData name="Eelke Wielinga" userId="deb22ccefafb6d89" providerId="LiveId" clId="{B4356C38-289A-4DC6-9C8B-C088220A4FCC}" dt="2024-11-13T13:07:11.303" v="4080" actId="164"/>
          <ac:spMkLst>
            <pc:docMk/>
            <pc:sldMk cId="665281503" sldId="390"/>
            <ac:spMk id="94" creationId="{68D02C9F-9D8C-4165-A2CF-44FB1F423229}"/>
          </ac:spMkLst>
        </pc:spChg>
        <pc:spChg chg="mod topLvl">
          <ac:chgData name="Eelke Wielinga" userId="deb22ccefafb6d89" providerId="LiveId" clId="{B4356C38-289A-4DC6-9C8B-C088220A4FCC}" dt="2024-11-13T13:07:11.303" v="4080" actId="164"/>
          <ac:spMkLst>
            <pc:docMk/>
            <pc:sldMk cId="665281503" sldId="390"/>
            <ac:spMk id="95" creationId="{EAAB2608-310B-4781-B7C2-0A1DFA69D780}"/>
          </ac:spMkLst>
        </pc:spChg>
        <pc:spChg chg="del mod topLvl">
          <ac:chgData name="Eelke Wielinga" userId="deb22ccefafb6d89" providerId="LiveId" clId="{B4356C38-289A-4DC6-9C8B-C088220A4FCC}" dt="2024-11-13T11:55:14.283" v="3931" actId="478"/>
          <ac:spMkLst>
            <pc:docMk/>
            <pc:sldMk cId="665281503" sldId="390"/>
            <ac:spMk id="96" creationId="{6B1B53C0-C85E-4A94-B49D-5192749D3AFB}"/>
          </ac:spMkLst>
        </pc:spChg>
        <pc:spChg chg="mod topLvl">
          <ac:chgData name="Eelke Wielinga" userId="deb22ccefafb6d89" providerId="LiveId" clId="{B4356C38-289A-4DC6-9C8B-C088220A4FCC}" dt="2024-11-13T13:07:11.303" v="4080" actId="164"/>
          <ac:spMkLst>
            <pc:docMk/>
            <pc:sldMk cId="665281503" sldId="390"/>
            <ac:spMk id="97" creationId="{63C14696-4EF4-4067-B7AC-53C91C9CBEF2}"/>
          </ac:spMkLst>
        </pc:spChg>
        <pc:spChg chg="mod topLvl">
          <ac:chgData name="Eelke Wielinga" userId="deb22ccefafb6d89" providerId="LiveId" clId="{B4356C38-289A-4DC6-9C8B-C088220A4FCC}" dt="2024-11-13T13:07:11.303" v="4080" actId="164"/>
          <ac:spMkLst>
            <pc:docMk/>
            <pc:sldMk cId="665281503" sldId="390"/>
            <ac:spMk id="98" creationId="{9C4BF0E8-4FEE-47D4-B750-6F6D687AE1D7}"/>
          </ac:spMkLst>
        </pc:spChg>
        <pc:spChg chg="mod topLvl">
          <ac:chgData name="Eelke Wielinga" userId="deb22ccefafb6d89" providerId="LiveId" clId="{B4356C38-289A-4DC6-9C8B-C088220A4FCC}" dt="2024-11-13T13:07:11.303" v="4080" actId="164"/>
          <ac:spMkLst>
            <pc:docMk/>
            <pc:sldMk cId="665281503" sldId="390"/>
            <ac:spMk id="99" creationId="{5D9ED82A-E25C-4BB2-9072-F641635D9C9E}"/>
          </ac:spMkLst>
        </pc:spChg>
        <pc:spChg chg="mod topLvl">
          <ac:chgData name="Eelke Wielinga" userId="deb22ccefafb6d89" providerId="LiveId" clId="{B4356C38-289A-4DC6-9C8B-C088220A4FCC}" dt="2024-11-13T13:07:11.303" v="4080" actId="164"/>
          <ac:spMkLst>
            <pc:docMk/>
            <pc:sldMk cId="665281503" sldId="390"/>
            <ac:spMk id="100" creationId="{A4F7D1E8-8497-498F-BF59-1E70F6037D12}"/>
          </ac:spMkLst>
        </pc:spChg>
        <pc:spChg chg="mod topLvl">
          <ac:chgData name="Eelke Wielinga" userId="deb22ccefafb6d89" providerId="LiveId" clId="{B4356C38-289A-4DC6-9C8B-C088220A4FCC}" dt="2024-11-13T13:07:11.303" v="4080" actId="164"/>
          <ac:spMkLst>
            <pc:docMk/>
            <pc:sldMk cId="665281503" sldId="390"/>
            <ac:spMk id="101" creationId="{E960B67B-FF3B-4C7E-9042-644DBF9790FA}"/>
          </ac:spMkLst>
        </pc:spChg>
        <pc:spChg chg="mod topLvl">
          <ac:chgData name="Eelke Wielinga" userId="deb22ccefafb6d89" providerId="LiveId" clId="{B4356C38-289A-4DC6-9C8B-C088220A4FCC}" dt="2024-11-13T13:07:11.303" v="4080" actId="164"/>
          <ac:spMkLst>
            <pc:docMk/>
            <pc:sldMk cId="665281503" sldId="390"/>
            <ac:spMk id="102" creationId="{007DC06E-56EB-4A0A-9C63-9BE392CA75D2}"/>
          </ac:spMkLst>
        </pc:spChg>
        <pc:spChg chg="mod topLvl">
          <ac:chgData name="Eelke Wielinga" userId="deb22ccefafb6d89" providerId="LiveId" clId="{B4356C38-289A-4DC6-9C8B-C088220A4FCC}" dt="2024-11-13T13:07:11.303" v="4080" actId="164"/>
          <ac:spMkLst>
            <pc:docMk/>
            <pc:sldMk cId="665281503" sldId="390"/>
            <ac:spMk id="103" creationId="{7E0A297A-6EBB-4B7C-8264-7A7B9F680F2D}"/>
          </ac:spMkLst>
        </pc:spChg>
        <pc:spChg chg="mod topLvl">
          <ac:chgData name="Eelke Wielinga" userId="deb22ccefafb6d89" providerId="LiveId" clId="{B4356C38-289A-4DC6-9C8B-C088220A4FCC}" dt="2024-11-13T13:07:11.303" v="4080" actId="164"/>
          <ac:spMkLst>
            <pc:docMk/>
            <pc:sldMk cId="665281503" sldId="390"/>
            <ac:spMk id="104" creationId="{00363C9B-A23C-48E5-BB68-2DC76F6EAB64}"/>
          </ac:spMkLst>
        </pc:spChg>
        <pc:spChg chg="mod topLvl">
          <ac:chgData name="Eelke Wielinga" userId="deb22ccefafb6d89" providerId="LiveId" clId="{B4356C38-289A-4DC6-9C8B-C088220A4FCC}" dt="2024-11-13T13:07:11.303" v="4080" actId="164"/>
          <ac:spMkLst>
            <pc:docMk/>
            <pc:sldMk cId="665281503" sldId="390"/>
            <ac:spMk id="105" creationId="{E285F154-259E-4DDD-9F09-0031BED7A79E}"/>
          </ac:spMkLst>
        </pc:spChg>
        <pc:spChg chg="mod topLvl">
          <ac:chgData name="Eelke Wielinga" userId="deb22ccefafb6d89" providerId="LiveId" clId="{B4356C38-289A-4DC6-9C8B-C088220A4FCC}" dt="2024-11-13T13:07:11.303" v="4080" actId="164"/>
          <ac:spMkLst>
            <pc:docMk/>
            <pc:sldMk cId="665281503" sldId="390"/>
            <ac:spMk id="106" creationId="{D9C567AC-905E-4BF8-AE29-86F8945CD7C5}"/>
          </ac:spMkLst>
        </pc:spChg>
        <pc:spChg chg="mod topLvl">
          <ac:chgData name="Eelke Wielinga" userId="deb22ccefafb6d89" providerId="LiveId" clId="{B4356C38-289A-4DC6-9C8B-C088220A4FCC}" dt="2024-11-13T13:07:11.303" v="4080" actId="164"/>
          <ac:spMkLst>
            <pc:docMk/>
            <pc:sldMk cId="665281503" sldId="390"/>
            <ac:spMk id="107" creationId="{81CCBB76-2F9C-47C2-A8E7-C53C23069491}"/>
          </ac:spMkLst>
        </pc:spChg>
        <pc:spChg chg="mod topLvl">
          <ac:chgData name="Eelke Wielinga" userId="deb22ccefafb6d89" providerId="LiveId" clId="{B4356C38-289A-4DC6-9C8B-C088220A4FCC}" dt="2024-11-13T13:07:11.303" v="4080" actId="164"/>
          <ac:spMkLst>
            <pc:docMk/>
            <pc:sldMk cId="665281503" sldId="390"/>
            <ac:spMk id="108" creationId="{0D7C5122-E29D-425A-8A0A-A4883CDC5D6B}"/>
          </ac:spMkLst>
        </pc:spChg>
        <pc:spChg chg="mod topLvl">
          <ac:chgData name="Eelke Wielinga" userId="deb22ccefafb6d89" providerId="LiveId" clId="{B4356C38-289A-4DC6-9C8B-C088220A4FCC}" dt="2024-11-13T13:07:11.303" v="4080" actId="164"/>
          <ac:spMkLst>
            <pc:docMk/>
            <pc:sldMk cId="665281503" sldId="390"/>
            <ac:spMk id="109" creationId="{6176934B-2218-482F-A6FA-FABA497EB023}"/>
          </ac:spMkLst>
        </pc:spChg>
        <pc:spChg chg="mod topLvl">
          <ac:chgData name="Eelke Wielinga" userId="deb22ccefafb6d89" providerId="LiveId" clId="{B4356C38-289A-4DC6-9C8B-C088220A4FCC}" dt="2024-11-13T13:07:11.303" v="4080" actId="164"/>
          <ac:spMkLst>
            <pc:docMk/>
            <pc:sldMk cId="665281503" sldId="390"/>
            <ac:spMk id="110" creationId="{49E310F5-07DC-4ECE-8C11-3305E33021E4}"/>
          </ac:spMkLst>
        </pc:spChg>
        <pc:spChg chg="mod topLvl">
          <ac:chgData name="Eelke Wielinga" userId="deb22ccefafb6d89" providerId="LiveId" clId="{B4356C38-289A-4DC6-9C8B-C088220A4FCC}" dt="2024-11-13T13:07:11.303" v="4080" actId="164"/>
          <ac:spMkLst>
            <pc:docMk/>
            <pc:sldMk cId="665281503" sldId="390"/>
            <ac:spMk id="111" creationId="{A1C25FEB-CAC7-46E3-9808-0C78045012D2}"/>
          </ac:spMkLst>
        </pc:spChg>
        <pc:spChg chg="mod topLvl">
          <ac:chgData name="Eelke Wielinga" userId="deb22ccefafb6d89" providerId="LiveId" clId="{B4356C38-289A-4DC6-9C8B-C088220A4FCC}" dt="2024-11-13T13:07:11.303" v="4080" actId="164"/>
          <ac:spMkLst>
            <pc:docMk/>
            <pc:sldMk cId="665281503" sldId="390"/>
            <ac:spMk id="112" creationId="{4310F245-9DF7-47BA-B801-AC64C65D9BB3}"/>
          </ac:spMkLst>
        </pc:spChg>
        <pc:spChg chg="mod topLvl">
          <ac:chgData name="Eelke Wielinga" userId="deb22ccefafb6d89" providerId="LiveId" clId="{B4356C38-289A-4DC6-9C8B-C088220A4FCC}" dt="2024-11-13T13:07:11.303" v="4080" actId="164"/>
          <ac:spMkLst>
            <pc:docMk/>
            <pc:sldMk cId="665281503" sldId="390"/>
            <ac:spMk id="113" creationId="{C1DD6617-F23E-4211-BCB4-EC64DA3E2849}"/>
          </ac:spMkLst>
        </pc:spChg>
        <pc:spChg chg="add mod">
          <ac:chgData name="Eelke Wielinga" userId="deb22ccefafb6d89" providerId="LiveId" clId="{B4356C38-289A-4DC6-9C8B-C088220A4FCC}" dt="2024-11-13T13:07:11.303" v="4080" actId="164"/>
          <ac:spMkLst>
            <pc:docMk/>
            <pc:sldMk cId="665281503" sldId="390"/>
            <ac:spMk id="130" creationId="{629F4AF8-414D-A7D4-E895-25383095241C}"/>
          </ac:spMkLst>
        </pc:spChg>
        <pc:grpChg chg="mod">
          <ac:chgData name="Eelke Wielinga" userId="deb22ccefafb6d89" providerId="LiveId" clId="{B4356C38-289A-4DC6-9C8B-C088220A4FCC}" dt="2024-11-13T13:07:11.303" v="4080" actId="164"/>
          <ac:grpSpMkLst>
            <pc:docMk/>
            <pc:sldMk cId="665281503" sldId="390"/>
            <ac:grpSpMk id="2" creationId="{683872B9-9613-4F32-AFA8-8EBF69ED5CAE}"/>
          </ac:grpSpMkLst>
        </pc:grpChg>
        <pc:grpChg chg="add mod">
          <ac:chgData name="Eelke Wielinga" userId="deb22ccefafb6d89" providerId="LiveId" clId="{B4356C38-289A-4DC6-9C8B-C088220A4FCC}" dt="2024-11-13T13:07:11.303" v="4080" actId="164"/>
          <ac:grpSpMkLst>
            <pc:docMk/>
            <pc:sldMk cId="665281503" sldId="390"/>
            <ac:grpSpMk id="6" creationId="{32153BCA-31DE-67F2-14E0-408C58A405BD}"/>
          </ac:grpSpMkLst>
        </pc:grpChg>
        <pc:grpChg chg="add del mod">
          <ac:chgData name="Eelke Wielinga" userId="deb22ccefafb6d89" providerId="LiveId" clId="{B4356C38-289A-4DC6-9C8B-C088220A4FCC}" dt="2024-11-13T11:57:08.240" v="3934" actId="478"/>
          <ac:grpSpMkLst>
            <pc:docMk/>
            <pc:sldMk cId="665281503" sldId="390"/>
            <ac:grpSpMk id="21" creationId="{4761EE1B-C91F-23C5-DB2B-BD8359C616B8}"/>
          </ac:grpSpMkLst>
        </pc:grpChg>
        <pc:grpChg chg="add mod">
          <ac:chgData name="Eelke Wielinga" userId="deb22ccefafb6d89" providerId="LiveId" clId="{B4356C38-289A-4DC6-9C8B-C088220A4FCC}" dt="2024-11-13T13:07:11.303" v="4080" actId="164"/>
          <ac:grpSpMkLst>
            <pc:docMk/>
            <pc:sldMk cId="665281503" sldId="390"/>
            <ac:grpSpMk id="40" creationId="{DCCC1170-B5D9-9FEF-36B4-A6CFC49F7277}"/>
          </ac:grpSpMkLst>
        </pc:grpChg>
        <pc:grpChg chg="add mod ord">
          <ac:chgData name="Eelke Wielinga" userId="deb22ccefafb6d89" providerId="LiveId" clId="{B4356C38-289A-4DC6-9C8B-C088220A4FCC}" dt="2024-11-13T13:07:11.303" v="4080" actId="164"/>
          <ac:grpSpMkLst>
            <pc:docMk/>
            <pc:sldMk cId="665281503" sldId="390"/>
            <ac:grpSpMk id="54" creationId="{38A95527-2B41-0B6A-1127-D25A10FD4D77}"/>
          </ac:grpSpMkLst>
        </pc:grpChg>
        <pc:grpChg chg="add mod">
          <ac:chgData name="Eelke Wielinga" userId="deb22ccefafb6d89" providerId="LiveId" clId="{B4356C38-289A-4DC6-9C8B-C088220A4FCC}" dt="2024-11-13T13:07:11.303" v="4080" actId="164"/>
          <ac:grpSpMkLst>
            <pc:docMk/>
            <pc:sldMk cId="665281503" sldId="390"/>
            <ac:grpSpMk id="70" creationId="{6C4EF108-DCF7-65B7-868D-FC7ACD481315}"/>
          </ac:grpSpMkLst>
        </pc:grpChg>
        <pc:grpChg chg="del">
          <ac:chgData name="Eelke Wielinga" userId="deb22ccefafb6d89" providerId="LiveId" clId="{B4356C38-289A-4DC6-9C8B-C088220A4FCC}" dt="2024-11-13T11:55:09.155" v="3930" actId="165"/>
          <ac:grpSpMkLst>
            <pc:docMk/>
            <pc:sldMk cId="665281503" sldId="390"/>
            <ac:grpSpMk id="72" creationId="{F66021EC-F107-434A-A24E-1420E045DC63}"/>
          </ac:grpSpMkLst>
        </pc:grpChg>
        <pc:grpChg chg="add mod">
          <ac:chgData name="Eelke Wielinga" userId="deb22ccefafb6d89" providerId="LiveId" clId="{B4356C38-289A-4DC6-9C8B-C088220A4FCC}" dt="2024-11-13T13:07:11.303" v="4080" actId="164"/>
          <ac:grpSpMkLst>
            <pc:docMk/>
            <pc:sldMk cId="665281503" sldId="390"/>
            <ac:grpSpMk id="115" creationId="{A3745D58-0C6C-8DFC-D3C5-4EF1D03CDC01}"/>
          </ac:grpSpMkLst>
        </pc:grpChg>
        <pc:grpChg chg="add mod">
          <ac:chgData name="Eelke Wielinga" userId="deb22ccefafb6d89" providerId="LiveId" clId="{B4356C38-289A-4DC6-9C8B-C088220A4FCC}" dt="2024-11-13T13:07:11.303" v="4080" actId="164"/>
          <ac:grpSpMkLst>
            <pc:docMk/>
            <pc:sldMk cId="665281503" sldId="390"/>
            <ac:grpSpMk id="118" creationId="{9F618C67-D516-C3E7-9F61-E32896CE1955}"/>
          </ac:grpSpMkLst>
        </pc:grpChg>
        <pc:grpChg chg="add mod">
          <ac:chgData name="Eelke Wielinga" userId="deb22ccefafb6d89" providerId="LiveId" clId="{B4356C38-289A-4DC6-9C8B-C088220A4FCC}" dt="2024-11-13T13:07:11.303" v="4080" actId="164"/>
          <ac:grpSpMkLst>
            <pc:docMk/>
            <pc:sldMk cId="665281503" sldId="390"/>
            <ac:grpSpMk id="121" creationId="{2E208EB8-2900-B8A4-2154-2FB7AEC83BA9}"/>
          </ac:grpSpMkLst>
        </pc:grpChg>
        <pc:grpChg chg="add mod">
          <ac:chgData name="Eelke Wielinga" userId="deb22ccefafb6d89" providerId="LiveId" clId="{B4356C38-289A-4DC6-9C8B-C088220A4FCC}" dt="2024-11-13T13:07:11.303" v="4080" actId="164"/>
          <ac:grpSpMkLst>
            <pc:docMk/>
            <pc:sldMk cId="665281503" sldId="390"/>
            <ac:grpSpMk id="131" creationId="{7922BA2B-E9ED-CB50-2BD5-231B7F36269D}"/>
          </ac:grpSpMkLst>
        </pc:grpChg>
        <pc:grpChg chg="add mod">
          <ac:chgData name="Eelke Wielinga" userId="deb22ccefafb6d89" providerId="LiveId" clId="{B4356C38-289A-4DC6-9C8B-C088220A4FCC}" dt="2024-11-13T13:07:11.303" v="4080" actId="164"/>
          <ac:grpSpMkLst>
            <pc:docMk/>
            <pc:sldMk cId="665281503" sldId="390"/>
            <ac:grpSpMk id="134" creationId="{250C98C7-3D5D-9F7D-D796-4A243D41BE73}"/>
          </ac:grpSpMkLst>
        </pc:grpChg>
        <pc:picChg chg="mod">
          <ac:chgData name="Eelke Wielinga" userId="deb22ccefafb6d89" providerId="LiveId" clId="{B4356C38-289A-4DC6-9C8B-C088220A4FCC}" dt="2024-11-13T11:51:19.828" v="3900"/>
          <ac:picMkLst>
            <pc:docMk/>
            <pc:sldMk cId="665281503" sldId="390"/>
            <ac:picMk id="10" creationId="{39F075A3-17F4-8278-06E8-A22591F9AFD5}"/>
          </ac:picMkLst>
        </pc:picChg>
        <pc:picChg chg="mod">
          <ac:chgData name="Eelke Wielinga" userId="deb22ccefafb6d89" providerId="LiveId" clId="{B4356C38-289A-4DC6-9C8B-C088220A4FCC}" dt="2024-11-13T11:51:19.828" v="3900"/>
          <ac:picMkLst>
            <pc:docMk/>
            <pc:sldMk cId="665281503" sldId="390"/>
            <ac:picMk id="15" creationId="{EABD89DA-AFF9-BE38-42B7-D4221A7E76BD}"/>
          </ac:picMkLst>
        </pc:picChg>
        <pc:picChg chg="add mod">
          <ac:chgData name="Eelke Wielinga" userId="deb22ccefafb6d89" providerId="LiveId" clId="{B4356C38-289A-4DC6-9C8B-C088220A4FCC}" dt="2024-11-13T13:07:11.303" v="4080" actId="164"/>
          <ac:picMkLst>
            <pc:docMk/>
            <pc:sldMk cId="665281503" sldId="390"/>
            <ac:picMk id="17" creationId="{1792A09D-AEB3-6AC7-6C3B-52A32D644855}"/>
          </ac:picMkLst>
        </pc:picChg>
        <pc:picChg chg="add mod">
          <ac:chgData name="Eelke Wielinga" userId="deb22ccefafb6d89" providerId="LiveId" clId="{B4356C38-289A-4DC6-9C8B-C088220A4FCC}" dt="2024-11-13T13:07:11.303" v="4080" actId="164"/>
          <ac:picMkLst>
            <pc:docMk/>
            <pc:sldMk cId="665281503" sldId="390"/>
            <ac:picMk id="19" creationId="{2BBEF5D8-7D2E-65C8-C775-C022015F5D1E}"/>
          </ac:picMkLst>
        </pc:picChg>
        <pc:picChg chg="add mod">
          <ac:chgData name="Eelke Wielinga" userId="deb22ccefafb6d89" providerId="LiveId" clId="{B4356C38-289A-4DC6-9C8B-C088220A4FCC}" dt="2024-11-13T13:07:11.303" v="4080" actId="164"/>
          <ac:picMkLst>
            <pc:docMk/>
            <pc:sldMk cId="665281503" sldId="390"/>
            <ac:picMk id="20" creationId="{49DEA3FC-FBE3-9039-3474-C4ADAFD12973}"/>
          </ac:picMkLst>
        </pc:picChg>
        <pc:picChg chg="mod">
          <ac:chgData name="Eelke Wielinga" userId="deb22ccefafb6d89" providerId="LiveId" clId="{B4356C38-289A-4DC6-9C8B-C088220A4FCC}" dt="2024-11-13T11:53:38.668" v="3919"/>
          <ac:picMkLst>
            <pc:docMk/>
            <pc:sldMk cId="665281503" sldId="390"/>
            <ac:picMk id="22" creationId="{74A5351F-4510-CF6B-6849-48BB74779896}"/>
          </ac:picMkLst>
        </pc:picChg>
        <pc:picChg chg="mod">
          <ac:chgData name="Eelke Wielinga" userId="deb22ccefafb6d89" providerId="LiveId" clId="{B4356C38-289A-4DC6-9C8B-C088220A4FCC}" dt="2024-11-13T11:53:38.668" v="3919"/>
          <ac:picMkLst>
            <pc:docMk/>
            <pc:sldMk cId="665281503" sldId="390"/>
            <ac:picMk id="24" creationId="{409766C1-C868-B129-865F-7DE4B4C3FEE0}"/>
          </ac:picMkLst>
        </pc:picChg>
        <pc:picChg chg="mod">
          <ac:chgData name="Eelke Wielinga" userId="deb22ccefafb6d89" providerId="LiveId" clId="{B4356C38-289A-4DC6-9C8B-C088220A4FCC}" dt="2024-11-13T11:53:38.668" v="3919"/>
          <ac:picMkLst>
            <pc:docMk/>
            <pc:sldMk cId="665281503" sldId="390"/>
            <ac:picMk id="25" creationId="{C552454D-8BE3-20D5-888A-5370465435D4}"/>
          </ac:picMkLst>
        </pc:picChg>
        <pc:picChg chg="mod">
          <ac:chgData name="Eelke Wielinga" userId="deb22ccefafb6d89" providerId="LiveId" clId="{B4356C38-289A-4DC6-9C8B-C088220A4FCC}" dt="2024-11-13T11:53:38.668" v="3919"/>
          <ac:picMkLst>
            <pc:docMk/>
            <pc:sldMk cId="665281503" sldId="390"/>
            <ac:picMk id="28" creationId="{29B7D48F-087D-B697-4A0E-CBBC0F679069}"/>
          </ac:picMkLst>
        </pc:picChg>
        <pc:picChg chg="mod">
          <ac:chgData name="Eelke Wielinga" userId="deb22ccefafb6d89" providerId="LiveId" clId="{B4356C38-289A-4DC6-9C8B-C088220A4FCC}" dt="2024-11-13T11:53:38.668" v="3919"/>
          <ac:picMkLst>
            <pc:docMk/>
            <pc:sldMk cId="665281503" sldId="390"/>
            <ac:picMk id="30" creationId="{E27861A7-5169-EDC3-F3DE-5C38C7CBC9FE}"/>
          </ac:picMkLst>
        </pc:picChg>
        <pc:picChg chg="mod">
          <ac:chgData name="Eelke Wielinga" userId="deb22ccefafb6d89" providerId="LiveId" clId="{B4356C38-289A-4DC6-9C8B-C088220A4FCC}" dt="2024-11-13T11:53:38.668" v="3919"/>
          <ac:picMkLst>
            <pc:docMk/>
            <pc:sldMk cId="665281503" sldId="390"/>
            <ac:picMk id="31" creationId="{873E5905-6AA8-1A4F-DA9F-7BCAC8530E00}"/>
          </ac:picMkLst>
        </pc:picChg>
        <pc:picChg chg="mod">
          <ac:chgData name="Eelke Wielinga" userId="deb22ccefafb6d89" providerId="LiveId" clId="{B4356C38-289A-4DC6-9C8B-C088220A4FCC}" dt="2024-11-13T11:53:38.668" v="3919"/>
          <ac:picMkLst>
            <pc:docMk/>
            <pc:sldMk cId="665281503" sldId="390"/>
            <ac:picMk id="32" creationId="{10D8E720-2223-075B-8569-1439359BA329}"/>
          </ac:picMkLst>
        </pc:picChg>
        <pc:picChg chg="mod">
          <ac:chgData name="Eelke Wielinga" userId="deb22ccefafb6d89" providerId="LiveId" clId="{B4356C38-289A-4DC6-9C8B-C088220A4FCC}" dt="2024-11-13T11:53:38.668" v="3919"/>
          <ac:picMkLst>
            <pc:docMk/>
            <pc:sldMk cId="665281503" sldId="390"/>
            <ac:picMk id="33" creationId="{961C920F-EA34-173A-BADB-68AE8735A1A4}"/>
          </ac:picMkLst>
        </pc:picChg>
        <pc:picChg chg="mod">
          <ac:chgData name="Eelke Wielinga" userId="deb22ccefafb6d89" providerId="LiveId" clId="{B4356C38-289A-4DC6-9C8B-C088220A4FCC}" dt="2024-11-13T11:53:38.668" v="3919"/>
          <ac:picMkLst>
            <pc:docMk/>
            <pc:sldMk cId="665281503" sldId="390"/>
            <ac:picMk id="34" creationId="{7491B015-47CA-DD7E-6179-BC50EFBBA54C}"/>
          </ac:picMkLst>
        </pc:picChg>
        <pc:picChg chg="mod">
          <ac:chgData name="Eelke Wielinga" userId="deb22ccefafb6d89" providerId="LiveId" clId="{B4356C38-289A-4DC6-9C8B-C088220A4FCC}" dt="2024-11-13T11:53:38.668" v="3919"/>
          <ac:picMkLst>
            <pc:docMk/>
            <pc:sldMk cId="665281503" sldId="390"/>
            <ac:picMk id="35" creationId="{40A9C65E-5B3A-7A9A-F541-D2845C0CC016}"/>
          </ac:picMkLst>
        </pc:picChg>
        <pc:picChg chg="mod">
          <ac:chgData name="Eelke Wielinga" userId="deb22ccefafb6d89" providerId="LiveId" clId="{B4356C38-289A-4DC6-9C8B-C088220A4FCC}" dt="2024-11-13T11:53:38.668" v="3919"/>
          <ac:picMkLst>
            <pc:docMk/>
            <pc:sldMk cId="665281503" sldId="390"/>
            <ac:picMk id="36" creationId="{48E5B77A-83A2-2C6B-26AA-C64EEBC0F809}"/>
          </ac:picMkLst>
        </pc:picChg>
        <pc:picChg chg="mod">
          <ac:chgData name="Eelke Wielinga" userId="deb22ccefafb6d89" providerId="LiveId" clId="{B4356C38-289A-4DC6-9C8B-C088220A4FCC}" dt="2024-11-13T11:53:38.668" v="3919"/>
          <ac:picMkLst>
            <pc:docMk/>
            <pc:sldMk cId="665281503" sldId="390"/>
            <ac:picMk id="37" creationId="{5E440604-781C-C6C4-E7A2-1DE7584920FE}"/>
          </ac:picMkLst>
        </pc:picChg>
        <pc:picChg chg="mod">
          <ac:chgData name="Eelke Wielinga" userId="deb22ccefafb6d89" providerId="LiveId" clId="{B4356C38-289A-4DC6-9C8B-C088220A4FCC}" dt="2024-11-13T11:53:38.668" v="3919"/>
          <ac:picMkLst>
            <pc:docMk/>
            <pc:sldMk cId="665281503" sldId="390"/>
            <ac:picMk id="38" creationId="{913176C4-B9E9-77C8-8280-917D1C66AE99}"/>
          </ac:picMkLst>
        </pc:picChg>
        <pc:picChg chg="mod">
          <ac:chgData name="Eelke Wielinga" userId="deb22ccefafb6d89" providerId="LiveId" clId="{B4356C38-289A-4DC6-9C8B-C088220A4FCC}" dt="2024-11-13T11:53:38.668" v="3919"/>
          <ac:picMkLst>
            <pc:docMk/>
            <pc:sldMk cId="665281503" sldId="390"/>
            <ac:picMk id="39" creationId="{9EAFB0BE-33F8-F264-98CF-F1628A12D15E}"/>
          </ac:picMkLst>
        </pc:picChg>
        <pc:picChg chg="mod">
          <ac:chgData name="Eelke Wielinga" userId="deb22ccefafb6d89" providerId="LiveId" clId="{B4356C38-289A-4DC6-9C8B-C088220A4FCC}" dt="2024-11-13T11:57:11.573" v="3935"/>
          <ac:picMkLst>
            <pc:docMk/>
            <pc:sldMk cId="665281503" sldId="390"/>
            <ac:picMk id="41" creationId="{F511CD4E-CD29-54D0-6CE3-8083A2EB836B}"/>
          </ac:picMkLst>
        </pc:picChg>
        <pc:picChg chg="mod">
          <ac:chgData name="Eelke Wielinga" userId="deb22ccefafb6d89" providerId="LiveId" clId="{B4356C38-289A-4DC6-9C8B-C088220A4FCC}" dt="2024-11-13T11:57:11.573" v="3935"/>
          <ac:picMkLst>
            <pc:docMk/>
            <pc:sldMk cId="665281503" sldId="390"/>
            <ac:picMk id="42" creationId="{C6CCE88D-85D8-B488-732A-AFB6904D27EE}"/>
          </ac:picMkLst>
        </pc:picChg>
        <pc:picChg chg="mod">
          <ac:chgData name="Eelke Wielinga" userId="deb22ccefafb6d89" providerId="LiveId" clId="{B4356C38-289A-4DC6-9C8B-C088220A4FCC}" dt="2024-11-13T11:57:11.573" v="3935"/>
          <ac:picMkLst>
            <pc:docMk/>
            <pc:sldMk cId="665281503" sldId="390"/>
            <ac:picMk id="43" creationId="{BA67345A-3CA1-B2CF-C674-F845C845805C}"/>
          </ac:picMkLst>
        </pc:picChg>
        <pc:picChg chg="mod">
          <ac:chgData name="Eelke Wielinga" userId="deb22ccefafb6d89" providerId="LiveId" clId="{B4356C38-289A-4DC6-9C8B-C088220A4FCC}" dt="2024-11-13T11:57:11.573" v="3935"/>
          <ac:picMkLst>
            <pc:docMk/>
            <pc:sldMk cId="665281503" sldId="390"/>
            <ac:picMk id="44" creationId="{3F02B86F-FCB7-9277-8126-6C59BE6C1A41}"/>
          </ac:picMkLst>
        </pc:picChg>
        <pc:picChg chg="mod">
          <ac:chgData name="Eelke Wielinga" userId="deb22ccefafb6d89" providerId="LiveId" clId="{B4356C38-289A-4DC6-9C8B-C088220A4FCC}" dt="2024-11-13T11:57:11.573" v="3935"/>
          <ac:picMkLst>
            <pc:docMk/>
            <pc:sldMk cId="665281503" sldId="390"/>
            <ac:picMk id="45" creationId="{9607F236-5C34-3E6D-4C53-B2931132CA7E}"/>
          </ac:picMkLst>
        </pc:picChg>
        <pc:picChg chg="mod">
          <ac:chgData name="Eelke Wielinga" userId="deb22ccefafb6d89" providerId="LiveId" clId="{B4356C38-289A-4DC6-9C8B-C088220A4FCC}" dt="2024-11-13T11:57:11.573" v="3935"/>
          <ac:picMkLst>
            <pc:docMk/>
            <pc:sldMk cId="665281503" sldId="390"/>
            <ac:picMk id="46" creationId="{B921488E-C793-A383-149B-78C081B1BC5A}"/>
          </ac:picMkLst>
        </pc:picChg>
        <pc:picChg chg="mod">
          <ac:chgData name="Eelke Wielinga" userId="deb22ccefafb6d89" providerId="LiveId" clId="{B4356C38-289A-4DC6-9C8B-C088220A4FCC}" dt="2024-11-13T11:57:11.573" v="3935"/>
          <ac:picMkLst>
            <pc:docMk/>
            <pc:sldMk cId="665281503" sldId="390"/>
            <ac:picMk id="47" creationId="{B3BA463D-9634-3B46-A772-C2327DBE3FD1}"/>
          </ac:picMkLst>
        </pc:picChg>
        <pc:picChg chg="mod">
          <ac:chgData name="Eelke Wielinga" userId="deb22ccefafb6d89" providerId="LiveId" clId="{B4356C38-289A-4DC6-9C8B-C088220A4FCC}" dt="2024-11-13T11:57:11.573" v="3935"/>
          <ac:picMkLst>
            <pc:docMk/>
            <pc:sldMk cId="665281503" sldId="390"/>
            <ac:picMk id="48" creationId="{E2FD1BCB-69F7-7D1C-0961-6722762C3692}"/>
          </ac:picMkLst>
        </pc:picChg>
        <pc:picChg chg="mod">
          <ac:chgData name="Eelke Wielinga" userId="deb22ccefafb6d89" providerId="LiveId" clId="{B4356C38-289A-4DC6-9C8B-C088220A4FCC}" dt="2024-11-13T11:57:11.573" v="3935"/>
          <ac:picMkLst>
            <pc:docMk/>
            <pc:sldMk cId="665281503" sldId="390"/>
            <ac:picMk id="49" creationId="{9997C38F-5710-A808-880D-6FEA84736EE5}"/>
          </ac:picMkLst>
        </pc:picChg>
        <pc:picChg chg="mod">
          <ac:chgData name="Eelke Wielinga" userId="deb22ccefafb6d89" providerId="LiveId" clId="{B4356C38-289A-4DC6-9C8B-C088220A4FCC}" dt="2024-11-13T11:57:11.573" v="3935"/>
          <ac:picMkLst>
            <pc:docMk/>
            <pc:sldMk cId="665281503" sldId="390"/>
            <ac:picMk id="50" creationId="{5BC615B2-9290-2E61-5E2A-4AD91B7F8C57}"/>
          </ac:picMkLst>
        </pc:picChg>
        <pc:picChg chg="mod">
          <ac:chgData name="Eelke Wielinga" userId="deb22ccefafb6d89" providerId="LiveId" clId="{B4356C38-289A-4DC6-9C8B-C088220A4FCC}" dt="2024-11-13T11:57:11.573" v="3935"/>
          <ac:picMkLst>
            <pc:docMk/>
            <pc:sldMk cId="665281503" sldId="390"/>
            <ac:picMk id="51" creationId="{904EA085-510B-8F8A-DE4A-0BE27A0F8108}"/>
          </ac:picMkLst>
        </pc:picChg>
        <pc:picChg chg="mod">
          <ac:chgData name="Eelke Wielinga" userId="deb22ccefafb6d89" providerId="LiveId" clId="{B4356C38-289A-4DC6-9C8B-C088220A4FCC}" dt="2024-11-13T11:57:11.573" v="3935"/>
          <ac:picMkLst>
            <pc:docMk/>
            <pc:sldMk cId="665281503" sldId="390"/>
            <ac:picMk id="52" creationId="{6564B431-5BDD-F089-9357-1C47039FBBD6}"/>
          </ac:picMkLst>
        </pc:picChg>
        <pc:picChg chg="mod">
          <ac:chgData name="Eelke Wielinga" userId="deb22ccefafb6d89" providerId="LiveId" clId="{B4356C38-289A-4DC6-9C8B-C088220A4FCC}" dt="2024-11-13T11:57:11.573" v="3935"/>
          <ac:picMkLst>
            <pc:docMk/>
            <pc:sldMk cId="665281503" sldId="390"/>
            <ac:picMk id="53" creationId="{7B5E8A8B-B20C-69B2-8C71-361E8802F128}"/>
          </ac:picMkLst>
        </pc:picChg>
        <pc:picChg chg="mod">
          <ac:chgData name="Eelke Wielinga" userId="deb22ccefafb6d89" providerId="LiveId" clId="{B4356C38-289A-4DC6-9C8B-C088220A4FCC}" dt="2024-11-13T11:57:49.547" v="3942" actId="571"/>
          <ac:picMkLst>
            <pc:docMk/>
            <pc:sldMk cId="665281503" sldId="390"/>
            <ac:picMk id="55" creationId="{8FCCFAAA-7F6B-338A-F5BF-8606AEBD6679}"/>
          </ac:picMkLst>
        </pc:picChg>
        <pc:picChg chg="mod">
          <ac:chgData name="Eelke Wielinga" userId="deb22ccefafb6d89" providerId="LiveId" clId="{B4356C38-289A-4DC6-9C8B-C088220A4FCC}" dt="2024-11-13T11:57:49.547" v="3942" actId="571"/>
          <ac:picMkLst>
            <pc:docMk/>
            <pc:sldMk cId="665281503" sldId="390"/>
            <ac:picMk id="56" creationId="{DC82E47A-11E2-8053-BF7D-5F59B4D0967C}"/>
          </ac:picMkLst>
        </pc:picChg>
        <pc:picChg chg="mod">
          <ac:chgData name="Eelke Wielinga" userId="deb22ccefafb6d89" providerId="LiveId" clId="{B4356C38-289A-4DC6-9C8B-C088220A4FCC}" dt="2024-11-13T11:57:49.547" v="3942" actId="571"/>
          <ac:picMkLst>
            <pc:docMk/>
            <pc:sldMk cId="665281503" sldId="390"/>
            <ac:picMk id="57" creationId="{65FBDCC6-B109-9D92-3451-E0EDA4E1A53F}"/>
          </ac:picMkLst>
        </pc:picChg>
        <pc:picChg chg="mod">
          <ac:chgData name="Eelke Wielinga" userId="deb22ccefafb6d89" providerId="LiveId" clId="{B4356C38-289A-4DC6-9C8B-C088220A4FCC}" dt="2024-11-13T11:57:49.547" v="3942" actId="571"/>
          <ac:picMkLst>
            <pc:docMk/>
            <pc:sldMk cId="665281503" sldId="390"/>
            <ac:picMk id="58" creationId="{8EF75EFA-EE5C-932B-0A9B-AA11C6E7B442}"/>
          </ac:picMkLst>
        </pc:picChg>
        <pc:picChg chg="mod">
          <ac:chgData name="Eelke Wielinga" userId="deb22ccefafb6d89" providerId="LiveId" clId="{B4356C38-289A-4DC6-9C8B-C088220A4FCC}" dt="2024-11-13T11:57:49.547" v="3942" actId="571"/>
          <ac:picMkLst>
            <pc:docMk/>
            <pc:sldMk cId="665281503" sldId="390"/>
            <ac:picMk id="59" creationId="{2627A9CD-6596-63D4-1B0C-767048C872DE}"/>
          </ac:picMkLst>
        </pc:picChg>
        <pc:picChg chg="mod">
          <ac:chgData name="Eelke Wielinga" userId="deb22ccefafb6d89" providerId="LiveId" clId="{B4356C38-289A-4DC6-9C8B-C088220A4FCC}" dt="2024-11-13T11:57:49.547" v="3942" actId="571"/>
          <ac:picMkLst>
            <pc:docMk/>
            <pc:sldMk cId="665281503" sldId="390"/>
            <ac:picMk id="60" creationId="{BF348F6A-6532-9D2F-E52E-93643B837EAE}"/>
          </ac:picMkLst>
        </pc:picChg>
        <pc:picChg chg="mod">
          <ac:chgData name="Eelke Wielinga" userId="deb22ccefafb6d89" providerId="LiveId" clId="{B4356C38-289A-4DC6-9C8B-C088220A4FCC}" dt="2024-11-13T11:57:49.547" v="3942" actId="571"/>
          <ac:picMkLst>
            <pc:docMk/>
            <pc:sldMk cId="665281503" sldId="390"/>
            <ac:picMk id="62" creationId="{DF209555-48C8-AF95-529C-26ACA06EB4E4}"/>
          </ac:picMkLst>
        </pc:picChg>
        <pc:picChg chg="mod">
          <ac:chgData name="Eelke Wielinga" userId="deb22ccefafb6d89" providerId="LiveId" clId="{B4356C38-289A-4DC6-9C8B-C088220A4FCC}" dt="2024-11-13T11:57:49.547" v="3942" actId="571"/>
          <ac:picMkLst>
            <pc:docMk/>
            <pc:sldMk cId="665281503" sldId="390"/>
            <ac:picMk id="63" creationId="{96CBFF4E-1AF5-5D13-F2AE-4371D0134C9B}"/>
          </ac:picMkLst>
        </pc:picChg>
        <pc:picChg chg="mod">
          <ac:chgData name="Eelke Wielinga" userId="deb22ccefafb6d89" providerId="LiveId" clId="{B4356C38-289A-4DC6-9C8B-C088220A4FCC}" dt="2024-11-13T11:57:49.547" v="3942" actId="571"/>
          <ac:picMkLst>
            <pc:docMk/>
            <pc:sldMk cId="665281503" sldId="390"/>
            <ac:picMk id="64" creationId="{C9B2647F-7763-8DEF-1829-7E4B4729AE35}"/>
          </ac:picMkLst>
        </pc:picChg>
        <pc:picChg chg="mod">
          <ac:chgData name="Eelke Wielinga" userId="deb22ccefafb6d89" providerId="LiveId" clId="{B4356C38-289A-4DC6-9C8B-C088220A4FCC}" dt="2024-11-13T11:57:49.547" v="3942" actId="571"/>
          <ac:picMkLst>
            <pc:docMk/>
            <pc:sldMk cId="665281503" sldId="390"/>
            <ac:picMk id="65" creationId="{272DAD45-E5B9-31EB-7E8A-58DEE177E13C}"/>
          </ac:picMkLst>
        </pc:picChg>
        <pc:picChg chg="mod">
          <ac:chgData name="Eelke Wielinga" userId="deb22ccefafb6d89" providerId="LiveId" clId="{B4356C38-289A-4DC6-9C8B-C088220A4FCC}" dt="2024-11-13T11:57:49.547" v="3942" actId="571"/>
          <ac:picMkLst>
            <pc:docMk/>
            <pc:sldMk cId="665281503" sldId="390"/>
            <ac:picMk id="66" creationId="{2FF46D7B-A3BE-9C26-6CD6-C4752268DF0D}"/>
          </ac:picMkLst>
        </pc:picChg>
        <pc:picChg chg="mod">
          <ac:chgData name="Eelke Wielinga" userId="deb22ccefafb6d89" providerId="LiveId" clId="{B4356C38-289A-4DC6-9C8B-C088220A4FCC}" dt="2024-11-13T11:57:49.547" v="3942" actId="571"/>
          <ac:picMkLst>
            <pc:docMk/>
            <pc:sldMk cId="665281503" sldId="390"/>
            <ac:picMk id="67" creationId="{6D85A9ED-487B-76A5-85DE-501D251506C4}"/>
          </ac:picMkLst>
        </pc:picChg>
        <pc:picChg chg="mod">
          <ac:chgData name="Eelke Wielinga" userId="deb22ccefafb6d89" providerId="LiveId" clId="{B4356C38-289A-4DC6-9C8B-C088220A4FCC}" dt="2024-11-13T11:57:49.547" v="3942" actId="571"/>
          <ac:picMkLst>
            <pc:docMk/>
            <pc:sldMk cId="665281503" sldId="390"/>
            <ac:picMk id="68" creationId="{E4425D98-0498-B344-15C5-E4D46A94E63C}"/>
          </ac:picMkLst>
        </pc:picChg>
        <pc:picChg chg="mod">
          <ac:chgData name="Eelke Wielinga" userId="deb22ccefafb6d89" providerId="LiveId" clId="{B4356C38-289A-4DC6-9C8B-C088220A4FCC}" dt="2024-11-13T12:38:48.040" v="3946" actId="571"/>
          <ac:picMkLst>
            <pc:docMk/>
            <pc:sldMk cId="665281503" sldId="390"/>
            <ac:picMk id="71" creationId="{2BCA8744-92C3-F420-DD98-69E724C84F60}"/>
          </ac:picMkLst>
        </pc:picChg>
        <pc:picChg chg="mod">
          <ac:chgData name="Eelke Wielinga" userId="deb22ccefafb6d89" providerId="LiveId" clId="{B4356C38-289A-4DC6-9C8B-C088220A4FCC}" dt="2024-11-13T12:38:48.040" v="3946" actId="571"/>
          <ac:picMkLst>
            <pc:docMk/>
            <pc:sldMk cId="665281503" sldId="390"/>
            <ac:picMk id="114" creationId="{499ACF90-88E9-7924-F595-FC83CBAAC0BE}"/>
          </ac:picMkLst>
        </pc:picChg>
        <pc:picChg chg="mod">
          <ac:chgData name="Eelke Wielinga" userId="deb22ccefafb6d89" providerId="LiveId" clId="{B4356C38-289A-4DC6-9C8B-C088220A4FCC}" dt="2024-11-13T12:39:03.588" v="3950" actId="571"/>
          <ac:picMkLst>
            <pc:docMk/>
            <pc:sldMk cId="665281503" sldId="390"/>
            <ac:picMk id="116" creationId="{D7DAB80F-D1F8-34D4-CBE0-D7CF0CCBEEFB}"/>
          </ac:picMkLst>
        </pc:picChg>
        <pc:picChg chg="mod">
          <ac:chgData name="Eelke Wielinga" userId="deb22ccefafb6d89" providerId="LiveId" clId="{B4356C38-289A-4DC6-9C8B-C088220A4FCC}" dt="2024-11-13T12:39:03.588" v="3950" actId="571"/>
          <ac:picMkLst>
            <pc:docMk/>
            <pc:sldMk cId="665281503" sldId="390"/>
            <ac:picMk id="117" creationId="{E7F2624C-4968-9239-43A7-2F26030F75C2}"/>
          </ac:picMkLst>
        </pc:picChg>
        <pc:picChg chg="mod">
          <ac:chgData name="Eelke Wielinga" userId="deb22ccefafb6d89" providerId="LiveId" clId="{B4356C38-289A-4DC6-9C8B-C088220A4FCC}" dt="2024-11-13T12:39:07.732" v="3951" actId="571"/>
          <ac:picMkLst>
            <pc:docMk/>
            <pc:sldMk cId="665281503" sldId="390"/>
            <ac:picMk id="119" creationId="{D760287F-AC0B-F119-B0C4-21AD1E516811}"/>
          </ac:picMkLst>
        </pc:picChg>
        <pc:picChg chg="mod">
          <ac:chgData name="Eelke Wielinga" userId="deb22ccefafb6d89" providerId="LiveId" clId="{B4356C38-289A-4DC6-9C8B-C088220A4FCC}" dt="2024-11-13T12:39:07.732" v="3951" actId="571"/>
          <ac:picMkLst>
            <pc:docMk/>
            <pc:sldMk cId="665281503" sldId="390"/>
            <ac:picMk id="120" creationId="{F5D05114-6FE8-6D4B-7F8B-781E852F0C1E}"/>
          </ac:picMkLst>
        </pc:picChg>
        <pc:picChg chg="mod">
          <ac:chgData name="Eelke Wielinga" userId="deb22ccefafb6d89" providerId="LiveId" clId="{B4356C38-289A-4DC6-9C8B-C088220A4FCC}" dt="2024-11-13T12:39:12.161" v="3952" actId="571"/>
          <ac:picMkLst>
            <pc:docMk/>
            <pc:sldMk cId="665281503" sldId="390"/>
            <ac:picMk id="122" creationId="{6C985DD1-0B8E-C9A8-B49C-D92B13216CCF}"/>
          </ac:picMkLst>
        </pc:picChg>
        <pc:picChg chg="mod">
          <ac:chgData name="Eelke Wielinga" userId="deb22ccefafb6d89" providerId="LiveId" clId="{B4356C38-289A-4DC6-9C8B-C088220A4FCC}" dt="2024-11-13T12:39:12.161" v="3952" actId="571"/>
          <ac:picMkLst>
            <pc:docMk/>
            <pc:sldMk cId="665281503" sldId="390"/>
            <ac:picMk id="123" creationId="{90E310A3-700F-5287-8103-2971347424C1}"/>
          </ac:picMkLst>
        </pc:picChg>
        <pc:picChg chg="add mod">
          <ac:chgData name="Eelke Wielinga" userId="deb22ccefafb6d89" providerId="LiveId" clId="{B4356C38-289A-4DC6-9C8B-C088220A4FCC}" dt="2024-11-13T13:07:11.303" v="4080" actId="164"/>
          <ac:picMkLst>
            <pc:docMk/>
            <pc:sldMk cId="665281503" sldId="390"/>
            <ac:picMk id="124" creationId="{363FACA7-D3BF-3135-FF99-BC3CBA6D9777}"/>
          </ac:picMkLst>
        </pc:picChg>
        <pc:picChg chg="add mod">
          <ac:chgData name="Eelke Wielinga" userId="deb22ccefafb6d89" providerId="LiveId" clId="{B4356C38-289A-4DC6-9C8B-C088220A4FCC}" dt="2024-11-13T13:07:11.303" v="4080" actId="164"/>
          <ac:picMkLst>
            <pc:docMk/>
            <pc:sldMk cId="665281503" sldId="390"/>
            <ac:picMk id="125" creationId="{C598E686-7548-F404-A365-59BA43943B0B}"/>
          </ac:picMkLst>
        </pc:picChg>
        <pc:picChg chg="add mod">
          <ac:chgData name="Eelke Wielinga" userId="deb22ccefafb6d89" providerId="LiveId" clId="{B4356C38-289A-4DC6-9C8B-C088220A4FCC}" dt="2024-11-13T13:07:11.303" v="4080" actId="164"/>
          <ac:picMkLst>
            <pc:docMk/>
            <pc:sldMk cId="665281503" sldId="390"/>
            <ac:picMk id="126" creationId="{338CD0F2-D530-5AD0-1920-426AE878CB91}"/>
          </ac:picMkLst>
        </pc:picChg>
        <pc:picChg chg="add del mod">
          <ac:chgData name="Eelke Wielinga" userId="deb22ccefafb6d89" providerId="LiveId" clId="{B4356C38-289A-4DC6-9C8B-C088220A4FCC}" dt="2024-11-13T12:40:48.288" v="3968" actId="478"/>
          <ac:picMkLst>
            <pc:docMk/>
            <pc:sldMk cId="665281503" sldId="390"/>
            <ac:picMk id="127" creationId="{E73B4046-3BE2-2A6F-E150-FC13CD084803}"/>
          </ac:picMkLst>
        </pc:picChg>
        <pc:picChg chg="add mod">
          <ac:chgData name="Eelke Wielinga" userId="deb22ccefafb6d89" providerId="LiveId" clId="{B4356C38-289A-4DC6-9C8B-C088220A4FCC}" dt="2024-11-13T13:07:11.303" v="4080" actId="164"/>
          <ac:picMkLst>
            <pc:docMk/>
            <pc:sldMk cId="665281503" sldId="390"/>
            <ac:picMk id="128" creationId="{C6014E28-FFFC-A28A-4C7C-4B368FC53453}"/>
          </ac:picMkLst>
        </pc:picChg>
        <pc:picChg chg="add mod">
          <ac:chgData name="Eelke Wielinga" userId="deb22ccefafb6d89" providerId="LiveId" clId="{B4356C38-289A-4DC6-9C8B-C088220A4FCC}" dt="2024-11-13T13:07:11.303" v="4080" actId="164"/>
          <ac:picMkLst>
            <pc:docMk/>
            <pc:sldMk cId="665281503" sldId="390"/>
            <ac:picMk id="129" creationId="{6BAD122C-E908-1774-E85A-A0E050C85ABB}"/>
          </ac:picMkLst>
        </pc:picChg>
        <pc:picChg chg="mod">
          <ac:chgData name="Eelke Wielinga" userId="deb22ccefafb6d89" providerId="LiveId" clId="{B4356C38-289A-4DC6-9C8B-C088220A4FCC}" dt="2024-11-13T13:06:37.281" v="4078"/>
          <ac:picMkLst>
            <pc:docMk/>
            <pc:sldMk cId="665281503" sldId="390"/>
            <ac:picMk id="132" creationId="{4454FE73-9A65-2F7B-4412-30C36680BB8F}"/>
          </ac:picMkLst>
        </pc:picChg>
        <pc:picChg chg="mod">
          <ac:chgData name="Eelke Wielinga" userId="deb22ccefafb6d89" providerId="LiveId" clId="{B4356C38-289A-4DC6-9C8B-C088220A4FCC}" dt="2024-11-13T13:06:37.281" v="4078"/>
          <ac:picMkLst>
            <pc:docMk/>
            <pc:sldMk cId="665281503" sldId="390"/>
            <ac:picMk id="133" creationId="{FBDF71BC-60D4-90D6-7876-75F7E388BDB4}"/>
          </ac:picMkLst>
        </pc:picChg>
      </pc:sldChg>
      <pc:sldChg chg="addSp delSp modSp mod">
        <pc:chgData name="Eelke Wielinga" userId="deb22ccefafb6d89" providerId="LiveId" clId="{B4356C38-289A-4DC6-9C8B-C088220A4FCC}" dt="2024-11-14T18:27:33.427" v="7214" actId="571"/>
        <pc:sldMkLst>
          <pc:docMk/>
          <pc:sldMk cId="912092767" sldId="394"/>
        </pc:sldMkLst>
        <pc:spChg chg="mod topLvl">
          <ac:chgData name="Eelke Wielinga" userId="deb22ccefafb6d89" providerId="LiveId" clId="{B4356C38-289A-4DC6-9C8B-C088220A4FCC}" dt="2024-11-14T18:22:40.816" v="7039" actId="165"/>
          <ac:spMkLst>
            <pc:docMk/>
            <pc:sldMk cId="912092767" sldId="394"/>
            <ac:spMk id="3" creationId="{8431792A-9591-4A4F-BF48-2A34869226D3}"/>
          </ac:spMkLst>
        </pc:spChg>
        <pc:spChg chg="mod topLvl">
          <ac:chgData name="Eelke Wielinga" userId="deb22ccefafb6d89" providerId="LiveId" clId="{B4356C38-289A-4DC6-9C8B-C088220A4FCC}" dt="2024-11-14T18:22:40.816" v="7039" actId="165"/>
          <ac:spMkLst>
            <pc:docMk/>
            <pc:sldMk cId="912092767" sldId="394"/>
            <ac:spMk id="4" creationId="{B1D10E75-D1FA-4C55-973D-DDC397CA9194}"/>
          </ac:spMkLst>
        </pc:spChg>
        <pc:spChg chg="mod topLvl">
          <ac:chgData name="Eelke Wielinga" userId="deb22ccefafb6d89" providerId="LiveId" clId="{B4356C38-289A-4DC6-9C8B-C088220A4FCC}" dt="2024-11-14T18:22:40.816" v="7039" actId="165"/>
          <ac:spMkLst>
            <pc:docMk/>
            <pc:sldMk cId="912092767" sldId="394"/>
            <ac:spMk id="5" creationId="{C1DE7160-7C44-464B-AED2-BCBFF0C4B897}"/>
          </ac:spMkLst>
        </pc:spChg>
        <pc:spChg chg="mod topLvl">
          <ac:chgData name="Eelke Wielinga" userId="deb22ccefafb6d89" providerId="LiveId" clId="{B4356C38-289A-4DC6-9C8B-C088220A4FCC}" dt="2024-11-14T18:22:40.816" v="7039" actId="165"/>
          <ac:spMkLst>
            <pc:docMk/>
            <pc:sldMk cId="912092767" sldId="394"/>
            <ac:spMk id="7" creationId="{79EC9B07-CCB7-4250-B56D-64890B391B00}"/>
          </ac:spMkLst>
        </pc:spChg>
        <pc:spChg chg="mod topLvl">
          <ac:chgData name="Eelke Wielinga" userId="deb22ccefafb6d89" providerId="LiveId" clId="{B4356C38-289A-4DC6-9C8B-C088220A4FCC}" dt="2024-11-14T18:22:40.816" v="7039" actId="165"/>
          <ac:spMkLst>
            <pc:docMk/>
            <pc:sldMk cId="912092767" sldId="394"/>
            <ac:spMk id="8" creationId="{34CD3740-C5FB-47C8-9C11-120E547BC878}"/>
          </ac:spMkLst>
        </pc:spChg>
        <pc:spChg chg="del">
          <ac:chgData name="Eelke Wielinga" userId="deb22ccefafb6d89" providerId="LiveId" clId="{B4356C38-289A-4DC6-9C8B-C088220A4FCC}" dt="2024-11-14T16:16:47.764" v="6890" actId="478"/>
          <ac:spMkLst>
            <pc:docMk/>
            <pc:sldMk cId="912092767" sldId="394"/>
            <ac:spMk id="9" creationId="{28A5B6F2-9503-46B0-B14E-F89DA7184EE9}"/>
          </ac:spMkLst>
        </pc:spChg>
        <pc:spChg chg="add mod">
          <ac:chgData name="Eelke Wielinga" userId="deb22ccefafb6d89" providerId="LiveId" clId="{B4356C38-289A-4DC6-9C8B-C088220A4FCC}" dt="2024-11-14T18:24:58.386" v="7143" actId="14100"/>
          <ac:spMkLst>
            <pc:docMk/>
            <pc:sldMk cId="912092767" sldId="394"/>
            <ac:spMk id="11" creationId="{A41C2704-32A0-A5A3-1965-C6374B028ACF}"/>
          </ac:spMkLst>
        </pc:spChg>
        <pc:spChg chg="mod">
          <ac:chgData name="Eelke Wielinga" userId="deb22ccefafb6d89" providerId="LiveId" clId="{B4356C38-289A-4DC6-9C8B-C088220A4FCC}" dt="2024-11-14T18:22:40.816" v="7039" actId="165"/>
          <ac:spMkLst>
            <pc:docMk/>
            <pc:sldMk cId="912092767" sldId="394"/>
            <ac:spMk id="13" creationId="{AE52FC2C-E165-4F49-82AB-0AA9ED640957}"/>
          </ac:spMkLst>
        </pc:spChg>
        <pc:spChg chg="mod">
          <ac:chgData name="Eelke Wielinga" userId="deb22ccefafb6d89" providerId="LiveId" clId="{B4356C38-289A-4DC6-9C8B-C088220A4FCC}" dt="2024-11-14T18:22:40.816" v="7039" actId="165"/>
          <ac:spMkLst>
            <pc:docMk/>
            <pc:sldMk cId="912092767" sldId="394"/>
            <ac:spMk id="14" creationId="{A8E79377-5477-4480-8009-A6C848FE367F}"/>
          </ac:spMkLst>
        </pc:spChg>
        <pc:spChg chg="mod">
          <ac:chgData name="Eelke Wielinga" userId="deb22ccefafb6d89" providerId="LiveId" clId="{B4356C38-289A-4DC6-9C8B-C088220A4FCC}" dt="2024-11-14T18:22:40.816" v="7039" actId="165"/>
          <ac:spMkLst>
            <pc:docMk/>
            <pc:sldMk cId="912092767" sldId="394"/>
            <ac:spMk id="15" creationId="{AA5A3899-02F3-4B08-93DB-73E2FD84F752}"/>
          </ac:spMkLst>
        </pc:spChg>
        <pc:spChg chg="mod topLvl">
          <ac:chgData name="Eelke Wielinga" userId="deb22ccefafb6d89" providerId="LiveId" clId="{B4356C38-289A-4DC6-9C8B-C088220A4FCC}" dt="2024-11-14T18:22:40.816" v="7039" actId="165"/>
          <ac:spMkLst>
            <pc:docMk/>
            <pc:sldMk cId="912092767" sldId="394"/>
            <ac:spMk id="16" creationId="{D1E96FE2-B4D9-4B78-820A-A46B0047C082}"/>
          </ac:spMkLst>
        </pc:spChg>
        <pc:spChg chg="add mod">
          <ac:chgData name="Eelke Wielinga" userId="deb22ccefafb6d89" providerId="LiveId" clId="{B4356C38-289A-4DC6-9C8B-C088220A4FCC}" dt="2024-11-14T18:26:28.715" v="7212" actId="1076"/>
          <ac:spMkLst>
            <pc:docMk/>
            <pc:sldMk cId="912092767" sldId="394"/>
            <ac:spMk id="17" creationId="{94453EA1-433B-24A9-D0B7-7C6E8FFA0188}"/>
          </ac:spMkLst>
        </pc:spChg>
        <pc:spChg chg="add mod">
          <ac:chgData name="Eelke Wielinga" userId="deb22ccefafb6d89" providerId="LiveId" clId="{B4356C38-289A-4DC6-9C8B-C088220A4FCC}" dt="2024-11-14T18:25:01.758" v="7144" actId="1076"/>
          <ac:spMkLst>
            <pc:docMk/>
            <pc:sldMk cId="912092767" sldId="394"/>
            <ac:spMk id="18" creationId="{CC01AE56-D95F-2E10-16DC-F6C480BFF9E9}"/>
          </ac:spMkLst>
        </pc:spChg>
        <pc:spChg chg="mod topLvl">
          <ac:chgData name="Eelke Wielinga" userId="deb22ccefafb6d89" providerId="LiveId" clId="{B4356C38-289A-4DC6-9C8B-C088220A4FCC}" dt="2024-11-14T18:22:40.816" v="7039" actId="165"/>
          <ac:spMkLst>
            <pc:docMk/>
            <pc:sldMk cId="912092767" sldId="394"/>
            <ac:spMk id="19" creationId="{37A19A5D-4CCC-4BEA-8FEA-4AC86B97360C}"/>
          </ac:spMkLst>
        </pc:spChg>
        <pc:spChg chg="mod topLvl">
          <ac:chgData name="Eelke Wielinga" userId="deb22ccefafb6d89" providerId="LiveId" clId="{B4356C38-289A-4DC6-9C8B-C088220A4FCC}" dt="2024-11-14T18:22:40.816" v="7039" actId="165"/>
          <ac:spMkLst>
            <pc:docMk/>
            <pc:sldMk cId="912092767" sldId="394"/>
            <ac:spMk id="20" creationId="{393293C5-1477-447A-82F1-41B8B5D890F6}"/>
          </ac:spMkLst>
        </pc:spChg>
        <pc:spChg chg="add mod">
          <ac:chgData name="Eelke Wielinga" userId="deb22ccefafb6d89" providerId="LiveId" clId="{B4356C38-289A-4DC6-9C8B-C088220A4FCC}" dt="2024-11-14T18:25:50.966" v="7204" actId="1037"/>
          <ac:spMkLst>
            <pc:docMk/>
            <pc:sldMk cId="912092767" sldId="394"/>
            <ac:spMk id="21" creationId="{DA901CDB-BD6C-DAE6-8AEA-69E34D6111DA}"/>
          </ac:spMkLst>
        </pc:spChg>
        <pc:spChg chg="mod">
          <ac:chgData name="Eelke Wielinga" userId="deb22ccefafb6d89" providerId="LiveId" clId="{B4356C38-289A-4DC6-9C8B-C088220A4FCC}" dt="2024-11-14T18:22:40.816" v="7039" actId="165"/>
          <ac:spMkLst>
            <pc:docMk/>
            <pc:sldMk cId="912092767" sldId="394"/>
            <ac:spMk id="22" creationId="{47163B6E-DFEB-4044-A5F1-DC7C91111D8F}"/>
          </ac:spMkLst>
        </pc:spChg>
        <pc:spChg chg="mod">
          <ac:chgData name="Eelke Wielinga" userId="deb22ccefafb6d89" providerId="LiveId" clId="{B4356C38-289A-4DC6-9C8B-C088220A4FCC}" dt="2024-11-14T18:22:40.816" v="7039" actId="165"/>
          <ac:spMkLst>
            <pc:docMk/>
            <pc:sldMk cId="912092767" sldId="394"/>
            <ac:spMk id="23" creationId="{364196A6-EB95-4642-BBB6-32EF7123F4B7}"/>
          </ac:spMkLst>
        </pc:spChg>
        <pc:spChg chg="mod">
          <ac:chgData name="Eelke Wielinga" userId="deb22ccefafb6d89" providerId="LiveId" clId="{B4356C38-289A-4DC6-9C8B-C088220A4FCC}" dt="2024-11-14T18:22:40.816" v="7039" actId="165"/>
          <ac:spMkLst>
            <pc:docMk/>
            <pc:sldMk cId="912092767" sldId="394"/>
            <ac:spMk id="24" creationId="{D3E61785-68AA-4544-9721-FACE3EA198A1}"/>
          </ac:spMkLst>
        </pc:spChg>
        <pc:spChg chg="add mod">
          <ac:chgData name="Eelke Wielinga" userId="deb22ccefafb6d89" providerId="LiveId" clId="{B4356C38-289A-4DC6-9C8B-C088220A4FCC}" dt="2024-11-14T18:25:05.655" v="7145" actId="1076"/>
          <ac:spMkLst>
            <pc:docMk/>
            <pc:sldMk cId="912092767" sldId="394"/>
            <ac:spMk id="25" creationId="{31D3B8E8-EC7F-2BA4-EE0E-50998CCC76E9}"/>
          </ac:spMkLst>
        </pc:spChg>
        <pc:spChg chg="add mod">
          <ac:chgData name="Eelke Wielinga" userId="deb22ccefafb6d89" providerId="LiveId" clId="{B4356C38-289A-4DC6-9C8B-C088220A4FCC}" dt="2024-11-14T18:25:38.572" v="7199" actId="20577"/>
          <ac:spMkLst>
            <pc:docMk/>
            <pc:sldMk cId="912092767" sldId="394"/>
            <ac:spMk id="26" creationId="{6E9C8FC0-DDF4-2553-5E2B-415265C3CCC0}"/>
          </ac:spMkLst>
        </pc:spChg>
        <pc:spChg chg="mod topLvl">
          <ac:chgData name="Eelke Wielinga" userId="deb22ccefafb6d89" providerId="LiveId" clId="{B4356C38-289A-4DC6-9C8B-C088220A4FCC}" dt="2024-11-14T18:22:40.816" v="7039" actId="165"/>
          <ac:spMkLst>
            <pc:docMk/>
            <pc:sldMk cId="912092767" sldId="394"/>
            <ac:spMk id="27" creationId="{02F14EF6-F7AF-43B5-B826-BDA06777B09B}"/>
          </ac:spMkLst>
        </pc:spChg>
        <pc:spChg chg="mod topLvl">
          <ac:chgData name="Eelke Wielinga" userId="deb22ccefafb6d89" providerId="LiveId" clId="{B4356C38-289A-4DC6-9C8B-C088220A4FCC}" dt="2024-11-14T18:22:40.816" v="7039" actId="165"/>
          <ac:spMkLst>
            <pc:docMk/>
            <pc:sldMk cId="912092767" sldId="394"/>
            <ac:spMk id="28" creationId="{01329B1D-BB2D-4AA6-B9D1-C0434A10494E}"/>
          </ac:spMkLst>
        </pc:spChg>
        <pc:spChg chg="add del mod">
          <ac:chgData name="Eelke Wielinga" userId="deb22ccefafb6d89" providerId="LiveId" clId="{B4356C38-289A-4DC6-9C8B-C088220A4FCC}" dt="2024-11-14T18:27:28.006" v="7213" actId="478"/>
          <ac:spMkLst>
            <pc:docMk/>
            <pc:sldMk cId="912092767" sldId="394"/>
            <ac:spMk id="29" creationId="{0674FFBD-6A79-3F2F-0375-83915D541145}"/>
          </ac:spMkLst>
        </pc:spChg>
        <pc:spChg chg="add mod">
          <ac:chgData name="Eelke Wielinga" userId="deb22ccefafb6d89" providerId="LiveId" clId="{B4356C38-289A-4DC6-9C8B-C088220A4FCC}" dt="2024-11-14T18:26:07.689" v="7211" actId="571"/>
          <ac:spMkLst>
            <pc:docMk/>
            <pc:sldMk cId="912092767" sldId="394"/>
            <ac:spMk id="30" creationId="{FD4ED8B2-48A5-35F5-A66A-710A3336EDA7}"/>
          </ac:spMkLst>
        </pc:spChg>
        <pc:spChg chg="mod">
          <ac:chgData name="Eelke Wielinga" userId="deb22ccefafb6d89" providerId="LiveId" clId="{B4356C38-289A-4DC6-9C8B-C088220A4FCC}" dt="2024-11-14T18:22:40.816" v="7039" actId="165"/>
          <ac:spMkLst>
            <pc:docMk/>
            <pc:sldMk cId="912092767" sldId="394"/>
            <ac:spMk id="31" creationId="{1A9025FB-FBBD-403B-9ECD-03D40B25F663}"/>
          </ac:spMkLst>
        </pc:spChg>
        <pc:spChg chg="mod">
          <ac:chgData name="Eelke Wielinga" userId="deb22ccefafb6d89" providerId="LiveId" clId="{B4356C38-289A-4DC6-9C8B-C088220A4FCC}" dt="2024-11-14T18:22:40.816" v="7039" actId="165"/>
          <ac:spMkLst>
            <pc:docMk/>
            <pc:sldMk cId="912092767" sldId="394"/>
            <ac:spMk id="32" creationId="{A49A0445-312B-4A5D-9266-58E502E7AF58}"/>
          </ac:spMkLst>
        </pc:spChg>
        <pc:spChg chg="add mod">
          <ac:chgData name="Eelke Wielinga" userId="deb22ccefafb6d89" providerId="LiveId" clId="{B4356C38-289A-4DC6-9C8B-C088220A4FCC}" dt="2024-11-14T18:27:33.427" v="7214" actId="571"/>
          <ac:spMkLst>
            <pc:docMk/>
            <pc:sldMk cId="912092767" sldId="394"/>
            <ac:spMk id="33" creationId="{559D4477-D1BB-0524-8878-CE6F74F75F90}"/>
          </ac:spMkLst>
        </pc:spChg>
        <pc:spChg chg="mod">
          <ac:chgData name="Eelke Wielinga" userId="deb22ccefafb6d89" providerId="LiveId" clId="{B4356C38-289A-4DC6-9C8B-C088220A4FCC}" dt="2024-11-14T18:22:40.816" v="7039" actId="165"/>
          <ac:spMkLst>
            <pc:docMk/>
            <pc:sldMk cId="912092767" sldId="394"/>
            <ac:spMk id="35" creationId="{B38FD8F4-F5FF-45D5-A706-3FB82D6A02C6}"/>
          </ac:spMkLst>
        </pc:spChg>
        <pc:spChg chg="mod">
          <ac:chgData name="Eelke Wielinga" userId="deb22ccefafb6d89" providerId="LiveId" clId="{B4356C38-289A-4DC6-9C8B-C088220A4FCC}" dt="2024-11-14T18:22:40.816" v="7039" actId="165"/>
          <ac:spMkLst>
            <pc:docMk/>
            <pc:sldMk cId="912092767" sldId="394"/>
            <ac:spMk id="36" creationId="{69560F41-449E-4C77-BF9B-3AF978EE1A0A}"/>
          </ac:spMkLst>
        </pc:spChg>
        <pc:spChg chg="mod topLvl">
          <ac:chgData name="Eelke Wielinga" userId="deb22ccefafb6d89" providerId="LiveId" clId="{B4356C38-289A-4DC6-9C8B-C088220A4FCC}" dt="2024-11-14T18:22:54.533" v="7040" actId="1076"/>
          <ac:spMkLst>
            <pc:docMk/>
            <pc:sldMk cId="912092767" sldId="394"/>
            <ac:spMk id="38" creationId="{0F21C83D-4D3A-41D4-97CA-3E28984586B7}"/>
          </ac:spMkLst>
        </pc:spChg>
        <pc:spChg chg="mod topLvl">
          <ac:chgData name="Eelke Wielinga" userId="deb22ccefafb6d89" providerId="LiveId" clId="{B4356C38-289A-4DC6-9C8B-C088220A4FCC}" dt="2024-11-14T18:22:54.533" v="7040" actId="1076"/>
          <ac:spMkLst>
            <pc:docMk/>
            <pc:sldMk cId="912092767" sldId="394"/>
            <ac:spMk id="39" creationId="{637F3756-8FB5-4D10-B789-8D57C17FCBA5}"/>
          </ac:spMkLst>
        </pc:spChg>
        <pc:spChg chg="mod topLvl">
          <ac:chgData name="Eelke Wielinga" userId="deb22ccefafb6d89" providerId="LiveId" clId="{B4356C38-289A-4DC6-9C8B-C088220A4FCC}" dt="2024-11-14T18:22:54.533" v="7040" actId="1076"/>
          <ac:spMkLst>
            <pc:docMk/>
            <pc:sldMk cId="912092767" sldId="394"/>
            <ac:spMk id="40" creationId="{B3D83C60-69F0-4BDB-83A8-1E76BB882CA9}"/>
          </ac:spMkLst>
        </pc:spChg>
        <pc:spChg chg="mod topLvl">
          <ac:chgData name="Eelke Wielinga" userId="deb22ccefafb6d89" providerId="LiveId" clId="{B4356C38-289A-4DC6-9C8B-C088220A4FCC}" dt="2024-11-14T18:22:54.533" v="7040" actId="1076"/>
          <ac:spMkLst>
            <pc:docMk/>
            <pc:sldMk cId="912092767" sldId="394"/>
            <ac:spMk id="43" creationId="{78C28390-2222-4CE3-95B5-A8852F22A993}"/>
          </ac:spMkLst>
        </pc:spChg>
        <pc:spChg chg="mod topLvl">
          <ac:chgData name="Eelke Wielinga" userId="deb22ccefafb6d89" providerId="LiveId" clId="{B4356C38-289A-4DC6-9C8B-C088220A4FCC}" dt="2024-11-14T18:22:54.533" v="7040" actId="1076"/>
          <ac:spMkLst>
            <pc:docMk/>
            <pc:sldMk cId="912092767" sldId="394"/>
            <ac:spMk id="44" creationId="{21DC4263-CE3F-4245-9767-F51D6397889E}"/>
          </ac:spMkLst>
        </pc:spChg>
        <pc:spChg chg="mod topLvl">
          <ac:chgData name="Eelke Wielinga" userId="deb22ccefafb6d89" providerId="LiveId" clId="{B4356C38-289A-4DC6-9C8B-C088220A4FCC}" dt="2024-11-14T18:22:54.533" v="7040" actId="1076"/>
          <ac:spMkLst>
            <pc:docMk/>
            <pc:sldMk cId="912092767" sldId="394"/>
            <ac:spMk id="47" creationId="{1783A1AE-5069-41C9-9208-71F703EE4C86}"/>
          </ac:spMkLst>
        </pc:spChg>
        <pc:spChg chg="mod topLvl">
          <ac:chgData name="Eelke Wielinga" userId="deb22ccefafb6d89" providerId="LiveId" clId="{B4356C38-289A-4DC6-9C8B-C088220A4FCC}" dt="2024-11-14T18:22:54.533" v="7040" actId="1076"/>
          <ac:spMkLst>
            <pc:docMk/>
            <pc:sldMk cId="912092767" sldId="394"/>
            <ac:spMk id="48" creationId="{8BB1C7F6-6826-42E2-A815-BF086FB00331}"/>
          </ac:spMkLst>
        </pc:spChg>
        <pc:spChg chg="mod topLvl">
          <ac:chgData name="Eelke Wielinga" userId="deb22ccefafb6d89" providerId="LiveId" clId="{B4356C38-289A-4DC6-9C8B-C088220A4FCC}" dt="2024-11-14T18:22:54.533" v="7040" actId="1076"/>
          <ac:spMkLst>
            <pc:docMk/>
            <pc:sldMk cId="912092767" sldId="394"/>
            <ac:spMk id="51" creationId="{6E3695A1-64BF-4255-8921-B42B76A7483B}"/>
          </ac:spMkLst>
        </pc:spChg>
        <pc:spChg chg="mod topLvl">
          <ac:chgData name="Eelke Wielinga" userId="deb22ccefafb6d89" providerId="LiveId" clId="{B4356C38-289A-4DC6-9C8B-C088220A4FCC}" dt="2024-11-14T18:22:54.533" v="7040" actId="1076"/>
          <ac:spMkLst>
            <pc:docMk/>
            <pc:sldMk cId="912092767" sldId="394"/>
            <ac:spMk id="52" creationId="{12F12928-B5D6-4837-99BA-408D88AE7467}"/>
          </ac:spMkLst>
        </pc:spChg>
        <pc:spChg chg="mod topLvl">
          <ac:chgData name="Eelke Wielinga" userId="deb22ccefafb6d89" providerId="LiveId" clId="{B4356C38-289A-4DC6-9C8B-C088220A4FCC}" dt="2024-11-14T18:22:40.816" v="7039" actId="165"/>
          <ac:spMkLst>
            <pc:docMk/>
            <pc:sldMk cId="912092767" sldId="394"/>
            <ac:spMk id="54" creationId="{7B6004D5-78C4-415F-8079-01E10B21AED6}"/>
          </ac:spMkLst>
        </pc:spChg>
        <pc:spChg chg="mod topLvl">
          <ac:chgData name="Eelke Wielinga" userId="deb22ccefafb6d89" providerId="LiveId" clId="{B4356C38-289A-4DC6-9C8B-C088220A4FCC}" dt="2024-11-14T18:22:40.816" v="7039" actId="165"/>
          <ac:spMkLst>
            <pc:docMk/>
            <pc:sldMk cId="912092767" sldId="394"/>
            <ac:spMk id="55" creationId="{821EEE2B-7B3F-440A-B58B-A849452FFFB8}"/>
          </ac:spMkLst>
        </pc:spChg>
        <pc:spChg chg="mod topLvl">
          <ac:chgData name="Eelke Wielinga" userId="deb22ccefafb6d89" providerId="LiveId" clId="{B4356C38-289A-4DC6-9C8B-C088220A4FCC}" dt="2024-11-14T18:22:40.816" v="7039" actId="165"/>
          <ac:spMkLst>
            <pc:docMk/>
            <pc:sldMk cId="912092767" sldId="394"/>
            <ac:spMk id="56" creationId="{DE105736-E3F3-44D7-8F32-17B5C47E5E6D}"/>
          </ac:spMkLst>
        </pc:spChg>
        <pc:spChg chg="mod topLvl">
          <ac:chgData name="Eelke Wielinga" userId="deb22ccefafb6d89" providerId="LiveId" clId="{B4356C38-289A-4DC6-9C8B-C088220A4FCC}" dt="2024-11-14T18:22:40.816" v="7039" actId="165"/>
          <ac:spMkLst>
            <pc:docMk/>
            <pc:sldMk cId="912092767" sldId="394"/>
            <ac:spMk id="59" creationId="{09A6B01B-013B-4E46-AF4F-04A61A4E5941}"/>
          </ac:spMkLst>
        </pc:spChg>
        <pc:spChg chg="mod topLvl">
          <ac:chgData name="Eelke Wielinga" userId="deb22ccefafb6d89" providerId="LiveId" clId="{B4356C38-289A-4DC6-9C8B-C088220A4FCC}" dt="2024-11-14T18:22:40.816" v="7039" actId="165"/>
          <ac:spMkLst>
            <pc:docMk/>
            <pc:sldMk cId="912092767" sldId="394"/>
            <ac:spMk id="60" creationId="{1B7ED0AF-6533-48E4-BD72-1D9BD66284D8}"/>
          </ac:spMkLst>
        </pc:spChg>
        <pc:spChg chg="mod topLvl">
          <ac:chgData name="Eelke Wielinga" userId="deb22ccefafb6d89" providerId="LiveId" clId="{B4356C38-289A-4DC6-9C8B-C088220A4FCC}" dt="2024-11-14T18:22:40.816" v="7039" actId="165"/>
          <ac:spMkLst>
            <pc:docMk/>
            <pc:sldMk cId="912092767" sldId="394"/>
            <ac:spMk id="63" creationId="{1F94C894-3EB5-4FD8-9525-08D8E5517724}"/>
          </ac:spMkLst>
        </pc:spChg>
        <pc:spChg chg="mod topLvl">
          <ac:chgData name="Eelke Wielinga" userId="deb22ccefafb6d89" providerId="LiveId" clId="{B4356C38-289A-4DC6-9C8B-C088220A4FCC}" dt="2024-11-14T18:22:40.816" v="7039" actId="165"/>
          <ac:spMkLst>
            <pc:docMk/>
            <pc:sldMk cId="912092767" sldId="394"/>
            <ac:spMk id="64" creationId="{484B6F4E-0B4F-4038-8ECD-BC67046A2759}"/>
          </ac:spMkLst>
        </pc:spChg>
        <pc:spChg chg="mod topLvl">
          <ac:chgData name="Eelke Wielinga" userId="deb22ccefafb6d89" providerId="LiveId" clId="{B4356C38-289A-4DC6-9C8B-C088220A4FCC}" dt="2024-11-14T18:22:40.816" v="7039" actId="165"/>
          <ac:spMkLst>
            <pc:docMk/>
            <pc:sldMk cId="912092767" sldId="394"/>
            <ac:spMk id="67" creationId="{D7409F63-6EB9-4C95-BCB5-D3371780FF01}"/>
          </ac:spMkLst>
        </pc:spChg>
        <pc:spChg chg="mod topLvl">
          <ac:chgData name="Eelke Wielinga" userId="deb22ccefafb6d89" providerId="LiveId" clId="{B4356C38-289A-4DC6-9C8B-C088220A4FCC}" dt="2024-11-14T18:22:40.816" v="7039" actId="165"/>
          <ac:spMkLst>
            <pc:docMk/>
            <pc:sldMk cId="912092767" sldId="394"/>
            <ac:spMk id="68" creationId="{D1C2E1B6-0105-4C02-8CB1-ED7980C8808D}"/>
          </ac:spMkLst>
        </pc:spChg>
        <pc:spChg chg="mod topLvl">
          <ac:chgData name="Eelke Wielinga" userId="deb22ccefafb6d89" providerId="LiveId" clId="{B4356C38-289A-4DC6-9C8B-C088220A4FCC}" dt="2024-11-14T18:22:40.816" v="7039" actId="165"/>
          <ac:spMkLst>
            <pc:docMk/>
            <pc:sldMk cId="912092767" sldId="394"/>
            <ac:spMk id="71" creationId="{6C6F13F2-974A-4264-97E4-3EA303F9E735}"/>
          </ac:spMkLst>
        </pc:spChg>
        <pc:spChg chg="mod topLvl">
          <ac:chgData name="Eelke Wielinga" userId="deb22ccefafb6d89" providerId="LiveId" clId="{B4356C38-289A-4DC6-9C8B-C088220A4FCC}" dt="2024-11-14T18:22:40.816" v="7039" actId="165"/>
          <ac:spMkLst>
            <pc:docMk/>
            <pc:sldMk cId="912092767" sldId="394"/>
            <ac:spMk id="72" creationId="{B282B22D-E00C-4F89-B59D-643D53F7F9B2}"/>
          </ac:spMkLst>
        </pc:spChg>
        <pc:spChg chg="mod topLvl">
          <ac:chgData name="Eelke Wielinga" userId="deb22ccefafb6d89" providerId="LiveId" clId="{B4356C38-289A-4DC6-9C8B-C088220A4FCC}" dt="2024-11-14T18:22:40.816" v="7039" actId="165"/>
          <ac:spMkLst>
            <pc:docMk/>
            <pc:sldMk cId="912092767" sldId="394"/>
            <ac:spMk id="74" creationId="{50A5BA09-AF94-4409-9DE9-B0E0EC98B233}"/>
          </ac:spMkLst>
        </pc:spChg>
        <pc:spChg chg="mod topLvl">
          <ac:chgData name="Eelke Wielinga" userId="deb22ccefafb6d89" providerId="LiveId" clId="{B4356C38-289A-4DC6-9C8B-C088220A4FCC}" dt="2024-11-14T18:22:40.816" v="7039" actId="165"/>
          <ac:spMkLst>
            <pc:docMk/>
            <pc:sldMk cId="912092767" sldId="394"/>
            <ac:spMk id="75" creationId="{89DF6BC4-81AC-481E-90B6-23832E8FFF3D}"/>
          </ac:spMkLst>
        </pc:spChg>
        <pc:spChg chg="mod topLvl">
          <ac:chgData name="Eelke Wielinga" userId="deb22ccefafb6d89" providerId="LiveId" clId="{B4356C38-289A-4DC6-9C8B-C088220A4FCC}" dt="2024-11-14T18:22:40.816" v="7039" actId="165"/>
          <ac:spMkLst>
            <pc:docMk/>
            <pc:sldMk cId="912092767" sldId="394"/>
            <ac:spMk id="76" creationId="{021F2B75-24A1-4116-8D61-D7A1C53EE3FD}"/>
          </ac:spMkLst>
        </pc:spChg>
        <pc:spChg chg="mod topLvl">
          <ac:chgData name="Eelke Wielinga" userId="deb22ccefafb6d89" providerId="LiveId" clId="{B4356C38-289A-4DC6-9C8B-C088220A4FCC}" dt="2024-11-14T18:22:40.816" v="7039" actId="165"/>
          <ac:spMkLst>
            <pc:docMk/>
            <pc:sldMk cId="912092767" sldId="394"/>
            <ac:spMk id="80" creationId="{38325C5F-1943-4B12-8FDD-9DEB87BAD080}"/>
          </ac:spMkLst>
        </pc:spChg>
        <pc:spChg chg="mod topLvl">
          <ac:chgData name="Eelke Wielinga" userId="deb22ccefafb6d89" providerId="LiveId" clId="{B4356C38-289A-4DC6-9C8B-C088220A4FCC}" dt="2024-11-14T18:22:40.816" v="7039" actId="165"/>
          <ac:spMkLst>
            <pc:docMk/>
            <pc:sldMk cId="912092767" sldId="394"/>
            <ac:spMk id="88" creationId="{A74F1595-B830-4CC2-A04E-43440573DD34}"/>
          </ac:spMkLst>
        </pc:spChg>
        <pc:spChg chg="mod topLvl">
          <ac:chgData name="Eelke Wielinga" userId="deb22ccefafb6d89" providerId="LiveId" clId="{B4356C38-289A-4DC6-9C8B-C088220A4FCC}" dt="2024-11-14T18:23:03.399" v="7041" actId="1076"/>
          <ac:spMkLst>
            <pc:docMk/>
            <pc:sldMk cId="912092767" sldId="394"/>
            <ac:spMk id="90" creationId="{BB5263A3-5A51-4F0B-97A0-F90F3CD54FCA}"/>
          </ac:spMkLst>
        </pc:spChg>
        <pc:spChg chg="mod topLvl">
          <ac:chgData name="Eelke Wielinga" userId="deb22ccefafb6d89" providerId="LiveId" clId="{B4356C38-289A-4DC6-9C8B-C088220A4FCC}" dt="2024-11-14T18:23:03.399" v="7041" actId="1076"/>
          <ac:spMkLst>
            <pc:docMk/>
            <pc:sldMk cId="912092767" sldId="394"/>
            <ac:spMk id="91" creationId="{C70D578D-941C-4EC1-AF95-E193D7327C87}"/>
          </ac:spMkLst>
        </pc:spChg>
        <pc:spChg chg="mod topLvl">
          <ac:chgData name="Eelke Wielinga" userId="deb22ccefafb6d89" providerId="LiveId" clId="{B4356C38-289A-4DC6-9C8B-C088220A4FCC}" dt="2024-11-14T18:23:03.399" v="7041" actId="1076"/>
          <ac:spMkLst>
            <pc:docMk/>
            <pc:sldMk cId="912092767" sldId="394"/>
            <ac:spMk id="92" creationId="{692C7A5C-A524-4EE5-8E6C-253E84BE9C37}"/>
          </ac:spMkLst>
        </pc:spChg>
        <pc:spChg chg="mod topLvl">
          <ac:chgData name="Eelke Wielinga" userId="deb22ccefafb6d89" providerId="LiveId" clId="{B4356C38-289A-4DC6-9C8B-C088220A4FCC}" dt="2024-11-14T18:23:03.399" v="7041" actId="1076"/>
          <ac:spMkLst>
            <pc:docMk/>
            <pc:sldMk cId="912092767" sldId="394"/>
            <ac:spMk id="98" creationId="{16B689A9-6CC3-440E-A5B1-52C0858AD329}"/>
          </ac:spMkLst>
        </pc:spChg>
        <pc:spChg chg="mod topLvl">
          <ac:chgData name="Eelke Wielinga" userId="deb22ccefafb6d89" providerId="LiveId" clId="{B4356C38-289A-4DC6-9C8B-C088220A4FCC}" dt="2024-11-14T18:23:03.399" v="7041" actId="1076"/>
          <ac:spMkLst>
            <pc:docMk/>
            <pc:sldMk cId="912092767" sldId="394"/>
            <ac:spMk id="99" creationId="{1C5D0BD4-9D7E-48DF-B518-3AD51B12A4EA}"/>
          </ac:spMkLst>
        </pc:spChg>
        <pc:spChg chg="mod topLvl">
          <ac:chgData name="Eelke Wielinga" userId="deb22ccefafb6d89" providerId="LiveId" clId="{B4356C38-289A-4DC6-9C8B-C088220A4FCC}" dt="2024-11-14T18:22:40.816" v="7039" actId="165"/>
          <ac:spMkLst>
            <pc:docMk/>
            <pc:sldMk cId="912092767" sldId="394"/>
            <ac:spMk id="100" creationId="{C711C0A0-D1DD-4248-8887-792CF37956B9}"/>
          </ac:spMkLst>
        </pc:spChg>
        <pc:spChg chg="mod topLvl">
          <ac:chgData name="Eelke Wielinga" userId="deb22ccefafb6d89" providerId="LiveId" clId="{B4356C38-289A-4DC6-9C8B-C088220A4FCC}" dt="2024-11-14T18:22:40.816" v="7039" actId="165"/>
          <ac:spMkLst>
            <pc:docMk/>
            <pc:sldMk cId="912092767" sldId="394"/>
            <ac:spMk id="101" creationId="{51C6EE52-B1B0-49DC-812E-6DD685C29507}"/>
          </ac:spMkLst>
        </pc:spChg>
        <pc:spChg chg="mod topLvl">
          <ac:chgData name="Eelke Wielinga" userId="deb22ccefafb6d89" providerId="LiveId" clId="{B4356C38-289A-4DC6-9C8B-C088220A4FCC}" dt="2024-11-14T18:22:54.533" v="7040" actId="1076"/>
          <ac:spMkLst>
            <pc:docMk/>
            <pc:sldMk cId="912092767" sldId="394"/>
            <ac:spMk id="102" creationId="{09CA25E4-3ACD-4462-9ECC-66A3DFCA8FCB}"/>
          </ac:spMkLst>
        </pc:spChg>
        <pc:spChg chg="mod topLvl">
          <ac:chgData name="Eelke Wielinga" userId="deb22ccefafb6d89" providerId="LiveId" clId="{B4356C38-289A-4DC6-9C8B-C088220A4FCC}" dt="2024-11-14T18:22:40.816" v="7039" actId="165"/>
          <ac:spMkLst>
            <pc:docMk/>
            <pc:sldMk cId="912092767" sldId="394"/>
            <ac:spMk id="103" creationId="{D4F826A0-6005-4FC2-B326-AA650FEA92A0}"/>
          </ac:spMkLst>
        </pc:spChg>
        <pc:spChg chg="mod topLvl">
          <ac:chgData name="Eelke Wielinga" userId="deb22ccefafb6d89" providerId="LiveId" clId="{B4356C38-289A-4DC6-9C8B-C088220A4FCC}" dt="2024-11-14T18:22:40.816" v="7039" actId="165"/>
          <ac:spMkLst>
            <pc:docMk/>
            <pc:sldMk cId="912092767" sldId="394"/>
            <ac:spMk id="104" creationId="{2879E2B5-6E18-42CA-B7C2-B1398A08651E}"/>
          </ac:spMkLst>
        </pc:spChg>
        <pc:spChg chg="mod topLvl">
          <ac:chgData name="Eelke Wielinga" userId="deb22ccefafb6d89" providerId="LiveId" clId="{B4356C38-289A-4DC6-9C8B-C088220A4FCC}" dt="2024-11-14T18:23:03.399" v="7041" actId="1076"/>
          <ac:spMkLst>
            <pc:docMk/>
            <pc:sldMk cId="912092767" sldId="394"/>
            <ac:spMk id="107" creationId="{1ED97E67-9338-4F68-95EA-EB931156BBA4}"/>
          </ac:spMkLst>
        </pc:spChg>
        <pc:spChg chg="mod topLvl">
          <ac:chgData name="Eelke Wielinga" userId="deb22ccefafb6d89" providerId="LiveId" clId="{B4356C38-289A-4DC6-9C8B-C088220A4FCC}" dt="2024-11-14T18:23:03.399" v="7041" actId="1076"/>
          <ac:spMkLst>
            <pc:docMk/>
            <pc:sldMk cId="912092767" sldId="394"/>
            <ac:spMk id="108" creationId="{711575E6-FC9D-46BF-8EA9-8077346FF95C}"/>
          </ac:spMkLst>
        </pc:spChg>
        <pc:spChg chg="mod topLvl">
          <ac:chgData name="Eelke Wielinga" userId="deb22ccefafb6d89" providerId="LiveId" clId="{B4356C38-289A-4DC6-9C8B-C088220A4FCC}" dt="2024-11-14T18:23:03.399" v="7041" actId="1076"/>
          <ac:spMkLst>
            <pc:docMk/>
            <pc:sldMk cId="912092767" sldId="394"/>
            <ac:spMk id="109" creationId="{7B88D910-802F-4007-B51F-3461019CE7C1}"/>
          </ac:spMkLst>
        </pc:spChg>
        <pc:spChg chg="mod topLvl">
          <ac:chgData name="Eelke Wielinga" userId="deb22ccefafb6d89" providerId="LiveId" clId="{B4356C38-289A-4DC6-9C8B-C088220A4FCC}" dt="2024-11-14T18:22:54.533" v="7040" actId="1076"/>
          <ac:spMkLst>
            <pc:docMk/>
            <pc:sldMk cId="912092767" sldId="394"/>
            <ac:spMk id="110" creationId="{471EC76D-FC7F-4BD4-8850-D7D739618B81}"/>
          </ac:spMkLst>
        </pc:spChg>
        <pc:spChg chg="mod topLvl">
          <ac:chgData name="Eelke Wielinga" userId="deb22ccefafb6d89" providerId="LiveId" clId="{B4356C38-289A-4DC6-9C8B-C088220A4FCC}" dt="2024-11-14T18:23:03.399" v="7041" actId="1076"/>
          <ac:spMkLst>
            <pc:docMk/>
            <pc:sldMk cId="912092767" sldId="394"/>
            <ac:spMk id="111" creationId="{A47EB4EE-30F1-4C11-A666-9D67D6E63C4B}"/>
          </ac:spMkLst>
        </pc:spChg>
        <pc:spChg chg="mod topLvl">
          <ac:chgData name="Eelke Wielinga" userId="deb22ccefafb6d89" providerId="LiveId" clId="{B4356C38-289A-4DC6-9C8B-C088220A4FCC}" dt="2024-11-14T18:22:40.816" v="7039" actId="165"/>
          <ac:spMkLst>
            <pc:docMk/>
            <pc:sldMk cId="912092767" sldId="394"/>
            <ac:spMk id="112" creationId="{7BE8CA78-460A-410C-A797-E497EB23EB00}"/>
          </ac:spMkLst>
        </pc:spChg>
        <pc:spChg chg="mod topLvl">
          <ac:chgData name="Eelke Wielinga" userId="deb22ccefafb6d89" providerId="LiveId" clId="{B4356C38-289A-4DC6-9C8B-C088220A4FCC}" dt="2024-11-14T18:22:40.816" v="7039" actId="165"/>
          <ac:spMkLst>
            <pc:docMk/>
            <pc:sldMk cId="912092767" sldId="394"/>
            <ac:spMk id="113" creationId="{23505F4B-6480-4097-A2A9-3D3BF3EFE12E}"/>
          </ac:spMkLst>
        </pc:spChg>
        <pc:spChg chg="mod">
          <ac:chgData name="Eelke Wielinga" userId="deb22ccefafb6d89" providerId="LiveId" clId="{B4356C38-289A-4DC6-9C8B-C088220A4FCC}" dt="2024-11-14T18:22:40.816" v="7039" actId="165"/>
          <ac:spMkLst>
            <pc:docMk/>
            <pc:sldMk cId="912092767" sldId="394"/>
            <ac:spMk id="116" creationId="{562E875B-CADF-49EF-9CF4-974A6EC69246}"/>
          </ac:spMkLst>
        </pc:spChg>
        <pc:spChg chg="mod">
          <ac:chgData name="Eelke Wielinga" userId="deb22ccefafb6d89" providerId="LiveId" clId="{B4356C38-289A-4DC6-9C8B-C088220A4FCC}" dt="2024-11-14T18:22:40.816" v="7039" actId="165"/>
          <ac:spMkLst>
            <pc:docMk/>
            <pc:sldMk cId="912092767" sldId="394"/>
            <ac:spMk id="117" creationId="{83F784C6-F410-4EA0-929F-B0FFB1D6F8EB}"/>
          </ac:spMkLst>
        </pc:spChg>
        <pc:spChg chg="mod">
          <ac:chgData name="Eelke Wielinga" userId="deb22ccefafb6d89" providerId="LiveId" clId="{B4356C38-289A-4DC6-9C8B-C088220A4FCC}" dt="2024-11-14T18:23:03.399" v="7041" actId="1076"/>
          <ac:spMkLst>
            <pc:docMk/>
            <pc:sldMk cId="912092767" sldId="394"/>
            <ac:spMk id="119" creationId="{58B30EDB-00E0-4A89-86A6-6B2AFE4C3B00}"/>
          </ac:spMkLst>
        </pc:spChg>
        <pc:spChg chg="mod">
          <ac:chgData name="Eelke Wielinga" userId="deb22ccefafb6d89" providerId="LiveId" clId="{B4356C38-289A-4DC6-9C8B-C088220A4FCC}" dt="2024-11-14T18:23:03.399" v="7041" actId="1076"/>
          <ac:spMkLst>
            <pc:docMk/>
            <pc:sldMk cId="912092767" sldId="394"/>
            <ac:spMk id="120" creationId="{F1736E52-092C-4F8D-AE78-D763B7E612EB}"/>
          </ac:spMkLst>
        </pc:spChg>
        <pc:spChg chg="mod">
          <ac:chgData name="Eelke Wielinga" userId="deb22ccefafb6d89" providerId="LiveId" clId="{B4356C38-289A-4DC6-9C8B-C088220A4FCC}" dt="2024-11-14T18:23:03.399" v="7041" actId="1076"/>
          <ac:spMkLst>
            <pc:docMk/>
            <pc:sldMk cId="912092767" sldId="394"/>
            <ac:spMk id="147" creationId="{B03AE516-E60B-437A-931F-E8BB12FF2D0C}"/>
          </ac:spMkLst>
        </pc:spChg>
        <pc:spChg chg="mod">
          <ac:chgData name="Eelke Wielinga" userId="deb22ccefafb6d89" providerId="LiveId" clId="{B4356C38-289A-4DC6-9C8B-C088220A4FCC}" dt="2024-11-14T18:23:03.399" v="7041" actId="1076"/>
          <ac:spMkLst>
            <pc:docMk/>
            <pc:sldMk cId="912092767" sldId="394"/>
            <ac:spMk id="148" creationId="{05609727-9125-49BB-A501-9CD306125466}"/>
          </ac:spMkLst>
        </pc:spChg>
        <pc:spChg chg="mod">
          <ac:chgData name="Eelke Wielinga" userId="deb22ccefafb6d89" providerId="LiveId" clId="{B4356C38-289A-4DC6-9C8B-C088220A4FCC}" dt="2024-11-14T18:23:03.399" v="7041" actId="1076"/>
          <ac:spMkLst>
            <pc:docMk/>
            <pc:sldMk cId="912092767" sldId="394"/>
            <ac:spMk id="149" creationId="{F7443DDD-E88B-4913-A025-70370D6F3514}"/>
          </ac:spMkLst>
        </pc:spChg>
        <pc:spChg chg="mod">
          <ac:chgData name="Eelke Wielinga" userId="deb22ccefafb6d89" providerId="LiveId" clId="{B4356C38-289A-4DC6-9C8B-C088220A4FCC}" dt="2024-11-14T18:23:03.399" v="7041" actId="1076"/>
          <ac:spMkLst>
            <pc:docMk/>
            <pc:sldMk cId="912092767" sldId="394"/>
            <ac:spMk id="150" creationId="{B2AD83B5-FB5E-4867-BDAF-3A01BC8E0090}"/>
          </ac:spMkLst>
        </pc:spChg>
        <pc:spChg chg="mod">
          <ac:chgData name="Eelke Wielinga" userId="deb22ccefafb6d89" providerId="LiveId" clId="{B4356C38-289A-4DC6-9C8B-C088220A4FCC}" dt="2024-11-14T18:23:03.399" v="7041" actId="1076"/>
          <ac:spMkLst>
            <pc:docMk/>
            <pc:sldMk cId="912092767" sldId="394"/>
            <ac:spMk id="151" creationId="{16161E56-92E7-46AF-884C-CDBD34DA3B53}"/>
          </ac:spMkLst>
        </pc:spChg>
        <pc:spChg chg="mod">
          <ac:chgData name="Eelke Wielinga" userId="deb22ccefafb6d89" providerId="LiveId" clId="{B4356C38-289A-4DC6-9C8B-C088220A4FCC}" dt="2024-11-14T18:23:03.399" v="7041" actId="1076"/>
          <ac:spMkLst>
            <pc:docMk/>
            <pc:sldMk cId="912092767" sldId="394"/>
            <ac:spMk id="152" creationId="{9053A47A-8301-4B71-B9F1-E7B5B1BF4182}"/>
          </ac:spMkLst>
        </pc:spChg>
        <pc:spChg chg="mod">
          <ac:chgData name="Eelke Wielinga" userId="deb22ccefafb6d89" providerId="LiveId" clId="{B4356C38-289A-4DC6-9C8B-C088220A4FCC}" dt="2024-11-14T18:23:03.399" v="7041" actId="1076"/>
          <ac:spMkLst>
            <pc:docMk/>
            <pc:sldMk cId="912092767" sldId="394"/>
            <ac:spMk id="153" creationId="{3678C618-3207-414F-97FB-63A838CD3E4E}"/>
          </ac:spMkLst>
        </pc:spChg>
        <pc:spChg chg="mod">
          <ac:chgData name="Eelke Wielinga" userId="deb22ccefafb6d89" providerId="LiveId" clId="{B4356C38-289A-4DC6-9C8B-C088220A4FCC}" dt="2024-11-14T18:23:03.399" v="7041" actId="1076"/>
          <ac:spMkLst>
            <pc:docMk/>
            <pc:sldMk cId="912092767" sldId="394"/>
            <ac:spMk id="154" creationId="{618B3063-EAFF-4F1A-9DD4-73C0D14E969F}"/>
          </ac:spMkLst>
        </pc:spChg>
        <pc:spChg chg="mod">
          <ac:chgData name="Eelke Wielinga" userId="deb22ccefafb6d89" providerId="LiveId" clId="{B4356C38-289A-4DC6-9C8B-C088220A4FCC}" dt="2024-11-14T18:23:03.399" v="7041" actId="1076"/>
          <ac:spMkLst>
            <pc:docMk/>
            <pc:sldMk cId="912092767" sldId="394"/>
            <ac:spMk id="155" creationId="{CA160071-369E-4C59-9009-320FCF67BEC5}"/>
          </ac:spMkLst>
        </pc:spChg>
        <pc:spChg chg="mod">
          <ac:chgData name="Eelke Wielinga" userId="deb22ccefafb6d89" providerId="LiveId" clId="{B4356C38-289A-4DC6-9C8B-C088220A4FCC}" dt="2024-11-14T18:23:03.399" v="7041" actId="1076"/>
          <ac:spMkLst>
            <pc:docMk/>
            <pc:sldMk cId="912092767" sldId="394"/>
            <ac:spMk id="156" creationId="{15119423-6A33-4052-9E35-E02E4E0C4717}"/>
          </ac:spMkLst>
        </pc:spChg>
        <pc:spChg chg="mod">
          <ac:chgData name="Eelke Wielinga" userId="deb22ccefafb6d89" providerId="LiveId" clId="{B4356C38-289A-4DC6-9C8B-C088220A4FCC}" dt="2024-11-14T18:23:03.399" v="7041" actId="1076"/>
          <ac:spMkLst>
            <pc:docMk/>
            <pc:sldMk cId="912092767" sldId="394"/>
            <ac:spMk id="157" creationId="{F29F1DB3-4C0B-48AD-9E8D-7DA467F05C00}"/>
          </ac:spMkLst>
        </pc:spChg>
        <pc:spChg chg="mod">
          <ac:chgData name="Eelke Wielinga" userId="deb22ccefafb6d89" providerId="LiveId" clId="{B4356C38-289A-4DC6-9C8B-C088220A4FCC}" dt="2024-11-14T18:23:03.399" v="7041" actId="1076"/>
          <ac:spMkLst>
            <pc:docMk/>
            <pc:sldMk cId="912092767" sldId="394"/>
            <ac:spMk id="158" creationId="{2FC76F2D-6396-4394-AE9D-169A138874D4}"/>
          </ac:spMkLst>
        </pc:spChg>
        <pc:spChg chg="mod">
          <ac:chgData name="Eelke Wielinga" userId="deb22ccefafb6d89" providerId="LiveId" clId="{B4356C38-289A-4DC6-9C8B-C088220A4FCC}" dt="2024-11-14T18:23:03.399" v="7041" actId="1076"/>
          <ac:spMkLst>
            <pc:docMk/>
            <pc:sldMk cId="912092767" sldId="394"/>
            <ac:spMk id="159" creationId="{B8AD938D-C7BE-4DF5-9036-F1799902258C}"/>
          </ac:spMkLst>
        </pc:spChg>
        <pc:spChg chg="mod">
          <ac:chgData name="Eelke Wielinga" userId="deb22ccefafb6d89" providerId="LiveId" clId="{B4356C38-289A-4DC6-9C8B-C088220A4FCC}" dt="2024-11-14T18:23:03.399" v="7041" actId="1076"/>
          <ac:spMkLst>
            <pc:docMk/>
            <pc:sldMk cId="912092767" sldId="394"/>
            <ac:spMk id="160" creationId="{88F13C95-BC7F-43C0-AF7E-E5539CE5E882}"/>
          </ac:spMkLst>
        </pc:spChg>
        <pc:spChg chg="mod">
          <ac:chgData name="Eelke Wielinga" userId="deb22ccefafb6d89" providerId="LiveId" clId="{B4356C38-289A-4DC6-9C8B-C088220A4FCC}" dt="2024-11-14T18:23:03.399" v="7041" actId="1076"/>
          <ac:spMkLst>
            <pc:docMk/>
            <pc:sldMk cId="912092767" sldId="394"/>
            <ac:spMk id="161" creationId="{8CDE573A-320C-4291-B0E9-CFCC2866C66C}"/>
          </ac:spMkLst>
        </pc:spChg>
        <pc:spChg chg="mod">
          <ac:chgData name="Eelke Wielinga" userId="deb22ccefafb6d89" providerId="LiveId" clId="{B4356C38-289A-4DC6-9C8B-C088220A4FCC}" dt="2024-11-14T18:23:03.399" v="7041" actId="1076"/>
          <ac:spMkLst>
            <pc:docMk/>
            <pc:sldMk cId="912092767" sldId="394"/>
            <ac:spMk id="162" creationId="{894DA1E5-4108-4A0E-A9E1-AA01B21007D1}"/>
          </ac:spMkLst>
        </pc:spChg>
        <pc:spChg chg="mod">
          <ac:chgData name="Eelke Wielinga" userId="deb22ccefafb6d89" providerId="LiveId" clId="{B4356C38-289A-4DC6-9C8B-C088220A4FCC}" dt="2024-11-14T18:23:03.399" v="7041" actId="1076"/>
          <ac:spMkLst>
            <pc:docMk/>
            <pc:sldMk cId="912092767" sldId="394"/>
            <ac:spMk id="163" creationId="{5A39A056-B8FF-4070-B3A4-BF30741EC57C}"/>
          </ac:spMkLst>
        </pc:spChg>
        <pc:spChg chg="mod">
          <ac:chgData name="Eelke Wielinga" userId="deb22ccefafb6d89" providerId="LiveId" clId="{B4356C38-289A-4DC6-9C8B-C088220A4FCC}" dt="2024-11-14T18:23:03.399" v="7041" actId="1076"/>
          <ac:spMkLst>
            <pc:docMk/>
            <pc:sldMk cId="912092767" sldId="394"/>
            <ac:spMk id="164" creationId="{1A72204C-F088-4A06-BE8E-19FDA699DCB7}"/>
          </ac:spMkLst>
        </pc:spChg>
        <pc:spChg chg="mod">
          <ac:chgData name="Eelke Wielinga" userId="deb22ccefafb6d89" providerId="LiveId" clId="{B4356C38-289A-4DC6-9C8B-C088220A4FCC}" dt="2024-11-14T18:23:03.399" v="7041" actId="1076"/>
          <ac:spMkLst>
            <pc:docMk/>
            <pc:sldMk cId="912092767" sldId="394"/>
            <ac:spMk id="165" creationId="{A6E3434D-D711-483C-BF98-A91533DE3E8E}"/>
          </ac:spMkLst>
        </pc:spChg>
        <pc:spChg chg="mod">
          <ac:chgData name="Eelke Wielinga" userId="deb22ccefafb6d89" providerId="LiveId" clId="{B4356C38-289A-4DC6-9C8B-C088220A4FCC}" dt="2024-11-14T18:23:03.399" v="7041" actId="1076"/>
          <ac:spMkLst>
            <pc:docMk/>
            <pc:sldMk cId="912092767" sldId="394"/>
            <ac:spMk id="166" creationId="{FFBAC6BA-D6FA-4C49-BD01-3BB709125731}"/>
          </ac:spMkLst>
        </pc:spChg>
        <pc:spChg chg="mod">
          <ac:chgData name="Eelke Wielinga" userId="deb22ccefafb6d89" providerId="LiveId" clId="{B4356C38-289A-4DC6-9C8B-C088220A4FCC}" dt="2024-11-14T18:23:03.399" v="7041" actId="1076"/>
          <ac:spMkLst>
            <pc:docMk/>
            <pc:sldMk cId="912092767" sldId="394"/>
            <ac:spMk id="167" creationId="{CA376A9B-2A7B-4BCB-BEB7-D07FD07508B9}"/>
          </ac:spMkLst>
        </pc:spChg>
        <pc:spChg chg="mod">
          <ac:chgData name="Eelke Wielinga" userId="deb22ccefafb6d89" providerId="LiveId" clId="{B4356C38-289A-4DC6-9C8B-C088220A4FCC}" dt="2024-11-14T18:23:03.399" v="7041" actId="1076"/>
          <ac:spMkLst>
            <pc:docMk/>
            <pc:sldMk cId="912092767" sldId="394"/>
            <ac:spMk id="168" creationId="{F09B01BC-924D-463B-9F51-BD3C9F1AD978}"/>
          </ac:spMkLst>
        </pc:spChg>
        <pc:spChg chg="mod">
          <ac:chgData name="Eelke Wielinga" userId="deb22ccefafb6d89" providerId="LiveId" clId="{B4356C38-289A-4DC6-9C8B-C088220A4FCC}" dt="2024-11-14T18:23:03.399" v="7041" actId="1076"/>
          <ac:spMkLst>
            <pc:docMk/>
            <pc:sldMk cId="912092767" sldId="394"/>
            <ac:spMk id="169" creationId="{270904CA-E05B-4424-A887-48AB52ABDE07}"/>
          </ac:spMkLst>
        </pc:spChg>
        <pc:spChg chg="mod">
          <ac:chgData name="Eelke Wielinga" userId="deb22ccefafb6d89" providerId="LiveId" clId="{B4356C38-289A-4DC6-9C8B-C088220A4FCC}" dt="2024-11-14T18:23:03.399" v="7041" actId="1076"/>
          <ac:spMkLst>
            <pc:docMk/>
            <pc:sldMk cId="912092767" sldId="394"/>
            <ac:spMk id="170" creationId="{5A0FE5E3-2583-42E8-A33A-26D3EEBD75E3}"/>
          </ac:spMkLst>
        </pc:spChg>
        <pc:spChg chg="mod">
          <ac:chgData name="Eelke Wielinga" userId="deb22ccefafb6d89" providerId="LiveId" clId="{B4356C38-289A-4DC6-9C8B-C088220A4FCC}" dt="2024-11-14T18:23:03.399" v="7041" actId="1076"/>
          <ac:spMkLst>
            <pc:docMk/>
            <pc:sldMk cId="912092767" sldId="394"/>
            <ac:spMk id="171" creationId="{7C2B2F0F-BFA9-4A17-89F2-D308D907FDB0}"/>
          </ac:spMkLst>
        </pc:spChg>
        <pc:spChg chg="mod">
          <ac:chgData name="Eelke Wielinga" userId="deb22ccefafb6d89" providerId="LiveId" clId="{B4356C38-289A-4DC6-9C8B-C088220A4FCC}" dt="2024-11-14T18:23:03.399" v="7041" actId="1076"/>
          <ac:spMkLst>
            <pc:docMk/>
            <pc:sldMk cId="912092767" sldId="394"/>
            <ac:spMk id="172" creationId="{5CB9513F-4B6E-4FF1-A075-03D8B2B43D8D}"/>
          </ac:spMkLst>
        </pc:spChg>
        <pc:spChg chg="mod">
          <ac:chgData name="Eelke Wielinga" userId="deb22ccefafb6d89" providerId="LiveId" clId="{B4356C38-289A-4DC6-9C8B-C088220A4FCC}" dt="2024-11-14T18:23:03.399" v="7041" actId="1076"/>
          <ac:spMkLst>
            <pc:docMk/>
            <pc:sldMk cId="912092767" sldId="394"/>
            <ac:spMk id="173" creationId="{20511AB7-B991-4C7F-9BC0-55B89C96A718}"/>
          </ac:spMkLst>
        </pc:spChg>
        <pc:spChg chg="mod">
          <ac:chgData name="Eelke Wielinga" userId="deb22ccefafb6d89" providerId="LiveId" clId="{B4356C38-289A-4DC6-9C8B-C088220A4FCC}" dt="2024-11-14T18:23:03.399" v="7041" actId="1076"/>
          <ac:spMkLst>
            <pc:docMk/>
            <pc:sldMk cId="912092767" sldId="394"/>
            <ac:spMk id="174" creationId="{7E945DE8-8BB8-4593-8ECD-B14A5C305936}"/>
          </ac:spMkLst>
        </pc:spChg>
        <pc:spChg chg="mod">
          <ac:chgData name="Eelke Wielinga" userId="deb22ccefafb6d89" providerId="LiveId" clId="{B4356C38-289A-4DC6-9C8B-C088220A4FCC}" dt="2024-11-14T18:23:03.399" v="7041" actId="1076"/>
          <ac:spMkLst>
            <pc:docMk/>
            <pc:sldMk cId="912092767" sldId="394"/>
            <ac:spMk id="175" creationId="{5F9AD45C-3425-4072-9E4E-F8856AA426DD}"/>
          </ac:spMkLst>
        </pc:spChg>
        <pc:spChg chg="mod">
          <ac:chgData name="Eelke Wielinga" userId="deb22ccefafb6d89" providerId="LiveId" clId="{B4356C38-289A-4DC6-9C8B-C088220A4FCC}" dt="2024-11-14T18:23:03.399" v="7041" actId="1076"/>
          <ac:spMkLst>
            <pc:docMk/>
            <pc:sldMk cId="912092767" sldId="394"/>
            <ac:spMk id="176" creationId="{C54E7051-E5A6-4E61-9D7A-B2B31717E02F}"/>
          </ac:spMkLst>
        </pc:spChg>
        <pc:spChg chg="mod">
          <ac:chgData name="Eelke Wielinga" userId="deb22ccefafb6d89" providerId="LiveId" clId="{B4356C38-289A-4DC6-9C8B-C088220A4FCC}" dt="2024-11-14T18:23:03.399" v="7041" actId="1076"/>
          <ac:spMkLst>
            <pc:docMk/>
            <pc:sldMk cId="912092767" sldId="394"/>
            <ac:spMk id="177" creationId="{202C6122-EA9F-4D58-A74B-32E06A4D4C33}"/>
          </ac:spMkLst>
        </pc:spChg>
        <pc:spChg chg="mod">
          <ac:chgData name="Eelke Wielinga" userId="deb22ccefafb6d89" providerId="LiveId" clId="{B4356C38-289A-4DC6-9C8B-C088220A4FCC}" dt="2024-11-14T18:23:03.399" v="7041" actId="1076"/>
          <ac:spMkLst>
            <pc:docMk/>
            <pc:sldMk cId="912092767" sldId="394"/>
            <ac:spMk id="178" creationId="{08509278-D1AC-4518-BE16-C6ADBF956F63}"/>
          </ac:spMkLst>
        </pc:spChg>
        <pc:spChg chg="mod">
          <ac:chgData name="Eelke Wielinga" userId="deb22ccefafb6d89" providerId="LiveId" clId="{B4356C38-289A-4DC6-9C8B-C088220A4FCC}" dt="2024-11-14T18:23:03.399" v="7041" actId="1076"/>
          <ac:spMkLst>
            <pc:docMk/>
            <pc:sldMk cId="912092767" sldId="394"/>
            <ac:spMk id="179" creationId="{F0F26190-D5DB-4133-B787-076DE2BE34A3}"/>
          </ac:spMkLst>
        </pc:spChg>
        <pc:spChg chg="mod">
          <ac:chgData name="Eelke Wielinga" userId="deb22ccefafb6d89" providerId="LiveId" clId="{B4356C38-289A-4DC6-9C8B-C088220A4FCC}" dt="2024-11-14T18:23:03.399" v="7041" actId="1076"/>
          <ac:spMkLst>
            <pc:docMk/>
            <pc:sldMk cId="912092767" sldId="394"/>
            <ac:spMk id="180" creationId="{FC22C872-2E10-45DC-86AC-957407CB13BA}"/>
          </ac:spMkLst>
        </pc:spChg>
        <pc:spChg chg="mod">
          <ac:chgData name="Eelke Wielinga" userId="deb22ccefafb6d89" providerId="LiveId" clId="{B4356C38-289A-4DC6-9C8B-C088220A4FCC}" dt="2024-11-14T18:23:03.399" v="7041" actId="1076"/>
          <ac:spMkLst>
            <pc:docMk/>
            <pc:sldMk cId="912092767" sldId="394"/>
            <ac:spMk id="181" creationId="{2689F199-569D-4A61-B907-5DAC3AD1DDA5}"/>
          </ac:spMkLst>
        </pc:spChg>
        <pc:spChg chg="mod">
          <ac:chgData name="Eelke Wielinga" userId="deb22ccefafb6d89" providerId="LiveId" clId="{B4356C38-289A-4DC6-9C8B-C088220A4FCC}" dt="2024-11-14T18:23:03.399" v="7041" actId="1076"/>
          <ac:spMkLst>
            <pc:docMk/>
            <pc:sldMk cId="912092767" sldId="394"/>
            <ac:spMk id="182" creationId="{1A3B22B4-59CC-448F-A399-F43ECC4A111D}"/>
          </ac:spMkLst>
        </pc:spChg>
        <pc:spChg chg="mod">
          <ac:chgData name="Eelke Wielinga" userId="deb22ccefafb6d89" providerId="LiveId" clId="{B4356C38-289A-4DC6-9C8B-C088220A4FCC}" dt="2024-11-14T18:23:03.399" v="7041" actId="1076"/>
          <ac:spMkLst>
            <pc:docMk/>
            <pc:sldMk cId="912092767" sldId="394"/>
            <ac:spMk id="183" creationId="{12830094-7FA8-4A0F-9F4E-557CA69F6173}"/>
          </ac:spMkLst>
        </pc:spChg>
        <pc:spChg chg="mod">
          <ac:chgData name="Eelke Wielinga" userId="deb22ccefafb6d89" providerId="LiveId" clId="{B4356C38-289A-4DC6-9C8B-C088220A4FCC}" dt="2024-11-14T18:23:03.399" v="7041" actId="1076"/>
          <ac:spMkLst>
            <pc:docMk/>
            <pc:sldMk cId="912092767" sldId="394"/>
            <ac:spMk id="184" creationId="{0D46E408-C1A3-4986-A77D-453C1E4AD4D9}"/>
          </ac:spMkLst>
        </pc:spChg>
        <pc:spChg chg="mod">
          <ac:chgData name="Eelke Wielinga" userId="deb22ccefafb6d89" providerId="LiveId" clId="{B4356C38-289A-4DC6-9C8B-C088220A4FCC}" dt="2024-11-14T18:23:03.399" v="7041" actId="1076"/>
          <ac:spMkLst>
            <pc:docMk/>
            <pc:sldMk cId="912092767" sldId="394"/>
            <ac:spMk id="185" creationId="{004B34A3-D1A4-42F4-85E2-5DA2C2614E5B}"/>
          </ac:spMkLst>
        </pc:spChg>
        <pc:spChg chg="mod">
          <ac:chgData name="Eelke Wielinga" userId="deb22ccefafb6d89" providerId="LiveId" clId="{B4356C38-289A-4DC6-9C8B-C088220A4FCC}" dt="2024-11-14T18:23:03.399" v="7041" actId="1076"/>
          <ac:spMkLst>
            <pc:docMk/>
            <pc:sldMk cId="912092767" sldId="394"/>
            <ac:spMk id="186" creationId="{73BAF615-485E-431F-94DE-9D4F0CB0D7D3}"/>
          </ac:spMkLst>
        </pc:spChg>
        <pc:spChg chg="mod">
          <ac:chgData name="Eelke Wielinga" userId="deb22ccefafb6d89" providerId="LiveId" clId="{B4356C38-289A-4DC6-9C8B-C088220A4FCC}" dt="2024-11-14T18:23:03.399" v="7041" actId="1076"/>
          <ac:spMkLst>
            <pc:docMk/>
            <pc:sldMk cId="912092767" sldId="394"/>
            <ac:spMk id="187" creationId="{656AC15A-8619-44B2-BF5C-E40A48A251ED}"/>
          </ac:spMkLst>
        </pc:spChg>
        <pc:spChg chg="mod">
          <ac:chgData name="Eelke Wielinga" userId="deb22ccefafb6d89" providerId="LiveId" clId="{B4356C38-289A-4DC6-9C8B-C088220A4FCC}" dt="2024-11-14T18:23:03.399" v="7041" actId="1076"/>
          <ac:spMkLst>
            <pc:docMk/>
            <pc:sldMk cId="912092767" sldId="394"/>
            <ac:spMk id="188" creationId="{87BA14B3-C049-4295-A0B1-6E29A935E978}"/>
          </ac:spMkLst>
        </pc:spChg>
        <pc:spChg chg="mod">
          <ac:chgData name="Eelke Wielinga" userId="deb22ccefafb6d89" providerId="LiveId" clId="{B4356C38-289A-4DC6-9C8B-C088220A4FCC}" dt="2024-11-14T18:23:03.399" v="7041" actId="1076"/>
          <ac:spMkLst>
            <pc:docMk/>
            <pc:sldMk cId="912092767" sldId="394"/>
            <ac:spMk id="210" creationId="{38796C41-040E-4F29-BE41-ACC82342CFE9}"/>
          </ac:spMkLst>
        </pc:spChg>
        <pc:spChg chg="mod">
          <ac:chgData name="Eelke Wielinga" userId="deb22ccefafb6d89" providerId="LiveId" clId="{B4356C38-289A-4DC6-9C8B-C088220A4FCC}" dt="2024-11-14T18:23:03.399" v="7041" actId="1076"/>
          <ac:spMkLst>
            <pc:docMk/>
            <pc:sldMk cId="912092767" sldId="394"/>
            <ac:spMk id="211" creationId="{0E540F30-2A1C-459F-8668-FEB6106D1393}"/>
          </ac:spMkLst>
        </pc:spChg>
        <pc:spChg chg="mod">
          <ac:chgData name="Eelke Wielinga" userId="deb22ccefafb6d89" providerId="LiveId" clId="{B4356C38-289A-4DC6-9C8B-C088220A4FCC}" dt="2024-11-14T18:23:03.399" v="7041" actId="1076"/>
          <ac:spMkLst>
            <pc:docMk/>
            <pc:sldMk cId="912092767" sldId="394"/>
            <ac:spMk id="212" creationId="{491F9EE1-E4EF-41B7-9E51-F2B584F7AE3A}"/>
          </ac:spMkLst>
        </pc:spChg>
        <pc:spChg chg="mod">
          <ac:chgData name="Eelke Wielinga" userId="deb22ccefafb6d89" providerId="LiveId" clId="{B4356C38-289A-4DC6-9C8B-C088220A4FCC}" dt="2024-11-14T18:23:03.399" v="7041" actId="1076"/>
          <ac:spMkLst>
            <pc:docMk/>
            <pc:sldMk cId="912092767" sldId="394"/>
            <ac:spMk id="213" creationId="{48DF4E2B-3CA6-4067-ABA0-5FDB1A3EAB24}"/>
          </ac:spMkLst>
        </pc:spChg>
        <pc:spChg chg="mod">
          <ac:chgData name="Eelke Wielinga" userId="deb22ccefafb6d89" providerId="LiveId" clId="{B4356C38-289A-4DC6-9C8B-C088220A4FCC}" dt="2024-11-14T18:23:03.399" v="7041" actId="1076"/>
          <ac:spMkLst>
            <pc:docMk/>
            <pc:sldMk cId="912092767" sldId="394"/>
            <ac:spMk id="214" creationId="{381DD3E7-5006-4B3C-A8AB-B83C0EE425F7}"/>
          </ac:spMkLst>
        </pc:spChg>
        <pc:spChg chg="mod">
          <ac:chgData name="Eelke Wielinga" userId="deb22ccefafb6d89" providerId="LiveId" clId="{B4356C38-289A-4DC6-9C8B-C088220A4FCC}" dt="2024-11-14T18:23:03.399" v="7041" actId="1076"/>
          <ac:spMkLst>
            <pc:docMk/>
            <pc:sldMk cId="912092767" sldId="394"/>
            <ac:spMk id="215" creationId="{F1EB5FFC-F371-47A3-8AF7-58930A9DE9EB}"/>
          </ac:spMkLst>
        </pc:spChg>
        <pc:spChg chg="mod">
          <ac:chgData name="Eelke Wielinga" userId="deb22ccefafb6d89" providerId="LiveId" clId="{B4356C38-289A-4DC6-9C8B-C088220A4FCC}" dt="2024-11-14T18:23:03.399" v="7041" actId="1076"/>
          <ac:spMkLst>
            <pc:docMk/>
            <pc:sldMk cId="912092767" sldId="394"/>
            <ac:spMk id="216" creationId="{3B78CB57-3D3F-4A5A-9EFA-E11A1CF94657}"/>
          </ac:spMkLst>
        </pc:spChg>
        <pc:spChg chg="mod">
          <ac:chgData name="Eelke Wielinga" userId="deb22ccefafb6d89" providerId="LiveId" clId="{B4356C38-289A-4DC6-9C8B-C088220A4FCC}" dt="2024-11-14T18:23:03.399" v="7041" actId="1076"/>
          <ac:spMkLst>
            <pc:docMk/>
            <pc:sldMk cId="912092767" sldId="394"/>
            <ac:spMk id="217" creationId="{3A50EDC1-D9A7-4760-B178-F9DC01B37ADB}"/>
          </ac:spMkLst>
        </pc:spChg>
        <pc:spChg chg="mod">
          <ac:chgData name="Eelke Wielinga" userId="deb22ccefafb6d89" providerId="LiveId" clId="{B4356C38-289A-4DC6-9C8B-C088220A4FCC}" dt="2024-11-14T18:23:03.399" v="7041" actId="1076"/>
          <ac:spMkLst>
            <pc:docMk/>
            <pc:sldMk cId="912092767" sldId="394"/>
            <ac:spMk id="218" creationId="{5634C824-3A59-4D03-BF33-51C9089EA8EA}"/>
          </ac:spMkLst>
        </pc:spChg>
        <pc:spChg chg="mod">
          <ac:chgData name="Eelke Wielinga" userId="deb22ccefafb6d89" providerId="LiveId" clId="{B4356C38-289A-4DC6-9C8B-C088220A4FCC}" dt="2024-11-14T18:23:03.399" v="7041" actId="1076"/>
          <ac:spMkLst>
            <pc:docMk/>
            <pc:sldMk cId="912092767" sldId="394"/>
            <ac:spMk id="219" creationId="{B71CA702-7783-47A5-9848-95A2C4B52AA4}"/>
          </ac:spMkLst>
        </pc:spChg>
        <pc:spChg chg="mod">
          <ac:chgData name="Eelke Wielinga" userId="deb22ccefafb6d89" providerId="LiveId" clId="{B4356C38-289A-4DC6-9C8B-C088220A4FCC}" dt="2024-11-14T18:23:03.399" v="7041" actId="1076"/>
          <ac:spMkLst>
            <pc:docMk/>
            <pc:sldMk cId="912092767" sldId="394"/>
            <ac:spMk id="220" creationId="{98974EEC-C042-4600-AA15-C03E8C2EA6FA}"/>
          </ac:spMkLst>
        </pc:spChg>
        <pc:spChg chg="mod">
          <ac:chgData name="Eelke Wielinga" userId="deb22ccefafb6d89" providerId="LiveId" clId="{B4356C38-289A-4DC6-9C8B-C088220A4FCC}" dt="2024-11-14T18:23:03.399" v="7041" actId="1076"/>
          <ac:spMkLst>
            <pc:docMk/>
            <pc:sldMk cId="912092767" sldId="394"/>
            <ac:spMk id="221" creationId="{03C36E9A-6188-4A69-9814-46F3B4B75736}"/>
          </ac:spMkLst>
        </pc:spChg>
        <pc:spChg chg="mod">
          <ac:chgData name="Eelke Wielinga" userId="deb22ccefafb6d89" providerId="LiveId" clId="{B4356C38-289A-4DC6-9C8B-C088220A4FCC}" dt="2024-11-14T18:23:03.399" v="7041" actId="1076"/>
          <ac:spMkLst>
            <pc:docMk/>
            <pc:sldMk cId="912092767" sldId="394"/>
            <ac:spMk id="222" creationId="{C8DF50E7-329B-447F-B4C0-D860B0FF659B}"/>
          </ac:spMkLst>
        </pc:spChg>
        <pc:spChg chg="mod">
          <ac:chgData name="Eelke Wielinga" userId="deb22ccefafb6d89" providerId="LiveId" clId="{B4356C38-289A-4DC6-9C8B-C088220A4FCC}" dt="2024-11-14T18:23:03.399" v="7041" actId="1076"/>
          <ac:spMkLst>
            <pc:docMk/>
            <pc:sldMk cId="912092767" sldId="394"/>
            <ac:spMk id="223" creationId="{B954B3BF-2147-43CC-9643-B25C4A88E536}"/>
          </ac:spMkLst>
        </pc:spChg>
        <pc:spChg chg="mod">
          <ac:chgData name="Eelke Wielinga" userId="deb22ccefafb6d89" providerId="LiveId" clId="{B4356C38-289A-4DC6-9C8B-C088220A4FCC}" dt="2024-11-14T18:23:03.399" v="7041" actId="1076"/>
          <ac:spMkLst>
            <pc:docMk/>
            <pc:sldMk cId="912092767" sldId="394"/>
            <ac:spMk id="224" creationId="{E9BD3053-639B-4E9D-B81C-9800D1E4CCE5}"/>
          </ac:spMkLst>
        </pc:spChg>
        <pc:spChg chg="mod">
          <ac:chgData name="Eelke Wielinga" userId="deb22ccefafb6d89" providerId="LiveId" clId="{B4356C38-289A-4DC6-9C8B-C088220A4FCC}" dt="2024-11-14T18:23:03.399" v="7041" actId="1076"/>
          <ac:spMkLst>
            <pc:docMk/>
            <pc:sldMk cId="912092767" sldId="394"/>
            <ac:spMk id="225" creationId="{FF295B00-EC3A-4219-8C5F-0DFFC7CC980E}"/>
          </ac:spMkLst>
        </pc:spChg>
        <pc:spChg chg="mod">
          <ac:chgData name="Eelke Wielinga" userId="deb22ccefafb6d89" providerId="LiveId" clId="{B4356C38-289A-4DC6-9C8B-C088220A4FCC}" dt="2024-11-14T18:23:03.399" v="7041" actId="1076"/>
          <ac:spMkLst>
            <pc:docMk/>
            <pc:sldMk cId="912092767" sldId="394"/>
            <ac:spMk id="226" creationId="{D4411AD2-B8D7-4BE6-B1E8-E9C3E8AFA792}"/>
          </ac:spMkLst>
        </pc:spChg>
        <pc:spChg chg="mod">
          <ac:chgData name="Eelke Wielinga" userId="deb22ccefafb6d89" providerId="LiveId" clId="{B4356C38-289A-4DC6-9C8B-C088220A4FCC}" dt="2024-11-14T18:23:03.399" v="7041" actId="1076"/>
          <ac:spMkLst>
            <pc:docMk/>
            <pc:sldMk cId="912092767" sldId="394"/>
            <ac:spMk id="227" creationId="{A2B0ABED-C3E4-4D6A-8AD5-5B9A6FC6BEE3}"/>
          </ac:spMkLst>
        </pc:spChg>
        <pc:spChg chg="mod">
          <ac:chgData name="Eelke Wielinga" userId="deb22ccefafb6d89" providerId="LiveId" clId="{B4356C38-289A-4DC6-9C8B-C088220A4FCC}" dt="2024-11-14T18:23:03.399" v="7041" actId="1076"/>
          <ac:spMkLst>
            <pc:docMk/>
            <pc:sldMk cId="912092767" sldId="394"/>
            <ac:spMk id="228" creationId="{CC2E3AD2-8BA5-481B-AEE2-91E8A9D99AFA}"/>
          </ac:spMkLst>
        </pc:spChg>
        <pc:spChg chg="mod">
          <ac:chgData name="Eelke Wielinga" userId="deb22ccefafb6d89" providerId="LiveId" clId="{B4356C38-289A-4DC6-9C8B-C088220A4FCC}" dt="2024-11-14T18:23:03.399" v="7041" actId="1076"/>
          <ac:spMkLst>
            <pc:docMk/>
            <pc:sldMk cId="912092767" sldId="394"/>
            <ac:spMk id="229" creationId="{F5C0C2DD-562B-4E1F-A6D3-6007CB063EAE}"/>
          </ac:spMkLst>
        </pc:spChg>
        <pc:spChg chg="mod">
          <ac:chgData name="Eelke Wielinga" userId="deb22ccefafb6d89" providerId="LiveId" clId="{B4356C38-289A-4DC6-9C8B-C088220A4FCC}" dt="2024-11-14T18:23:03.399" v="7041" actId="1076"/>
          <ac:spMkLst>
            <pc:docMk/>
            <pc:sldMk cId="912092767" sldId="394"/>
            <ac:spMk id="230" creationId="{6BCEB7F0-8AA1-4C53-B599-57CB54A4A238}"/>
          </ac:spMkLst>
        </pc:spChg>
        <pc:spChg chg="mod">
          <ac:chgData name="Eelke Wielinga" userId="deb22ccefafb6d89" providerId="LiveId" clId="{B4356C38-289A-4DC6-9C8B-C088220A4FCC}" dt="2024-11-14T18:23:03.399" v="7041" actId="1076"/>
          <ac:spMkLst>
            <pc:docMk/>
            <pc:sldMk cId="912092767" sldId="394"/>
            <ac:spMk id="231" creationId="{50024B4A-1E0A-41F6-A097-053008072FE6}"/>
          </ac:spMkLst>
        </pc:spChg>
        <pc:spChg chg="mod">
          <ac:chgData name="Eelke Wielinga" userId="deb22ccefafb6d89" providerId="LiveId" clId="{B4356C38-289A-4DC6-9C8B-C088220A4FCC}" dt="2024-11-14T18:23:03.399" v="7041" actId="1076"/>
          <ac:spMkLst>
            <pc:docMk/>
            <pc:sldMk cId="912092767" sldId="394"/>
            <ac:spMk id="232" creationId="{91DBDEC6-6530-4F7B-91E7-9EAD1B4C5654}"/>
          </ac:spMkLst>
        </pc:spChg>
        <pc:spChg chg="mod">
          <ac:chgData name="Eelke Wielinga" userId="deb22ccefafb6d89" providerId="LiveId" clId="{B4356C38-289A-4DC6-9C8B-C088220A4FCC}" dt="2024-11-14T18:23:03.399" v="7041" actId="1076"/>
          <ac:spMkLst>
            <pc:docMk/>
            <pc:sldMk cId="912092767" sldId="394"/>
            <ac:spMk id="233" creationId="{79483C1D-E91E-4F26-BCFB-6D0E5BECB4EC}"/>
          </ac:spMkLst>
        </pc:spChg>
        <pc:spChg chg="mod">
          <ac:chgData name="Eelke Wielinga" userId="deb22ccefafb6d89" providerId="LiveId" clId="{B4356C38-289A-4DC6-9C8B-C088220A4FCC}" dt="2024-11-14T18:23:03.399" v="7041" actId="1076"/>
          <ac:spMkLst>
            <pc:docMk/>
            <pc:sldMk cId="912092767" sldId="394"/>
            <ac:spMk id="234" creationId="{4792D8C8-B23F-48DA-B82B-7406802E86A8}"/>
          </ac:spMkLst>
        </pc:spChg>
        <pc:spChg chg="mod">
          <ac:chgData name="Eelke Wielinga" userId="deb22ccefafb6d89" providerId="LiveId" clId="{B4356C38-289A-4DC6-9C8B-C088220A4FCC}" dt="2024-11-14T18:23:03.399" v="7041" actId="1076"/>
          <ac:spMkLst>
            <pc:docMk/>
            <pc:sldMk cId="912092767" sldId="394"/>
            <ac:spMk id="235" creationId="{5DCC22D8-C892-4EBB-B313-F8B47722C7EA}"/>
          </ac:spMkLst>
        </pc:spChg>
        <pc:spChg chg="mod">
          <ac:chgData name="Eelke Wielinga" userId="deb22ccefafb6d89" providerId="LiveId" clId="{B4356C38-289A-4DC6-9C8B-C088220A4FCC}" dt="2024-11-14T18:23:03.399" v="7041" actId="1076"/>
          <ac:spMkLst>
            <pc:docMk/>
            <pc:sldMk cId="912092767" sldId="394"/>
            <ac:spMk id="236" creationId="{A01E8448-D4B4-4471-B29F-21599DE70AAB}"/>
          </ac:spMkLst>
        </pc:spChg>
        <pc:spChg chg="mod">
          <ac:chgData name="Eelke Wielinga" userId="deb22ccefafb6d89" providerId="LiveId" clId="{B4356C38-289A-4DC6-9C8B-C088220A4FCC}" dt="2024-11-14T18:23:03.399" v="7041" actId="1076"/>
          <ac:spMkLst>
            <pc:docMk/>
            <pc:sldMk cId="912092767" sldId="394"/>
            <ac:spMk id="237" creationId="{310E06C4-1DDA-4D85-9E4D-23D6B3581E9E}"/>
          </ac:spMkLst>
        </pc:spChg>
        <pc:spChg chg="mod">
          <ac:chgData name="Eelke Wielinga" userId="deb22ccefafb6d89" providerId="LiveId" clId="{B4356C38-289A-4DC6-9C8B-C088220A4FCC}" dt="2024-11-14T18:23:03.399" v="7041" actId="1076"/>
          <ac:spMkLst>
            <pc:docMk/>
            <pc:sldMk cId="912092767" sldId="394"/>
            <ac:spMk id="238" creationId="{FC3C9419-784B-4779-93BA-A26DD87EF8BE}"/>
          </ac:spMkLst>
        </pc:spChg>
        <pc:spChg chg="mod">
          <ac:chgData name="Eelke Wielinga" userId="deb22ccefafb6d89" providerId="LiveId" clId="{B4356C38-289A-4DC6-9C8B-C088220A4FCC}" dt="2024-11-14T18:23:03.399" v="7041" actId="1076"/>
          <ac:spMkLst>
            <pc:docMk/>
            <pc:sldMk cId="912092767" sldId="394"/>
            <ac:spMk id="239" creationId="{A2C36A38-CBA0-49E2-BCE0-D77462365293}"/>
          </ac:spMkLst>
        </pc:spChg>
        <pc:spChg chg="mod">
          <ac:chgData name="Eelke Wielinga" userId="deb22ccefafb6d89" providerId="LiveId" clId="{B4356C38-289A-4DC6-9C8B-C088220A4FCC}" dt="2024-11-14T18:23:03.399" v="7041" actId="1076"/>
          <ac:spMkLst>
            <pc:docMk/>
            <pc:sldMk cId="912092767" sldId="394"/>
            <ac:spMk id="240" creationId="{1F853F01-8136-45C8-B133-AF10DD1FD063}"/>
          </ac:spMkLst>
        </pc:spChg>
        <pc:spChg chg="mod">
          <ac:chgData name="Eelke Wielinga" userId="deb22ccefafb6d89" providerId="LiveId" clId="{B4356C38-289A-4DC6-9C8B-C088220A4FCC}" dt="2024-11-14T18:23:03.399" v="7041" actId="1076"/>
          <ac:spMkLst>
            <pc:docMk/>
            <pc:sldMk cId="912092767" sldId="394"/>
            <ac:spMk id="241" creationId="{FBA9AAC0-ECB1-40DB-919E-5E4AAFA9CFA0}"/>
          </ac:spMkLst>
        </pc:spChg>
        <pc:spChg chg="mod">
          <ac:chgData name="Eelke Wielinga" userId="deb22ccefafb6d89" providerId="LiveId" clId="{B4356C38-289A-4DC6-9C8B-C088220A4FCC}" dt="2024-11-14T18:23:03.399" v="7041" actId="1076"/>
          <ac:spMkLst>
            <pc:docMk/>
            <pc:sldMk cId="912092767" sldId="394"/>
            <ac:spMk id="242" creationId="{6878DB94-CB9F-465C-8670-81F6F5362D56}"/>
          </ac:spMkLst>
        </pc:spChg>
        <pc:spChg chg="mod">
          <ac:chgData name="Eelke Wielinga" userId="deb22ccefafb6d89" providerId="LiveId" clId="{B4356C38-289A-4DC6-9C8B-C088220A4FCC}" dt="2024-11-14T18:23:03.399" v="7041" actId="1076"/>
          <ac:spMkLst>
            <pc:docMk/>
            <pc:sldMk cId="912092767" sldId="394"/>
            <ac:spMk id="243" creationId="{04AF02B3-8C15-4429-8C60-3C81E0666CEE}"/>
          </ac:spMkLst>
        </pc:spChg>
        <pc:spChg chg="mod">
          <ac:chgData name="Eelke Wielinga" userId="deb22ccefafb6d89" providerId="LiveId" clId="{B4356C38-289A-4DC6-9C8B-C088220A4FCC}" dt="2024-11-14T18:23:03.399" v="7041" actId="1076"/>
          <ac:spMkLst>
            <pc:docMk/>
            <pc:sldMk cId="912092767" sldId="394"/>
            <ac:spMk id="244" creationId="{A8BA084E-3655-41D6-9C31-31E872DF175D}"/>
          </ac:spMkLst>
        </pc:spChg>
        <pc:spChg chg="mod">
          <ac:chgData name="Eelke Wielinga" userId="deb22ccefafb6d89" providerId="LiveId" clId="{B4356C38-289A-4DC6-9C8B-C088220A4FCC}" dt="2024-11-14T18:23:03.399" v="7041" actId="1076"/>
          <ac:spMkLst>
            <pc:docMk/>
            <pc:sldMk cId="912092767" sldId="394"/>
            <ac:spMk id="245" creationId="{5CF3A340-3405-4353-8A2F-91B3BEDE77EC}"/>
          </ac:spMkLst>
        </pc:spChg>
        <pc:spChg chg="mod">
          <ac:chgData name="Eelke Wielinga" userId="deb22ccefafb6d89" providerId="LiveId" clId="{B4356C38-289A-4DC6-9C8B-C088220A4FCC}" dt="2024-11-14T18:23:03.399" v="7041" actId="1076"/>
          <ac:spMkLst>
            <pc:docMk/>
            <pc:sldMk cId="912092767" sldId="394"/>
            <ac:spMk id="246" creationId="{3DD09334-ADB7-40C8-A7BA-BF97A33BCB68}"/>
          </ac:spMkLst>
        </pc:spChg>
        <pc:spChg chg="mod">
          <ac:chgData name="Eelke Wielinga" userId="deb22ccefafb6d89" providerId="LiveId" clId="{B4356C38-289A-4DC6-9C8B-C088220A4FCC}" dt="2024-11-14T18:23:03.399" v="7041" actId="1076"/>
          <ac:spMkLst>
            <pc:docMk/>
            <pc:sldMk cId="912092767" sldId="394"/>
            <ac:spMk id="247" creationId="{EA7517A5-F559-427C-8ED6-E5D7067A95C8}"/>
          </ac:spMkLst>
        </pc:spChg>
        <pc:spChg chg="mod">
          <ac:chgData name="Eelke Wielinga" userId="deb22ccefafb6d89" providerId="LiveId" clId="{B4356C38-289A-4DC6-9C8B-C088220A4FCC}" dt="2024-11-14T18:23:03.399" v="7041" actId="1076"/>
          <ac:spMkLst>
            <pc:docMk/>
            <pc:sldMk cId="912092767" sldId="394"/>
            <ac:spMk id="248" creationId="{1DE7007A-60F8-493B-B443-93AD2CC71FBF}"/>
          </ac:spMkLst>
        </pc:spChg>
        <pc:spChg chg="mod">
          <ac:chgData name="Eelke Wielinga" userId="deb22ccefafb6d89" providerId="LiveId" clId="{B4356C38-289A-4DC6-9C8B-C088220A4FCC}" dt="2024-11-14T18:23:03.399" v="7041" actId="1076"/>
          <ac:spMkLst>
            <pc:docMk/>
            <pc:sldMk cId="912092767" sldId="394"/>
            <ac:spMk id="249" creationId="{F5DC8475-E6BD-4880-8CD6-20BA518916C9}"/>
          </ac:spMkLst>
        </pc:spChg>
        <pc:spChg chg="mod">
          <ac:chgData name="Eelke Wielinga" userId="deb22ccefafb6d89" providerId="LiveId" clId="{B4356C38-289A-4DC6-9C8B-C088220A4FCC}" dt="2024-11-14T18:23:03.399" v="7041" actId="1076"/>
          <ac:spMkLst>
            <pc:docMk/>
            <pc:sldMk cId="912092767" sldId="394"/>
            <ac:spMk id="250" creationId="{53344BBC-F523-42CD-B41C-BC11EC2326DE}"/>
          </ac:spMkLst>
        </pc:spChg>
        <pc:spChg chg="mod">
          <ac:chgData name="Eelke Wielinga" userId="deb22ccefafb6d89" providerId="LiveId" clId="{B4356C38-289A-4DC6-9C8B-C088220A4FCC}" dt="2024-11-14T18:23:03.399" v="7041" actId="1076"/>
          <ac:spMkLst>
            <pc:docMk/>
            <pc:sldMk cId="912092767" sldId="394"/>
            <ac:spMk id="251" creationId="{E8CF3141-7835-4946-A8A9-818F0841E09B}"/>
          </ac:spMkLst>
        </pc:spChg>
        <pc:spChg chg="mod">
          <ac:chgData name="Eelke Wielinga" userId="deb22ccefafb6d89" providerId="LiveId" clId="{B4356C38-289A-4DC6-9C8B-C088220A4FCC}" dt="2024-11-14T18:23:03.399" v="7041" actId="1076"/>
          <ac:spMkLst>
            <pc:docMk/>
            <pc:sldMk cId="912092767" sldId="394"/>
            <ac:spMk id="273" creationId="{C31716C9-6599-4EF0-AB20-AA89F7537521}"/>
          </ac:spMkLst>
        </pc:spChg>
        <pc:spChg chg="mod">
          <ac:chgData name="Eelke Wielinga" userId="deb22ccefafb6d89" providerId="LiveId" clId="{B4356C38-289A-4DC6-9C8B-C088220A4FCC}" dt="2024-11-14T18:23:03.399" v="7041" actId="1076"/>
          <ac:spMkLst>
            <pc:docMk/>
            <pc:sldMk cId="912092767" sldId="394"/>
            <ac:spMk id="274" creationId="{F1E55134-3C5F-4D80-BD00-5CA2F0D2D063}"/>
          </ac:spMkLst>
        </pc:spChg>
        <pc:spChg chg="mod">
          <ac:chgData name="Eelke Wielinga" userId="deb22ccefafb6d89" providerId="LiveId" clId="{B4356C38-289A-4DC6-9C8B-C088220A4FCC}" dt="2024-11-14T18:23:03.399" v="7041" actId="1076"/>
          <ac:spMkLst>
            <pc:docMk/>
            <pc:sldMk cId="912092767" sldId="394"/>
            <ac:spMk id="275" creationId="{5BDCA82D-D7F4-4C04-9586-148191E3411D}"/>
          </ac:spMkLst>
        </pc:spChg>
        <pc:spChg chg="mod">
          <ac:chgData name="Eelke Wielinga" userId="deb22ccefafb6d89" providerId="LiveId" clId="{B4356C38-289A-4DC6-9C8B-C088220A4FCC}" dt="2024-11-14T18:23:03.399" v="7041" actId="1076"/>
          <ac:spMkLst>
            <pc:docMk/>
            <pc:sldMk cId="912092767" sldId="394"/>
            <ac:spMk id="276" creationId="{252C1B74-A66F-4A60-967C-A330C11E3CBC}"/>
          </ac:spMkLst>
        </pc:spChg>
        <pc:spChg chg="mod">
          <ac:chgData name="Eelke Wielinga" userId="deb22ccefafb6d89" providerId="LiveId" clId="{B4356C38-289A-4DC6-9C8B-C088220A4FCC}" dt="2024-11-14T18:23:03.399" v="7041" actId="1076"/>
          <ac:spMkLst>
            <pc:docMk/>
            <pc:sldMk cId="912092767" sldId="394"/>
            <ac:spMk id="277" creationId="{D3A91B59-B1ED-4006-AAC0-5FB66B57A1A9}"/>
          </ac:spMkLst>
        </pc:spChg>
        <pc:spChg chg="mod">
          <ac:chgData name="Eelke Wielinga" userId="deb22ccefafb6d89" providerId="LiveId" clId="{B4356C38-289A-4DC6-9C8B-C088220A4FCC}" dt="2024-11-14T18:23:03.399" v="7041" actId="1076"/>
          <ac:spMkLst>
            <pc:docMk/>
            <pc:sldMk cId="912092767" sldId="394"/>
            <ac:spMk id="278" creationId="{F114B025-292B-4857-945F-C4A3679E57EE}"/>
          </ac:spMkLst>
        </pc:spChg>
        <pc:spChg chg="mod">
          <ac:chgData name="Eelke Wielinga" userId="deb22ccefafb6d89" providerId="LiveId" clId="{B4356C38-289A-4DC6-9C8B-C088220A4FCC}" dt="2024-11-14T18:23:03.399" v="7041" actId="1076"/>
          <ac:spMkLst>
            <pc:docMk/>
            <pc:sldMk cId="912092767" sldId="394"/>
            <ac:spMk id="279" creationId="{70664C15-5E66-4A9C-BE05-CA49D73B1B3C}"/>
          </ac:spMkLst>
        </pc:spChg>
        <pc:spChg chg="mod">
          <ac:chgData name="Eelke Wielinga" userId="deb22ccefafb6d89" providerId="LiveId" clId="{B4356C38-289A-4DC6-9C8B-C088220A4FCC}" dt="2024-11-14T18:23:03.399" v="7041" actId="1076"/>
          <ac:spMkLst>
            <pc:docMk/>
            <pc:sldMk cId="912092767" sldId="394"/>
            <ac:spMk id="280" creationId="{5D5DB141-9435-4328-928E-C98F9190B800}"/>
          </ac:spMkLst>
        </pc:spChg>
        <pc:spChg chg="mod">
          <ac:chgData name="Eelke Wielinga" userId="deb22ccefafb6d89" providerId="LiveId" clId="{B4356C38-289A-4DC6-9C8B-C088220A4FCC}" dt="2024-11-14T18:23:03.399" v="7041" actId="1076"/>
          <ac:spMkLst>
            <pc:docMk/>
            <pc:sldMk cId="912092767" sldId="394"/>
            <ac:spMk id="281" creationId="{6C884EFD-3B60-4311-B116-796869AA480D}"/>
          </ac:spMkLst>
        </pc:spChg>
        <pc:spChg chg="mod">
          <ac:chgData name="Eelke Wielinga" userId="deb22ccefafb6d89" providerId="LiveId" clId="{B4356C38-289A-4DC6-9C8B-C088220A4FCC}" dt="2024-11-14T18:23:03.399" v="7041" actId="1076"/>
          <ac:spMkLst>
            <pc:docMk/>
            <pc:sldMk cId="912092767" sldId="394"/>
            <ac:spMk id="282" creationId="{2CA30D3C-4056-44BC-BA37-2AEA2CAFDCC5}"/>
          </ac:spMkLst>
        </pc:spChg>
        <pc:spChg chg="mod">
          <ac:chgData name="Eelke Wielinga" userId="deb22ccefafb6d89" providerId="LiveId" clId="{B4356C38-289A-4DC6-9C8B-C088220A4FCC}" dt="2024-11-14T18:23:03.399" v="7041" actId="1076"/>
          <ac:spMkLst>
            <pc:docMk/>
            <pc:sldMk cId="912092767" sldId="394"/>
            <ac:spMk id="283" creationId="{2B954FE8-BC5A-40A3-9EF8-C72B85A6938A}"/>
          </ac:spMkLst>
        </pc:spChg>
        <pc:spChg chg="mod">
          <ac:chgData name="Eelke Wielinga" userId="deb22ccefafb6d89" providerId="LiveId" clId="{B4356C38-289A-4DC6-9C8B-C088220A4FCC}" dt="2024-11-14T18:23:03.399" v="7041" actId="1076"/>
          <ac:spMkLst>
            <pc:docMk/>
            <pc:sldMk cId="912092767" sldId="394"/>
            <ac:spMk id="284" creationId="{8AA76448-D87D-4BE8-BA19-E9B6B7672399}"/>
          </ac:spMkLst>
        </pc:spChg>
        <pc:spChg chg="mod">
          <ac:chgData name="Eelke Wielinga" userId="deb22ccefafb6d89" providerId="LiveId" clId="{B4356C38-289A-4DC6-9C8B-C088220A4FCC}" dt="2024-11-14T18:23:03.399" v="7041" actId="1076"/>
          <ac:spMkLst>
            <pc:docMk/>
            <pc:sldMk cId="912092767" sldId="394"/>
            <ac:spMk id="285" creationId="{6E852575-C335-4BDC-BE16-51FD71808D02}"/>
          </ac:spMkLst>
        </pc:spChg>
        <pc:spChg chg="mod">
          <ac:chgData name="Eelke Wielinga" userId="deb22ccefafb6d89" providerId="LiveId" clId="{B4356C38-289A-4DC6-9C8B-C088220A4FCC}" dt="2024-11-14T18:23:03.399" v="7041" actId="1076"/>
          <ac:spMkLst>
            <pc:docMk/>
            <pc:sldMk cId="912092767" sldId="394"/>
            <ac:spMk id="286" creationId="{4EF09BD1-9F3F-49D5-A255-D5C2EF3C7434}"/>
          </ac:spMkLst>
        </pc:spChg>
        <pc:spChg chg="mod">
          <ac:chgData name="Eelke Wielinga" userId="deb22ccefafb6d89" providerId="LiveId" clId="{B4356C38-289A-4DC6-9C8B-C088220A4FCC}" dt="2024-11-14T18:23:03.399" v="7041" actId="1076"/>
          <ac:spMkLst>
            <pc:docMk/>
            <pc:sldMk cId="912092767" sldId="394"/>
            <ac:spMk id="287" creationId="{3EF18AA6-867A-409A-8AFD-FEF39D3E18B7}"/>
          </ac:spMkLst>
        </pc:spChg>
        <pc:spChg chg="mod">
          <ac:chgData name="Eelke Wielinga" userId="deb22ccefafb6d89" providerId="LiveId" clId="{B4356C38-289A-4DC6-9C8B-C088220A4FCC}" dt="2024-11-14T18:23:03.399" v="7041" actId="1076"/>
          <ac:spMkLst>
            <pc:docMk/>
            <pc:sldMk cId="912092767" sldId="394"/>
            <ac:spMk id="288" creationId="{B18FF9EA-AA46-468B-B733-7FEF5DF65402}"/>
          </ac:spMkLst>
        </pc:spChg>
        <pc:spChg chg="mod">
          <ac:chgData name="Eelke Wielinga" userId="deb22ccefafb6d89" providerId="LiveId" clId="{B4356C38-289A-4DC6-9C8B-C088220A4FCC}" dt="2024-11-14T18:23:03.399" v="7041" actId="1076"/>
          <ac:spMkLst>
            <pc:docMk/>
            <pc:sldMk cId="912092767" sldId="394"/>
            <ac:spMk id="289" creationId="{27551802-6861-440A-96EB-04B6CD90ED17}"/>
          </ac:spMkLst>
        </pc:spChg>
        <pc:spChg chg="mod">
          <ac:chgData name="Eelke Wielinga" userId="deb22ccefafb6d89" providerId="LiveId" clId="{B4356C38-289A-4DC6-9C8B-C088220A4FCC}" dt="2024-11-14T18:23:03.399" v="7041" actId="1076"/>
          <ac:spMkLst>
            <pc:docMk/>
            <pc:sldMk cId="912092767" sldId="394"/>
            <ac:spMk id="290" creationId="{445FA4D0-3C47-4F8C-9871-6E1DD03A4547}"/>
          </ac:spMkLst>
        </pc:spChg>
        <pc:spChg chg="mod">
          <ac:chgData name="Eelke Wielinga" userId="deb22ccefafb6d89" providerId="LiveId" clId="{B4356C38-289A-4DC6-9C8B-C088220A4FCC}" dt="2024-11-14T18:23:03.399" v="7041" actId="1076"/>
          <ac:spMkLst>
            <pc:docMk/>
            <pc:sldMk cId="912092767" sldId="394"/>
            <ac:spMk id="291" creationId="{626883E2-5E15-4E7D-BD43-20C10FC8D593}"/>
          </ac:spMkLst>
        </pc:spChg>
        <pc:spChg chg="mod">
          <ac:chgData name="Eelke Wielinga" userId="deb22ccefafb6d89" providerId="LiveId" clId="{B4356C38-289A-4DC6-9C8B-C088220A4FCC}" dt="2024-11-14T18:23:03.399" v="7041" actId="1076"/>
          <ac:spMkLst>
            <pc:docMk/>
            <pc:sldMk cId="912092767" sldId="394"/>
            <ac:spMk id="292" creationId="{491B45B7-4D34-4DF3-A53E-FB9FF6D02EDA}"/>
          </ac:spMkLst>
        </pc:spChg>
        <pc:spChg chg="mod">
          <ac:chgData name="Eelke Wielinga" userId="deb22ccefafb6d89" providerId="LiveId" clId="{B4356C38-289A-4DC6-9C8B-C088220A4FCC}" dt="2024-11-14T18:23:03.399" v="7041" actId="1076"/>
          <ac:spMkLst>
            <pc:docMk/>
            <pc:sldMk cId="912092767" sldId="394"/>
            <ac:spMk id="293" creationId="{7F52344B-494B-4AF9-815C-A2F414264F41}"/>
          </ac:spMkLst>
        </pc:spChg>
        <pc:spChg chg="mod">
          <ac:chgData name="Eelke Wielinga" userId="deb22ccefafb6d89" providerId="LiveId" clId="{B4356C38-289A-4DC6-9C8B-C088220A4FCC}" dt="2024-11-14T18:23:03.399" v="7041" actId="1076"/>
          <ac:spMkLst>
            <pc:docMk/>
            <pc:sldMk cId="912092767" sldId="394"/>
            <ac:spMk id="294" creationId="{5F074FB8-52A3-49E3-AC26-4C1E2E1F95A6}"/>
          </ac:spMkLst>
        </pc:spChg>
        <pc:spChg chg="mod">
          <ac:chgData name="Eelke Wielinga" userId="deb22ccefafb6d89" providerId="LiveId" clId="{B4356C38-289A-4DC6-9C8B-C088220A4FCC}" dt="2024-11-14T18:23:03.399" v="7041" actId="1076"/>
          <ac:spMkLst>
            <pc:docMk/>
            <pc:sldMk cId="912092767" sldId="394"/>
            <ac:spMk id="295" creationId="{A54C412E-65F7-47FA-93E3-F654CAF8125D}"/>
          </ac:spMkLst>
        </pc:spChg>
        <pc:spChg chg="mod">
          <ac:chgData name="Eelke Wielinga" userId="deb22ccefafb6d89" providerId="LiveId" clId="{B4356C38-289A-4DC6-9C8B-C088220A4FCC}" dt="2024-11-14T18:23:03.399" v="7041" actId="1076"/>
          <ac:spMkLst>
            <pc:docMk/>
            <pc:sldMk cId="912092767" sldId="394"/>
            <ac:spMk id="296" creationId="{CD47103A-C3A2-4BDD-8827-ADBB1457BCBC}"/>
          </ac:spMkLst>
        </pc:spChg>
        <pc:spChg chg="mod">
          <ac:chgData name="Eelke Wielinga" userId="deb22ccefafb6d89" providerId="LiveId" clId="{B4356C38-289A-4DC6-9C8B-C088220A4FCC}" dt="2024-11-14T18:23:03.399" v="7041" actId="1076"/>
          <ac:spMkLst>
            <pc:docMk/>
            <pc:sldMk cId="912092767" sldId="394"/>
            <ac:spMk id="297" creationId="{776FC39E-0E6A-4264-AB72-8B1636E1F797}"/>
          </ac:spMkLst>
        </pc:spChg>
        <pc:spChg chg="mod">
          <ac:chgData name="Eelke Wielinga" userId="deb22ccefafb6d89" providerId="LiveId" clId="{B4356C38-289A-4DC6-9C8B-C088220A4FCC}" dt="2024-11-14T18:23:03.399" v="7041" actId="1076"/>
          <ac:spMkLst>
            <pc:docMk/>
            <pc:sldMk cId="912092767" sldId="394"/>
            <ac:spMk id="298" creationId="{718D403E-27B7-4AC0-A28B-8B2F1C92C04C}"/>
          </ac:spMkLst>
        </pc:spChg>
        <pc:spChg chg="mod">
          <ac:chgData name="Eelke Wielinga" userId="deb22ccefafb6d89" providerId="LiveId" clId="{B4356C38-289A-4DC6-9C8B-C088220A4FCC}" dt="2024-11-14T18:23:03.399" v="7041" actId="1076"/>
          <ac:spMkLst>
            <pc:docMk/>
            <pc:sldMk cId="912092767" sldId="394"/>
            <ac:spMk id="299" creationId="{892DF7E6-D22F-414E-B231-26A552D22A8E}"/>
          </ac:spMkLst>
        </pc:spChg>
        <pc:spChg chg="mod">
          <ac:chgData name="Eelke Wielinga" userId="deb22ccefafb6d89" providerId="LiveId" clId="{B4356C38-289A-4DC6-9C8B-C088220A4FCC}" dt="2024-11-14T18:23:03.399" v="7041" actId="1076"/>
          <ac:spMkLst>
            <pc:docMk/>
            <pc:sldMk cId="912092767" sldId="394"/>
            <ac:spMk id="300" creationId="{442D8533-85C4-4403-95F4-50C461F30E4D}"/>
          </ac:spMkLst>
        </pc:spChg>
        <pc:spChg chg="mod">
          <ac:chgData name="Eelke Wielinga" userId="deb22ccefafb6d89" providerId="LiveId" clId="{B4356C38-289A-4DC6-9C8B-C088220A4FCC}" dt="2024-11-14T18:23:03.399" v="7041" actId="1076"/>
          <ac:spMkLst>
            <pc:docMk/>
            <pc:sldMk cId="912092767" sldId="394"/>
            <ac:spMk id="301" creationId="{110178F4-B47E-42FD-A319-1B35E88F1048}"/>
          </ac:spMkLst>
        </pc:spChg>
        <pc:spChg chg="mod">
          <ac:chgData name="Eelke Wielinga" userId="deb22ccefafb6d89" providerId="LiveId" clId="{B4356C38-289A-4DC6-9C8B-C088220A4FCC}" dt="2024-11-14T18:23:03.399" v="7041" actId="1076"/>
          <ac:spMkLst>
            <pc:docMk/>
            <pc:sldMk cId="912092767" sldId="394"/>
            <ac:spMk id="302" creationId="{B115A20B-31BC-4D12-9BA4-52B80D91E1FE}"/>
          </ac:spMkLst>
        </pc:spChg>
        <pc:spChg chg="mod">
          <ac:chgData name="Eelke Wielinga" userId="deb22ccefafb6d89" providerId="LiveId" clId="{B4356C38-289A-4DC6-9C8B-C088220A4FCC}" dt="2024-11-14T18:23:03.399" v="7041" actId="1076"/>
          <ac:spMkLst>
            <pc:docMk/>
            <pc:sldMk cId="912092767" sldId="394"/>
            <ac:spMk id="303" creationId="{51F0B014-3316-4794-8D62-8293E8E9C232}"/>
          </ac:spMkLst>
        </pc:spChg>
        <pc:spChg chg="mod">
          <ac:chgData name="Eelke Wielinga" userId="deb22ccefafb6d89" providerId="LiveId" clId="{B4356C38-289A-4DC6-9C8B-C088220A4FCC}" dt="2024-11-14T18:23:03.399" v="7041" actId="1076"/>
          <ac:spMkLst>
            <pc:docMk/>
            <pc:sldMk cId="912092767" sldId="394"/>
            <ac:spMk id="304" creationId="{F3400F88-D164-4706-B50E-E072DB613F6A}"/>
          </ac:spMkLst>
        </pc:spChg>
        <pc:spChg chg="mod">
          <ac:chgData name="Eelke Wielinga" userId="deb22ccefafb6d89" providerId="LiveId" clId="{B4356C38-289A-4DC6-9C8B-C088220A4FCC}" dt="2024-11-14T18:23:03.399" v="7041" actId="1076"/>
          <ac:spMkLst>
            <pc:docMk/>
            <pc:sldMk cId="912092767" sldId="394"/>
            <ac:spMk id="305" creationId="{9C82DD9E-484E-44A2-B67F-5A97D867BB34}"/>
          </ac:spMkLst>
        </pc:spChg>
        <pc:spChg chg="mod">
          <ac:chgData name="Eelke Wielinga" userId="deb22ccefafb6d89" providerId="LiveId" clId="{B4356C38-289A-4DC6-9C8B-C088220A4FCC}" dt="2024-11-14T18:23:03.399" v="7041" actId="1076"/>
          <ac:spMkLst>
            <pc:docMk/>
            <pc:sldMk cId="912092767" sldId="394"/>
            <ac:spMk id="306" creationId="{FB4D8614-D072-4CAF-A88D-99595AFE3AB4}"/>
          </ac:spMkLst>
        </pc:spChg>
        <pc:spChg chg="mod">
          <ac:chgData name="Eelke Wielinga" userId="deb22ccefafb6d89" providerId="LiveId" clId="{B4356C38-289A-4DC6-9C8B-C088220A4FCC}" dt="2024-11-14T18:23:03.399" v="7041" actId="1076"/>
          <ac:spMkLst>
            <pc:docMk/>
            <pc:sldMk cId="912092767" sldId="394"/>
            <ac:spMk id="307" creationId="{1DCC17C3-BB5C-4EEC-A18E-1568A37F5A0D}"/>
          </ac:spMkLst>
        </pc:spChg>
        <pc:spChg chg="mod">
          <ac:chgData name="Eelke Wielinga" userId="deb22ccefafb6d89" providerId="LiveId" clId="{B4356C38-289A-4DC6-9C8B-C088220A4FCC}" dt="2024-11-14T18:23:03.399" v="7041" actId="1076"/>
          <ac:spMkLst>
            <pc:docMk/>
            <pc:sldMk cId="912092767" sldId="394"/>
            <ac:spMk id="308" creationId="{75B30876-CA7C-4D89-934D-8C8BAAEA6747}"/>
          </ac:spMkLst>
        </pc:spChg>
        <pc:spChg chg="mod">
          <ac:chgData name="Eelke Wielinga" userId="deb22ccefafb6d89" providerId="LiveId" clId="{B4356C38-289A-4DC6-9C8B-C088220A4FCC}" dt="2024-11-14T18:23:03.399" v="7041" actId="1076"/>
          <ac:spMkLst>
            <pc:docMk/>
            <pc:sldMk cId="912092767" sldId="394"/>
            <ac:spMk id="309" creationId="{3DA0B6B1-0287-48D0-B367-A7C4F2BA68D2}"/>
          </ac:spMkLst>
        </pc:spChg>
        <pc:spChg chg="mod">
          <ac:chgData name="Eelke Wielinga" userId="deb22ccefafb6d89" providerId="LiveId" clId="{B4356C38-289A-4DC6-9C8B-C088220A4FCC}" dt="2024-11-14T18:23:03.399" v="7041" actId="1076"/>
          <ac:spMkLst>
            <pc:docMk/>
            <pc:sldMk cId="912092767" sldId="394"/>
            <ac:spMk id="310" creationId="{37BCD593-BE29-49E5-B69E-792DFBD696DC}"/>
          </ac:spMkLst>
        </pc:spChg>
        <pc:spChg chg="mod">
          <ac:chgData name="Eelke Wielinga" userId="deb22ccefafb6d89" providerId="LiveId" clId="{B4356C38-289A-4DC6-9C8B-C088220A4FCC}" dt="2024-11-14T18:23:03.399" v="7041" actId="1076"/>
          <ac:spMkLst>
            <pc:docMk/>
            <pc:sldMk cId="912092767" sldId="394"/>
            <ac:spMk id="311" creationId="{67255806-A4A2-42AA-913F-52D5B0707231}"/>
          </ac:spMkLst>
        </pc:spChg>
        <pc:spChg chg="mod">
          <ac:chgData name="Eelke Wielinga" userId="deb22ccefafb6d89" providerId="LiveId" clId="{B4356C38-289A-4DC6-9C8B-C088220A4FCC}" dt="2024-11-14T18:23:03.399" v="7041" actId="1076"/>
          <ac:spMkLst>
            <pc:docMk/>
            <pc:sldMk cId="912092767" sldId="394"/>
            <ac:spMk id="312" creationId="{49C96509-AF88-49A9-B11B-D285C9EFC024}"/>
          </ac:spMkLst>
        </pc:spChg>
        <pc:spChg chg="mod">
          <ac:chgData name="Eelke Wielinga" userId="deb22ccefafb6d89" providerId="LiveId" clId="{B4356C38-289A-4DC6-9C8B-C088220A4FCC}" dt="2024-11-14T18:23:03.399" v="7041" actId="1076"/>
          <ac:spMkLst>
            <pc:docMk/>
            <pc:sldMk cId="912092767" sldId="394"/>
            <ac:spMk id="313" creationId="{0FA4A306-EFC7-4EC7-B3B2-2D31B25BC943}"/>
          </ac:spMkLst>
        </pc:spChg>
        <pc:spChg chg="mod">
          <ac:chgData name="Eelke Wielinga" userId="deb22ccefafb6d89" providerId="LiveId" clId="{B4356C38-289A-4DC6-9C8B-C088220A4FCC}" dt="2024-11-14T18:23:03.399" v="7041" actId="1076"/>
          <ac:spMkLst>
            <pc:docMk/>
            <pc:sldMk cId="912092767" sldId="394"/>
            <ac:spMk id="314" creationId="{29194287-A4FA-4DF9-AA83-52195A67FBEB}"/>
          </ac:spMkLst>
        </pc:spChg>
        <pc:spChg chg="mod">
          <ac:chgData name="Eelke Wielinga" userId="deb22ccefafb6d89" providerId="LiveId" clId="{B4356C38-289A-4DC6-9C8B-C088220A4FCC}" dt="2024-11-14T18:23:03.399" v="7041" actId="1076"/>
          <ac:spMkLst>
            <pc:docMk/>
            <pc:sldMk cId="912092767" sldId="394"/>
            <ac:spMk id="336" creationId="{2C33AED4-03A7-40C6-A649-43F391A609DB}"/>
          </ac:spMkLst>
        </pc:spChg>
        <pc:spChg chg="mod">
          <ac:chgData name="Eelke Wielinga" userId="deb22ccefafb6d89" providerId="LiveId" clId="{B4356C38-289A-4DC6-9C8B-C088220A4FCC}" dt="2024-11-14T18:23:03.399" v="7041" actId="1076"/>
          <ac:spMkLst>
            <pc:docMk/>
            <pc:sldMk cId="912092767" sldId="394"/>
            <ac:spMk id="337" creationId="{3F034AAB-DA5F-49E9-A8E3-7E6DFE8FD9EC}"/>
          </ac:spMkLst>
        </pc:spChg>
        <pc:spChg chg="mod">
          <ac:chgData name="Eelke Wielinga" userId="deb22ccefafb6d89" providerId="LiveId" clId="{B4356C38-289A-4DC6-9C8B-C088220A4FCC}" dt="2024-11-14T18:23:03.399" v="7041" actId="1076"/>
          <ac:spMkLst>
            <pc:docMk/>
            <pc:sldMk cId="912092767" sldId="394"/>
            <ac:spMk id="338" creationId="{F3759B34-8294-4B62-B121-5A7467B6C31E}"/>
          </ac:spMkLst>
        </pc:spChg>
        <pc:spChg chg="mod">
          <ac:chgData name="Eelke Wielinga" userId="deb22ccefafb6d89" providerId="LiveId" clId="{B4356C38-289A-4DC6-9C8B-C088220A4FCC}" dt="2024-11-14T18:23:03.399" v="7041" actId="1076"/>
          <ac:spMkLst>
            <pc:docMk/>
            <pc:sldMk cId="912092767" sldId="394"/>
            <ac:spMk id="339" creationId="{0EA8A9CA-0494-4DDF-A5E3-3B0508D23C6C}"/>
          </ac:spMkLst>
        </pc:spChg>
        <pc:spChg chg="mod">
          <ac:chgData name="Eelke Wielinga" userId="deb22ccefafb6d89" providerId="LiveId" clId="{B4356C38-289A-4DC6-9C8B-C088220A4FCC}" dt="2024-11-14T18:23:03.399" v="7041" actId="1076"/>
          <ac:spMkLst>
            <pc:docMk/>
            <pc:sldMk cId="912092767" sldId="394"/>
            <ac:spMk id="340" creationId="{A5AC5A53-B995-42AE-9E03-DDF843114241}"/>
          </ac:spMkLst>
        </pc:spChg>
        <pc:spChg chg="mod">
          <ac:chgData name="Eelke Wielinga" userId="deb22ccefafb6d89" providerId="LiveId" clId="{B4356C38-289A-4DC6-9C8B-C088220A4FCC}" dt="2024-11-14T18:23:03.399" v="7041" actId="1076"/>
          <ac:spMkLst>
            <pc:docMk/>
            <pc:sldMk cId="912092767" sldId="394"/>
            <ac:spMk id="341" creationId="{FA7CAC6E-4E53-4DF3-8606-4D2247932E45}"/>
          </ac:spMkLst>
        </pc:spChg>
        <pc:spChg chg="mod">
          <ac:chgData name="Eelke Wielinga" userId="deb22ccefafb6d89" providerId="LiveId" clId="{B4356C38-289A-4DC6-9C8B-C088220A4FCC}" dt="2024-11-14T18:23:03.399" v="7041" actId="1076"/>
          <ac:spMkLst>
            <pc:docMk/>
            <pc:sldMk cId="912092767" sldId="394"/>
            <ac:spMk id="342" creationId="{3251FE2D-2C20-48C5-9A5A-F2527888A453}"/>
          </ac:spMkLst>
        </pc:spChg>
        <pc:spChg chg="mod">
          <ac:chgData name="Eelke Wielinga" userId="deb22ccefafb6d89" providerId="LiveId" clId="{B4356C38-289A-4DC6-9C8B-C088220A4FCC}" dt="2024-11-14T18:23:03.399" v="7041" actId="1076"/>
          <ac:spMkLst>
            <pc:docMk/>
            <pc:sldMk cId="912092767" sldId="394"/>
            <ac:spMk id="343" creationId="{625E7FFB-69B6-46CB-B7D2-D2B401280461}"/>
          </ac:spMkLst>
        </pc:spChg>
        <pc:spChg chg="mod">
          <ac:chgData name="Eelke Wielinga" userId="deb22ccefafb6d89" providerId="LiveId" clId="{B4356C38-289A-4DC6-9C8B-C088220A4FCC}" dt="2024-11-14T18:23:03.399" v="7041" actId="1076"/>
          <ac:spMkLst>
            <pc:docMk/>
            <pc:sldMk cId="912092767" sldId="394"/>
            <ac:spMk id="344" creationId="{A923F039-BBBB-44C8-9470-81D7E17C0542}"/>
          </ac:spMkLst>
        </pc:spChg>
        <pc:spChg chg="mod">
          <ac:chgData name="Eelke Wielinga" userId="deb22ccefafb6d89" providerId="LiveId" clId="{B4356C38-289A-4DC6-9C8B-C088220A4FCC}" dt="2024-11-14T18:23:03.399" v="7041" actId="1076"/>
          <ac:spMkLst>
            <pc:docMk/>
            <pc:sldMk cId="912092767" sldId="394"/>
            <ac:spMk id="345" creationId="{286E83C2-A0F1-4292-9AF3-322C32A9701C}"/>
          </ac:spMkLst>
        </pc:spChg>
        <pc:spChg chg="mod">
          <ac:chgData name="Eelke Wielinga" userId="deb22ccefafb6d89" providerId="LiveId" clId="{B4356C38-289A-4DC6-9C8B-C088220A4FCC}" dt="2024-11-14T18:23:03.399" v="7041" actId="1076"/>
          <ac:spMkLst>
            <pc:docMk/>
            <pc:sldMk cId="912092767" sldId="394"/>
            <ac:spMk id="346" creationId="{22B68463-3034-4622-9579-629312C19E39}"/>
          </ac:spMkLst>
        </pc:spChg>
        <pc:spChg chg="mod">
          <ac:chgData name="Eelke Wielinga" userId="deb22ccefafb6d89" providerId="LiveId" clId="{B4356C38-289A-4DC6-9C8B-C088220A4FCC}" dt="2024-11-14T18:23:03.399" v="7041" actId="1076"/>
          <ac:spMkLst>
            <pc:docMk/>
            <pc:sldMk cId="912092767" sldId="394"/>
            <ac:spMk id="347" creationId="{E96FF519-3CC2-4196-84F0-8F29E0DA2926}"/>
          </ac:spMkLst>
        </pc:spChg>
        <pc:spChg chg="mod">
          <ac:chgData name="Eelke Wielinga" userId="deb22ccefafb6d89" providerId="LiveId" clId="{B4356C38-289A-4DC6-9C8B-C088220A4FCC}" dt="2024-11-14T18:23:03.399" v="7041" actId="1076"/>
          <ac:spMkLst>
            <pc:docMk/>
            <pc:sldMk cId="912092767" sldId="394"/>
            <ac:spMk id="348" creationId="{53BAF09D-6F0A-49F3-BCB7-4C021A9A664A}"/>
          </ac:spMkLst>
        </pc:spChg>
        <pc:spChg chg="mod">
          <ac:chgData name="Eelke Wielinga" userId="deb22ccefafb6d89" providerId="LiveId" clId="{B4356C38-289A-4DC6-9C8B-C088220A4FCC}" dt="2024-11-14T18:23:03.399" v="7041" actId="1076"/>
          <ac:spMkLst>
            <pc:docMk/>
            <pc:sldMk cId="912092767" sldId="394"/>
            <ac:spMk id="349" creationId="{41F5019D-BD0F-4397-A5F6-9495690A46C1}"/>
          </ac:spMkLst>
        </pc:spChg>
        <pc:spChg chg="mod">
          <ac:chgData name="Eelke Wielinga" userId="deb22ccefafb6d89" providerId="LiveId" clId="{B4356C38-289A-4DC6-9C8B-C088220A4FCC}" dt="2024-11-14T18:23:03.399" v="7041" actId="1076"/>
          <ac:spMkLst>
            <pc:docMk/>
            <pc:sldMk cId="912092767" sldId="394"/>
            <ac:spMk id="350" creationId="{8984FFFC-3970-4BF4-BB04-AFD5EC191D07}"/>
          </ac:spMkLst>
        </pc:spChg>
        <pc:spChg chg="mod">
          <ac:chgData name="Eelke Wielinga" userId="deb22ccefafb6d89" providerId="LiveId" clId="{B4356C38-289A-4DC6-9C8B-C088220A4FCC}" dt="2024-11-14T18:23:03.399" v="7041" actId="1076"/>
          <ac:spMkLst>
            <pc:docMk/>
            <pc:sldMk cId="912092767" sldId="394"/>
            <ac:spMk id="351" creationId="{799B9B6A-DF58-4BCD-8661-D9DEBF198AAF}"/>
          </ac:spMkLst>
        </pc:spChg>
        <pc:spChg chg="mod">
          <ac:chgData name="Eelke Wielinga" userId="deb22ccefafb6d89" providerId="LiveId" clId="{B4356C38-289A-4DC6-9C8B-C088220A4FCC}" dt="2024-11-14T18:23:03.399" v="7041" actId="1076"/>
          <ac:spMkLst>
            <pc:docMk/>
            <pc:sldMk cId="912092767" sldId="394"/>
            <ac:spMk id="352" creationId="{50944613-2DF5-4C46-BE95-1E27538964AD}"/>
          </ac:spMkLst>
        </pc:spChg>
        <pc:spChg chg="mod">
          <ac:chgData name="Eelke Wielinga" userId="deb22ccefafb6d89" providerId="LiveId" clId="{B4356C38-289A-4DC6-9C8B-C088220A4FCC}" dt="2024-11-14T18:23:03.399" v="7041" actId="1076"/>
          <ac:spMkLst>
            <pc:docMk/>
            <pc:sldMk cId="912092767" sldId="394"/>
            <ac:spMk id="353" creationId="{4A73203B-CC0D-4827-B97F-25D7D48927D9}"/>
          </ac:spMkLst>
        </pc:spChg>
        <pc:spChg chg="mod">
          <ac:chgData name="Eelke Wielinga" userId="deb22ccefafb6d89" providerId="LiveId" clId="{B4356C38-289A-4DC6-9C8B-C088220A4FCC}" dt="2024-11-14T18:23:03.399" v="7041" actId="1076"/>
          <ac:spMkLst>
            <pc:docMk/>
            <pc:sldMk cId="912092767" sldId="394"/>
            <ac:spMk id="354" creationId="{EC8FAE79-02F6-4A2E-A744-618B6F76F4E3}"/>
          </ac:spMkLst>
        </pc:spChg>
        <pc:spChg chg="mod">
          <ac:chgData name="Eelke Wielinga" userId="deb22ccefafb6d89" providerId="LiveId" clId="{B4356C38-289A-4DC6-9C8B-C088220A4FCC}" dt="2024-11-14T18:23:03.399" v="7041" actId="1076"/>
          <ac:spMkLst>
            <pc:docMk/>
            <pc:sldMk cId="912092767" sldId="394"/>
            <ac:spMk id="355" creationId="{C92FAF8F-E30F-4F55-BF87-C14D8D785A5D}"/>
          </ac:spMkLst>
        </pc:spChg>
        <pc:spChg chg="mod">
          <ac:chgData name="Eelke Wielinga" userId="deb22ccefafb6d89" providerId="LiveId" clId="{B4356C38-289A-4DC6-9C8B-C088220A4FCC}" dt="2024-11-14T18:23:03.399" v="7041" actId="1076"/>
          <ac:spMkLst>
            <pc:docMk/>
            <pc:sldMk cId="912092767" sldId="394"/>
            <ac:spMk id="356" creationId="{3FA0AD6F-6F3D-4418-88F3-EEAFCEE1EB02}"/>
          </ac:spMkLst>
        </pc:spChg>
        <pc:spChg chg="mod">
          <ac:chgData name="Eelke Wielinga" userId="deb22ccefafb6d89" providerId="LiveId" clId="{B4356C38-289A-4DC6-9C8B-C088220A4FCC}" dt="2024-11-14T18:23:03.399" v="7041" actId="1076"/>
          <ac:spMkLst>
            <pc:docMk/>
            <pc:sldMk cId="912092767" sldId="394"/>
            <ac:spMk id="357" creationId="{4C1E8711-6D2D-44ED-AE10-058D81D0F8A2}"/>
          </ac:spMkLst>
        </pc:spChg>
        <pc:spChg chg="mod">
          <ac:chgData name="Eelke Wielinga" userId="deb22ccefafb6d89" providerId="LiveId" clId="{B4356C38-289A-4DC6-9C8B-C088220A4FCC}" dt="2024-11-14T18:23:03.399" v="7041" actId="1076"/>
          <ac:spMkLst>
            <pc:docMk/>
            <pc:sldMk cId="912092767" sldId="394"/>
            <ac:spMk id="358" creationId="{B8E67C72-89F6-4656-BCFB-7AAB1F1B59D1}"/>
          </ac:spMkLst>
        </pc:spChg>
        <pc:spChg chg="mod">
          <ac:chgData name="Eelke Wielinga" userId="deb22ccefafb6d89" providerId="LiveId" clId="{B4356C38-289A-4DC6-9C8B-C088220A4FCC}" dt="2024-11-14T18:23:03.399" v="7041" actId="1076"/>
          <ac:spMkLst>
            <pc:docMk/>
            <pc:sldMk cId="912092767" sldId="394"/>
            <ac:spMk id="359" creationId="{22150841-5E39-4D76-A247-D4546A216BEC}"/>
          </ac:spMkLst>
        </pc:spChg>
        <pc:spChg chg="mod">
          <ac:chgData name="Eelke Wielinga" userId="deb22ccefafb6d89" providerId="LiveId" clId="{B4356C38-289A-4DC6-9C8B-C088220A4FCC}" dt="2024-11-14T18:23:03.399" v="7041" actId="1076"/>
          <ac:spMkLst>
            <pc:docMk/>
            <pc:sldMk cId="912092767" sldId="394"/>
            <ac:spMk id="360" creationId="{AB2A8A11-F8D7-4D30-B967-58F36100F5F2}"/>
          </ac:spMkLst>
        </pc:spChg>
        <pc:spChg chg="mod">
          <ac:chgData name="Eelke Wielinga" userId="deb22ccefafb6d89" providerId="LiveId" clId="{B4356C38-289A-4DC6-9C8B-C088220A4FCC}" dt="2024-11-14T18:23:03.399" v="7041" actId="1076"/>
          <ac:spMkLst>
            <pc:docMk/>
            <pc:sldMk cId="912092767" sldId="394"/>
            <ac:spMk id="361" creationId="{451A128E-AD7E-4BFA-9697-3092BD6CE887}"/>
          </ac:spMkLst>
        </pc:spChg>
        <pc:spChg chg="mod">
          <ac:chgData name="Eelke Wielinga" userId="deb22ccefafb6d89" providerId="LiveId" clId="{B4356C38-289A-4DC6-9C8B-C088220A4FCC}" dt="2024-11-14T18:23:03.399" v="7041" actId="1076"/>
          <ac:spMkLst>
            <pc:docMk/>
            <pc:sldMk cId="912092767" sldId="394"/>
            <ac:spMk id="362" creationId="{AABB2BBB-46FA-4329-8803-1D3A53E4591E}"/>
          </ac:spMkLst>
        </pc:spChg>
        <pc:spChg chg="mod">
          <ac:chgData name="Eelke Wielinga" userId="deb22ccefafb6d89" providerId="LiveId" clId="{B4356C38-289A-4DC6-9C8B-C088220A4FCC}" dt="2024-11-14T18:23:03.399" v="7041" actId="1076"/>
          <ac:spMkLst>
            <pc:docMk/>
            <pc:sldMk cId="912092767" sldId="394"/>
            <ac:spMk id="363" creationId="{8C8C7F9F-C031-4E4E-9CC2-4D077052EF6E}"/>
          </ac:spMkLst>
        </pc:spChg>
        <pc:spChg chg="mod">
          <ac:chgData name="Eelke Wielinga" userId="deb22ccefafb6d89" providerId="LiveId" clId="{B4356C38-289A-4DC6-9C8B-C088220A4FCC}" dt="2024-11-14T18:23:03.399" v="7041" actId="1076"/>
          <ac:spMkLst>
            <pc:docMk/>
            <pc:sldMk cId="912092767" sldId="394"/>
            <ac:spMk id="364" creationId="{2CCBD35A-A9B0-431A-9493-0DD2548B31B2}"/>
          </ac:spMkLst>
        </pc:spChg>
        <pc:spChg chg="mod">
          <ac:chgData name="Eelke Wielinga" userId="deb22ccefafb6d89" providerId="LiveId" clId="{B4356C38-289A-4DC6-9C8B-C088220A4FCC}" dt="2024-11-14T18:23:03.399" v="7041" actId="1076"/>
          <ac:spMkLst>
            <pc:docMk/>
            <pc:sldMk cId="912092767" sldId="394"/>
            <ac:spMk id="365" creationId="{12DC85A7-6067-4ED1-B3A2-BF91AF5779D0}"/>
          </ac:spMkLst>
        </pc:spChg>
        <pc:spChg chg="mod">
          <ac:chgData name="Eelke Wielinga" userId="deb22ccefafb6d89" providerId="LiveId" clId="{B4356C38-289A-4DC6-9C8B-C088220A4FCC}" dt="2024-11-14T18:23:03.399" v="7041" actId="1076"/>
          <ac:spMkLst>
            <pc:docMk/>
            <pc:sldMk cId="912092767" sldId="394"/>
            <ac:spMk id="366" creationId="{D6BEE7D7-2AB7-467D-B715-08C375FA6389}"/>
          </ac:spMkLst>
        </pc:spChg>
        <pc:spChg chg="mod">
          <ac:chgData name="Eelke Wielinga" userId="deb22ccefafb6d89" providerId="LiveId" clId="{B4356C38-289A-4DC6-9C8B-C088220A4FCC}" dt="2024-11-14T18:23:03.399" v="7041" actId="1076"/>
          <ac:spMkLst>
            <pc:docMk/>
            <pc:sldMk cId="912092767" sldId="394"/>
            <ac:spMk id="367" creationId="{5DC78EB5-383F-491B-B479-7BF832A989B2}"/>
          </ac:spMkLst>
        </pc:spChg>
        <pc:spChg chg="mod">
          <ac:chgData name="Eelke Wielinga" userId="deb22ccefafb6d89" providerId="LiveId" clId="{B4356C38-289A-4DC6-9C8B-C088220A4FCC}" dt="2024-11-14T18:23:03.399" v="7041" actId="1076"/>
          <ac:spMkLst>
            <pc:docMk/>
            <pc:sldMk cId="912092767" sldId="394"/>
            <ac:spMk id="368" creationId="{74D48DB7-E513-4A88-9D9E-6C2BDFD2BA6A}"/>
          </ac:spMkLst>
        </pc:spChg>
        <pc:spChg chg="mod">
          <ac:chgData name="Eelke Wielinga" userId="deb22ccefafb6d89" providerId="LiveId" clId="{B4356C38-289A-4DC6-9C8B-C088220A4FCC}" dt="2024-11-14T18:23:03.399" v="7041" actId="1076"/>
          <ac:spMkLst>
            <pc:docMk/>
            <pc:sldMk cId="912092767" sldId="394"/>
            <ac:spMk id="369" creationId="{6EC94243-F051-4214-BD67-01B1046CF57C}"/>
          </ac:spMkLst>
        </pc:spChg>
        <pc:spChg chg="mod">
          <ac:chgData name="Eelke Wielinga" userId="deb22ccefafb6d89" providerId="LiveId" clId="{B4356C38-289A-4DC6-9C8B-C088220A4FCC}" dt="2024-11-14T18:23:03.399" v="7041" actId="1076"/>
          <ac:spMkLst>
            <pc:docMk/>
            <pc:sldMk cId="912092767" sldId="394"/>
            <ac:spMk id="370" creationId="{7388EE58-4814-4CA6-9CC5-24975AA68A8E}"/>
          </ac:spMkLst>
        </pc:spChg>
        <pc:spChg chg="mod">
          <ac:chgData name="Eelke Wielinga" userId="deb22ccefafb6d89" providerId="LiveId" clId="{B4356C38-289A-4DC6-9C8B-C088220A4FCC}" dt="2024-11-14T18:23:03.399" v="7041" actId="1076"/>
          <ac:spMkLst>
            <pc:docMk/>
            <pc:sldMk cId="912092767" sldId="394"/>
            <ac:spMk id="371" creationId="{F453CD5C-7B1F-4CAC-AF39-32BB32409E9F}"/>
          </ac:spMkLst>
        </pc:spChg>
        <pc:spChg chg="mod">
          <ac:chgData name="Eelke Wielinga" userId="deb22ccefafb6d89" providerId="LiveId" clId="{B4356C38-289A-4DC6-9C8B-C088220A4FCC}" dt="2024-11-14T18:23:03.399" v="7041" actId="1076"/>
          <ac:spMkLst>
            <pc:docMk/>
            <pc:sldMk cId="912092767" sldId="394"/>
            <ac:spMk id="372" creationId="{7CCF7AE5-EA27-4597-96B2-311E79BBF0E9}"/>
          </ac:spMkLst>
        </pc:spChg>
        <pc:spChg chg="mod">
          <ac:chgData name="Eelke Wielinga" userId="deb22ccefafb6d89" providerId="LiveId" clId="{B4356C38-289A-4DC6-9C8B-C088220A4FCC}" dt="2024-11-14T18:23:03.399" v="7041" actId="1076"/>
          <ac:spMkLst>
            <pc:docMk/>
            <pc:sldMk cId="912092767" sldId="394"/>
            <ac:spMk id="373" creationId="{4554BD54-6A93-4BE0-8CE7-E6ED9664AAFF}"/>
          </ac:spMkLst>
        </pc:spChg>
        <pc:spChg chg="mod">
          <ac:chgData name="Eelke Wielinga" userId="deb22ccefafb6d89" providerId="LiveId" clId="{B4356C38-289A-4DC6-9C8B-C088220A4FCC}" dt="2024-11-14T18:23:03.399" v="7041" actId="1076"/>
          <ac:spMkLst>
            <pc:docMk/>
            <pc:sldMk cId="912092767" sldId="394"/>
            <ac:spMk id="374" creationId="{F5B0A274-1951-4102-B6B9-2EB43878D382}"/>
          </ac:spMkLst>
        </pc:spChg>
        <pc:spChg chg="mod">
          <ac:chgData name="Eelke Wielinga" userId="deb22ccefafb6d89" providerId="LiveId" clId="{B4356C38-289A-4DC6-9C8B-C088220A4FCC}" dt="2024-11-14T18:23:03.399" v="7041" actId="1076"/>
          <ac:spMkLst>
            <pc:docMk/>
            <pc:sldMk cId="912092767" sldId="394"/>
            <ac:spMk id="375" creationId="{EDDC1E1E-B6C5-4A7B-8B49-EA67806E2DEC}"/>
          </ac:spMkLst>
        </pc:spChg>
        <pc:spChg chg="mod">
          <ac:chgData name="Eelke Wielinga" userId="deb22ccefafb6d89" providerId="LiveId" clId="{B4356C38-289A-4DC6-9C8B-C088220A4FCC}" dt="2024-11-14T18:23:03.399" v="7041" actId="1076"/>
          <ac:spMkLst>
            <pc:docMk/>
            <pc:sldMk cId="912092767" sldId="394"/>
            <ac:spMk id="376" creationId="{73A96D9F-976B-4126-9593-00CFB1CF5DE9}"/>
          </ac:spMkLst>
        </pc:spChg>
        <pc:spChg chg="mod">
          <ac:chgData name="Eelke Wielinga" userId="deb22ccefafb6d89" providerId="LiveId" clId="{B4356C38-289A-4DC6-9C8B-C088220A4FCC}" dt="2024-11-14T18:23:03.399" v="7041" actId="1076"/>
          <ac:spMkLst>
            <pc:docMk/>
            <pc:sldMk cId="912092767" sldId="394"/>
            <ac:spMk id="377" creationId="{0D52EF79-C89E-48E8-ACC5-4064C2569DEE}"/>
          </ac:spMkLst>
        </pc:spChg>
        <pc:spChg chg="mod">
          <ac:chgData name="Eelke Wielinga" userId="deb22ccefafb6d89" providerId="LiveId" clId="{B4356C38-289A-4DC6-9C8B-C088220A4FCC}" dt="2024-11-14T18:23:03.399" v="7041" actId="1076"/>
          <ac:spMkLst>
            <pc:docMk/>
            <pc:sldMk cId="912092767" sldId="394"/>
            <ac:spMk id="399" creationId="{DA7F8632-5134-4A9F-8304-EBD53C742B3F}"/>
          </ac:spMkLst>
        </pc:spChg>
        <pc:spChg chg="mod">
          <ac:chgData name="Eelke Wielinga" userId="deb22ccefafb6d89" providerId="LiveId" clId="{B4356C38-289A-4DC6-9C8B-C088220A4FCC}" dt="2024-11-14T18:23:03.399" v="7041" actId="1076"/>
          <ac:spMkLst>
            <pc:docMk/>
            <pc:sldMk cId="912092767" sldId="394"/>
            <ac:spMk id="400" creationId="{869F6AAB-4670-4EA3-A171-FB300FA0D28B}"/>
          </ac:spMkLst>
        </pc:spChg>
        <pc:spChg chg="mod">
          <ac:chgData name="Eelke Wielinga" userId="deb22ccefafb6d89" providerId="LiveId" clId="{B4356C38-289A-4DC6-9C8B-C088220A4FCC}" dt="2024-11-14T18:23:03.399" v="7041" actId="1076"/>
          <ac:spMkLst>
            <pc:docMk/>
            <pc:sldMk cId="912092767" sldId="394"/>
            <ac:spMk id="401" creationId="{1285B2CE-5950-4333-9DA9-D8298DA504DC}"/>
          </ac:spMkLst>
        </pc:spChg>
        <pc:spChg chg="mod">
          <ac:chgData name="Eelke Wielinga" userId="deb22ccefafb6d89" providerId="LiveId" clId="{B4356C38-289A-4DC6-9C8B-C088220A4FCC}" dt="2024-11-14T18:23:03.399" v="7041" actId="1076"/>
          <ac:spMkLst>
            <pc:docMk/>
            <pc:sldMk cId="912092767" sldId="394"/>
            <ac:spMk id="402" creationId="{957A9480-B508-4F4C-9614-DC5B080BC6EF}"/>
          </ac:spMkLst>
        </pc:spChg>
        <pc:spChg chg="mod">
          <ac:chgData name="Eelke Wielinga" userId="deb22ccefafb6d89" providerId="LiveId" clId="{B4356C38-289A-4DC6-9C8B-C088220A4FCC}" dt="2024-11-14T18:23:03.399" v="7041" actId="1076"/>
          <ac:spMkLst>
            <pc:docMk/>
            <pc:sldMk cId="912092767" sldId="394"/>
            <ac:spMk id="403" creationId="{FA7AB82A-B41E-49C7-A069-A6ABFE091DD3}"/>
          </ac:spMkLst>
        </pc:spChg>
        <pc:spChg chg="mod">
          <ac:chgData name="Eelke Wielinga" userId="deb22ccefafb6d89" providerId="LiveId" clId="{B4356C38-289A-4DC6-9C8B-C088220A4FCC}" dt="2024-11-14T18:23:03.399" v="7041" actId="1076"/>
          <ac:spMkLst>
            <pc:docMk/>
            <pc:sldMk cId="912092767" sldId="394"/>
            <ac:spMk id="404" creationId="{705A858C-E7D6-43D8-B726-AD73C3A82B07}"/>
          </ac:spMkLst>
        </pc:spChg>
        <pc:spChg chg="mod">
          <ac:chgData name="Eelke Wielinga" userId="deb22ccefafb6d89" providerId="LiveId" clId="{B4356C38-289A-4DC6-9C8B-C088220A4FCC}" dt="2024-11-14T18:23:03.399" v="7041" actId="1076"/>
          <ac:spMkLst>
            <pc:docMk/>
            <pc:sldMk cId="912092767" sldId="394"/>
            <ac:spMk id="405" creationId="{4D251C80-7141-4434-8EA2-6C47529148F9}"/>
          </ac:spMkLst>
        </pc:spChg>
        <pc:spChg chg="mod">
          <ac:chgData name="Eelke Wielinga" userId="deb22ccefafb6d89" providerId="LiveId" clId="{B4356C38-289A-4DC6-9C8B-C088220A4FCC}" dt="2024-11-14T18:23:03.399" v="7041" actId="1076"/>
          <ac:spMkLst>
            <pc:docMk/>
            <pc:sldMk cId="912092767" sldId="394"/>
            <ac:spMk id="406" creationId="{29719614-AD42-44AA-B07B-B875010BFD40}"/>
          </ac:spMkLst>
        </pc:spChg>
        <pc:spChg chg="mod">
          <ac:chgData name="Eelke Wielinga" userId="deb22ccefafb6d89" providerId="LiveId" clId="{B4356C38-289A-4DC6-9C8B-C088220A4FCC}" dt="2024-11-14T18:23:03.399" v="7041" actId="1076"/>
          <ac:spMkLst>
            <pc:docMk/>
            <pc:sldMk cId="912092767" sldId="394"/>
            <ac:spMk id="407" creationId="{83990F5B-97BA-4DF4-BEC9-EB74AC05AC3F}"/>
          </ac:spMkLst>
        </pc:spChg>
        <pc:spChg chg="mod">
          <ac:chgData name="Eelke Wielinga" userId="deb22ccefafb6d89" providerId="LiveId" clId="{B4356C38-289A-4DC6-9C8B-C088220A4FCC}" dt="2024-11-14T18:23:03.399" v="7041" actId="1076"/>
          <ac:spMkLst>
            <pc:docMk/>
            <pc:sldMk cId="912092767" sldId="394"/>
            <ac:spMk id="408" creationId="{D43036C5-97BF-4AB0-8B35-8E752FCF69E2}"/>
          </ac:spMkLst>
        </pc:spChg>
        <pc:spChg chg="mod">
          <ac:chgData name="Eelke Wielinga" userId="deb22ccefafb6d89" providerId="LiveId" clId="{B4356C38-289A-4DC6-9C8B-C088220A4FCC}" dt="2024-11-14T18:23:03.399" v="7041" actId="1076"/>
          <ac:spMkLst>
            <pc:docMk/>
            <pc:sldMk cId="912092767" sldId="394"/>
            <ac:spMk id="409" creationId="{CEF11451-1EAC-4A1E-89E0-9D6671134B47}"/>
          </ac:spMkLst>
        </pc:spChg>
        <pc:spChg chg="mod">
          <ac:chgData name="Eelke Wielinga" userId="deb22ccefafb6d89" providerId="LiveId" clId="{B4356C38-289A-4DC6-9C8B-C088220A4FCC}" dt="2024-11-14T18:23:03.399" v="7041" actId="1076"/>
          <ac:spMkLst>
            <pc:docMk/>
            <pc:sldMk cId="912092767" sldId="394"/>
            <ac:spMk id="410" creationId="{7D09A5E1-186C-4D6C-BAC2-B55FA218ACCD}"/>
          </ac:spMkLst>
        </pc:spChg>
        <pc:spChg chg="mod">
          <ac:chgData name="Eelke Wielinga" userId="deb22ccefafb6d89" providerId="LiveId" clId="{B4356C38-289A-4DC6-9C8B-C088220A4FCC}" dt="2024-11-14T18:23:03.399" v="7041" actId="1076"/>
          <ac:spMkLst>
            <pc:docMk/>
            <pc:sldMk cId="912092767" sldId="394"/>
            <ac:spMk id="411" creationId="{DD40F3AF-34AD-406E-AE85-E0C22986E0B7}"/>
          </ac:spMkLst>
        </pc:spChg>
        <pc:spChg chg="mod">
          <ac:chgData name="Eelke Wielinga" userId="deb22ccefafb6d89" providerId="LiveId" clId="{B4356C38-289A-4DC6-9C8B-C088220A4FCC}" dt="2024-11-14T18:23:03.399" v="7041" actId="1076"/>
          <ac:spMkLst>
            <pc:docMk/>
            <pc:sldMk cId="912092767" sldId="394"/>
            <ac:spMk id="412" creationId="{57BE7C6E-06C3-48A3-92E9-4A18C3EA63DC}"/>
          </ac:spMkLst>
        </pc:spChg>
        <pc:spChg chg="mod">
          <ac:chgData name="Eelke Wielinga" userId="deb22ccefafb6d89" providerId="LiveId" clId="{B4356C38-289A-4DC6-9C8B-C088220A4FCC}" dt="2024-11-14T18:23:03.399" v="7041" actId="1076"/>
          <ac:spMkLst>
            <pc:docMk/>
            <pc:sldMk cId="912092767" sldId="394"/>
            <ac:spMk id="413" creationId="{CB8CBC78-D20F-4982-B89B-37AD5B416D26}"/>
          </ac:spMkLst>
        </pc:spChg>
        <pc:spChg chg="mod">
          <ac:chgData name="Eelke Wielinga" userId="deb22ccefafb6d89" providerId="LiveId" clId="{B4356C38-289A-4DC6-9C8B-C088220A4FCC}" dt="2024-11-14T18:23:03.399" v="7041" actId="1076"/>
          <ac:spMkLst>
            <pc:docMk/>
            <pc:sldMk cId="912092767" sldId="394"/>
            <ac:spMk id="414" creationId="{AB1C8AEF-518F-4735-AA98-B8BF7E895E3F}"/>
          </ac:spMkLst>
        </pc:spChg>
        <pc:spChg chg="mod">
          <ac:chgData name="Eelke Wielinga" userId="deb22ccefafb6d89" providerId="LiveId" clId="{B4356C38-289A-4DC6-9C8B-C088220A4FCC}" dt="2024-11-14T18:23:03.399" v="7041" actId="1076"/>
          <ac:spMkLst>
            <pc:docMk/>
            <pc:sldMk cId="912092767" sldId="394"/>
            <ac:spMk id="415" creationId="{50183AD5-A5B0-4A8E-BD2B-CD24A5B7F526}"/>
          </ac:spMkLst>
        </pc:spChg>
        <pc:spChg chg="mod">
          <ac:chgData name="Eelke Wielinga" userId="deb22ccefafb6d89" providerId="LiveId" clId="{B4356C38-289A-4DC6-9C8B-C088220A4FCC}" dt="2024-11-14T18:23:03.399" v="7041" actId="1076"/>
          <ac:spMkLst>
            <pc:docMk/>
            <pc:sldMk cId="912092767" sldId="394"/>
            <ac:spMk id="416" creationId="{29876BD5-F48C-49F8-8C53-A771F11E1928}"/>
          </ac:spMkLst>
        </pc:spChg>
        <pc:spChg chg="mod">
          <ac:chgData name="Eelke Wielinga" userId="deb22ccefafb6d89" providerId="LiveId" clId="{B4356C38-289A-4DC6-9C8B-C088220A4FCC}" dt="2024-11-14T18:23:03.399" v="7041" actId="1076"/>
          <ac:spMkLst>
            <pc:docMk/>
            <pc:sldMk cId="912092767" sldId="394"/>
            <ac:spMk id="417" creationId="{E1074B3B-4EB9-4252-8C59-EAAAD09F379D}"/>
          </ac:spMkLst>
        </pc:spChg>
        <pc:spChg chg="mod">
          <ac:chgData name="Eelke Wielinga" userId="deb22ccefafb6d89" providerId="LiveId" clId="{B4356C38-289A-4DC6-9C8B-C088220A4FCC}" dt="2024-11-14T18:23:03.399" v="7041" actId="1076"/>
          <ac:spMkLst>
            <pc:docMk/>
            <pc:sldMk cId="912092767" sldId="394"/>
            <ac:spMk id="418" creationId="{3F2F6BA3-E370-46CE-8D38-FDFAB280130E}"/>
          </ac:spMkLst>
        </pc:spChg>
        <pc:spChg chg="mod">
          <ac:chgData name="Eelke Wielinga" userId="deb22ccefafb6d89" providerId="LiveId" clId="{B4356C38-289A-4DC6-9C8B-C088220A4FCC}" dt="2024-11-14T18:23:03.399" v="7041" actId="1076"/>
          <ac:spMkLst>
            <pc:docMk/>
            <pc:sldMk cId="912092767" sldId="394"/>
            <ac:spMk id="419" creationId="{585F6F61-5C54-49EC-A15A-7DFF55CDED9E}"/>
          </ac:spMkLst>
        </pc:spChg>
        <pc:spChg chg="mod">
          <ac:chgData name="Eelke Wielinga" userId="deb22ccefafb6d89" providerId="LiveId" clId="{B4356C38-289A-4DC6-9C8B-C088220A4FCC}" dt="2024-11-14T18:23:03.399" v="7041" actId="1076"/>
          <ac:spMkLst>
            <pc:docMk/>
            <pc:sldMk cId="912092767" sldId="394"/>
            <ac:spMk id="420" creationId="{960E49AB-6FE7-4977-B0E3-9760EA6D8042}"/>
          </ac:spMkLst>
        </pc:spChg>
        <pc:spChg chg="mod">
          <ac:chgData name="Eelke Wielinga" userId="deb22ccefafb6d89" providerId="LiveId" clId="{B4356C38-289A-4DC6-9C8B-C088220A4FCC}" dt="2024-11-14T18:23:03.399" v="7041" actId="1076"/>
          <ac:spMkLst>
            <pc:docMk/>
            <pc:sldMk cId="912092767" sldId="394"/>
            <ac:spMk id="421" creationId="{919C3650-8E06-4A8D-A988-EAE5FD8EDD55}"/>
          </ac:spMkLst>
        </pc:spChg>
        <pc:spChg chg="mod">
          <ac:chgData name="Eelke Wielinga" userId="deb22ccefafb6d89" providerId="LiveId" clId="{B4356C38-289A-4DC6-9C8B-C088220A4FCC}" dt="2024-11-14T18:23:03.399" v="7041" actId="1076"/>
          <ac:spMkLst>
            <pc:docMk/>
            <pc:sldMk cId="912092767" sldId="394"/>
            <ac:spMk id="422" creationId="{FFF6DD76-A966-4232-B129-0D8E906D5453}"/>
          </ac:spMkLst>
        </pc:spChg>
        <pc:spChg chg="mod">
          <ac:chgData name="Eelke Wielinga" userId="deb22ccefafb6d89" providerId="LiveId" clId="{B4356C38-289A-4DC6-9C8B-C088220A4FCC}" dt="2024-11-14T18:23:03.399" v="7041" actId="1076"/>
          <ac:spMkLst>
            <pc:docMk/>
            <pc:sldMk cId="912092767" sldId="394"/>
            <ac:spMk id="423" creationId="{B7491968-DF5E-485A-9531-C3311333535B}"/>
          </ac:spMkLst>
        </pc:spChg>
        <pc:spChg chg="mod">
          <ac:chgData name="Eelke Wielinga" userId="deb22ccefafb6d89" providerId="LiveId" clId="{B4356C38-289A-4DC6-9C8B-C088220A4FCC}" dt="2024-11-14T18:23:03.399" v="7041" actId="1076"/>
          <ac:spMkLst>
            <pc:docMk/>
            <pc:sldMk cId="912092767" sldId="394"/>
            <ac:spMk id="424" creationId="{A151E254-19A2-4FAA-8AB3-BDF55B1E7805}"/>
          </ac:spMkLst>
        </pc:spChg>
        <pc:spChg chg="mod">
          <ac:chgData name="Eelke Wielinga" userId="deb22ccefafb6d89" providerId="LiveId" clId="{B4356C38-289A-4DC6-9C8B-C088220A4FCC}" dt="2024-11-14T18:23:03.399" v="7041" actId="1076"/>
          <ac:spMkLst>
            <pc:docMk/>
            <pc:sldMk cId="912092767" sldId="394"/>
            <ac:spMk id="425" creationId="{2A763C40-2B7E-4B0C-AA39-1300C39931A9}"/>
          </ac:spMkLst>
        </pc:spChg>
        <pc:spChg chg="mod">
          <ac:chgData name="Eelke Wielinga" userId="deb22ccefafb6d89" providerId="LiveId" clId="{B4356C38-289A-4DC6-9C8B-C088220A4FCC}" dt="2024-11-14T18:23:03.399" v="7041" actId="1076"/>
          <ac:spMkLst>
            <pc:docMk/>
            <pc:sldMk cId="912092767" sldId="394"/>
            <ac:spMk id="426" creationId="{761AEA26-D406-48FF-AF7E-1637F9C1CADA}"/>
          </ac:spMkLst>
        </pc:spChg>
        <pc:spChg chg="mod">
          <ac:chgData name="Eelke Wielinga" userId="deb22ccefafb6d89" providerId="LiveId" clId="{B4356C38-289A-4DC6-9C8B-C088220A4FCC}" dt="2024-11-14T18:23:03.399" v="7041" actId="1076"/>
          <ac:spMkLst>
            <pc:docMk/>
            <pc:sldMk cId="912092767" sldId="394"/>
            <ac:spMk id="427" creationId="{13CE63C8-75DD-4A05-B5C7-C13EB29C4F3A}"/>
          </ac:spMkLst>
        </pc:spChg>
        <pc:spChg chg="mod">
          <ac:chgData name="Eelke Wielinga" userId="deb22ccefafb6d89" providerId="LiveId" clId="{B4356C38-289A-4DC6-9C8B-C088220A4FCC}" dt="2024-11-14T18:23:03.399" v="7041" actId="1076"/>
          <ac:spMkLst>
            <pc:docMk/>
            <pc:sldMk cId="912092767" sldId="394"/>
            <ac:spMk id="428" creationId="{03C13438-2C9A-4B17-8518-0ACF84CF2787}"/>
          </ac:spMkLst>
        </pc:spChg>
        <pc:spChg chg="mod">
          <ac:chgData name="Eelke Wielinga" userId="deb22ccefafb6d89" providerId="LiveId" clId="{B4356C38-289A-4DC6-9C8B-C088220A4FCC}" dt="2024-11-14T18:23:03.399" v="7041" actId="1076"/>
          <ac:spMkLst>
            <pc:docMk/>
            <pc:sldMk cId="912092767" sldId="394"/>
            <ac:spMk id="429" creationId="{F9CFE7E4-6BA1-4548-910D-89FF752C8029}"/>
          </ac:spMkLst>
        </pc:spChg>
        <pc:spChg chg="mod">
          <ac:chgData name="Eelke Wielinga" userId="deb22ccefafb6d89" providerId="LiveId" clId="{B4356C38-289A-4DC6-9C8B-C088220A4FCC}" dt="2024-11-14T18:23:03.399" v="7041" actId="1076"/>
          <ac:spMkLst>
            <pc:docMk/>
            <pc:sldMk cId="912092767" sldId="394"/>
            <ac:spMk id="430" creationId="{C3FFC837-9E73-42B2-AB96-6D048553D792}"/>
          </ac:spMkLst>
        </pc:spChg>
        <pc:spChg chg="mod">
          <ac:chgData name="Eelke Wielinga" userId="deb22ccefafb6d89" providerId="LiveId" clId="{B4356C38-289A-4DC6-9C8B-C088220A4FCC}" dt="2024-11-14T18:23:03.399" v="7041" actId="1076"/>
          <ac:spMkLst>
            <pc:docMk/>
            <pc:sldMk cId="912092767" sldId="394"/>
            <ac:spMk id="431" creationId="{340A46AF-2FBE-4DF1-BE07-5C56A806A600}"/>
          </ac:spMkLst>
        </pc:spChg>
        <pc:spChg chg="mod">
          <ac:chgData name="Eelke Wielinga" userId="deb22ccefafb6d89" providerId="LiveId" clId="{B4356C38-289A-4DC6-9C8B-C088220A4FCC}" dt="2024-11-14T18:23:03.399" v="7041" actId="1076"/>
          <ac:spMkLst>
            <pc:docMk/>
            <pc:sldMk cId="912092767" sldId="394"/>
            <ac:spMk id="432" creationId="{0D8AE106-1137-4832-AF7E-5AC50E106446}"/>
          </ac:spMkLst>
        </pc:spChg>
        <pc:spChg chg="mod">
          <ac:chgData name="Eelke Wielinga" userId="deb22ccefafb6d89" providerId="LiveId" clId="{B4356C38-289A-4DC6-9C8B-C088220A4FCC}" dt="2024-11-14T18:23:03.399" v="7041" actId="1076"/>
          <ac:spMkLst>
            <pc:docMk/>
            <pc:sldMk cId="912092767" sldId="394"/>
            <ac:spMk id="433" creationId="{F68596F0-2D64-4867-B154-8AEDCAC7F587}"/>
          </ac:spMkLst>
        </pc:spChg>
        <pc:spChg chg="mod">
          <ac:chgData name="Eelke Wielinga" userId="deb22ccefafb6d89" providerId="LiveId" clId="{B4356C38-289A-4DC6-9C8B-C088220A4FCC}" dt="2024-11-14T18:23:03.399" v="7041" actId="1076"/>
          <ac:spMkLst>
            <pc:docMk/>
            <pc:sldMk cId="912092767" sldId="394"/>
            <ac:spMk id="434" creationId="{8910A366-DCB3-4BB5-9723-08D4233359D8}"/>
          </ac:spMkLst>
        </pc:spChg>
        <pc:spChg chg="mod">
          <ac:chgData name="Eelke Wielinga" userId="deb22ccefafb6d89" providerId="LiveId" clId="{B4356C38-289A-4DC6-9C8B-C088220A4FCC}" dt="2024-11-14T18:23:03.399" v="7041" actId="1076"/>
          <ac:spMkLst>
            <pc:docMk/>
            <pc:sldMk cId="912092767" sldId="394"/>
            <ac:spMk id="435" creationId="{C33F8F3B-EB64-477E-AEB5-DFD66A7AAC97}"/>
          </ac:spMkLst>
        </pc:spChg>
        <pc:spChg chg="mod">
          <ac:chgData name="Eelke Wielinga" userId="deb22ccefafb6d89" providerId="LiveId" clId="{B4356C38-289A-4DC6-9C8B-C088220A4FCC}" dt="2024-11-14T18:23:03.399" v="7041" actId="1076"/>
          <ac:spMkLst>
            <pc:docMk/>
            <pc:sldMk cId="912092767" sldId="394"/>
            <ac:spMk id="436" creationId="{D243B2B8-7C88-4ECF-8D2B-D25BCA446137}"/>
          </ac:spMkLst>
        </pc:spChg>
        <pc:spChg chg="mod">
          <ac:chgData name="Eelke Wielinga" userId="deb22ccefafb6d89" providerId="LiveId" clId="{B4356C38-289A-4DC6-9C8B-C088220A4FCC}" dt="2024-11-14T18:23:03.399" v="7041" actId="1076"/>
          <ac:spMkLst>
            <pc:docMk/>
            <pc:sldMk cId="912092767" sldId="394"/>
            <ac:spMk id="437" creationId="{DBF190E9-7245-46F9-B2F9-968784743AB4}"/>
          </ac:spMkLst>
        </pc:spChg>
        <pc:spChg chg="mod">
          <ac:chgData name="Eelke Wielinga" userId="deb22ccefafb6d89" providerId="LiveId" clId="{B4356C38-289A-4DC6-9C8B-C088220A4FCC}" dt="2024-11-14T18:23:03.399" v="7041" actId="1076"/>
          <ac:spMkLst>
            <pc:docMk/>
            <pc:sldMk cId="912092767" sldId="394"/>
            <ac:spMk id="438" creationId="{16AC15ED-4E94-47FF-A42A-1FCAEA24D865}"/>
          </ac:spMkLst>
        </pc:spChg>
        <pc:spChg chg="mod">
          <ac:chgData name="Eelke Wielinga" userId="deb22ccefafb6d89" providerId="LiveId" clId="{B4356C38-289A-4DC6-9C8B-C088220A4FCC}" dt="2024-11-14T18:23:03.399" v="7041" actId="1076"/>
          <ac:spMkLst>
            <pc:docMk/>
            <pc:sldMk cId="912092767" sldId="394"/>
            <ac:spMk id="439" creationId="{F76C8835-60B6-4294-BFE9-35B6774D253A}"/>
          </ac:spMkLst>
        </pc:spChg>
        <pc:spChg chg="mod">
          <ac:chgData name="Eelke Wielinga" userId="deb22ccefafb6d89" providerId="LiveId" clId="{B4356C38-289A-4DC6-9C8B-C088220A4FCC}" dt="2024-11-14T18:23:03.399" v="7041" actId="1076"/>
          <ac:spMkLst>
            <pc:docMk/>
            <pc:sldMk cId="912092767" sldId="394"/>
            <ac:spMk id="440" creationId="{25587D48-C668-447B-AB74-1773EB6BB91E}"/>
          </ac:spMkLst>
        </pc:spChg>
        <pc:spChg chg="del">
          <ac:chgData name="Eelke Wielinga" userId="deb22ccefafb6d89" providerId="LiveId" clId="{B4356C38-289A-4DC6-9C8B-C088220A4FCC}" dt="2024-11-14T16:16:47.764" v="6890" actId="478"/>
          <ac:spMkLst>
            <pc:docMk/>
            <pc:sldMk cId="912092767" sldId="394"/>
            <ac:spMk id="442" creationId="{B862EF47-6DAD-43BE-9F44-D64498DF85F8}"/>
          </ac:spMkLst>
        </pc:spChg>
        <pc:spChg chg="del">
          <ac:chgData name="Eelke Wielinga" userId="deb22ccefafb6d89" providerId="LiveId" clId="{B4356C38-289A-4DC6-9C8B-C088220A4FCC}" dt="2024-11-14T16:16:47.764" v="6890" actId="478"/>
          <ac:spMkLst>
            <pc:docMk/>
            <pc:sldMk cId="912092767" sldId="394"/>
            <ac:spMk id="443" creationId="{FBDA4C8A-7C75-4664-A674-0ADFA7640274}"/>
          </ac:spMkLst>
        </pc:spChg>
        <pc:spChg chg="mod">
          <ac:chgData name="Eelke Wielinga" userId="deb22ccefafb6d89" providerId="LiveId" clId="{B4356C38-289A-4DC6-9C8B-C088220A4FCC}" dt="2024-11-14T18:22:40.816" v="7039" actId="165"/>
          <ac:spMkLst>
            <pc:docMk/>
            <pc:sldMk cId="912092767" sldId="394"/>
            <ac:spMk id="445" creationId="{140387DC-CF94-4110-B419-448279D26BC9}"/>
          </ac:spMkLst>
        </pc:spChg>
        <pc:spChg chg="mod">
          <ac:chgData name="Eelke Wielinga" userId="deb22ccefafb6d89" providerId="LiveId" clId="{B4356C38-289A-4DC6-9C8B-C088220A4FCC}" dt="2024-11-14T18:22:40.816" v="7039" actId="165"/>
          <ac:spMkLst>
            <pc:docMk/>
            <pc:sldMk cId="912092767" sldId="394"/>
            <ac:spMk id="446" creationId="{EB6FFF88-19B1-463F-AAC9-BD44F4F29D12}"/>
          </ac:spMkLst>
        </pc:spChg>
        <pc:spChg chg="mod">
          <ac:chgData name="Eelke Wielinga" userId="deb22ccefafb6d89" providerId="LiveId" clId="{B4356C38-289A-4DC6-9C8B-C088220A4FCC}" dt="2024-11-14T18:22:40.816" v="7039" actId="165"/>
          <ac:spMkLst>
            <pc:docMk/>
            <pc:sldMk cId="912092767" sldId="394"/>
            <ac:spMk id="449" creationId="{8FF5806C-2297-4A6F-9430-F45B606EB8D8}"/>
          </ac:spMkLst>
        </pc:spChg>
        <pc:spChg chg="mod topLvl">
          <ac:chgData name="Eelke Wielinga" userId="deb22ccefafb6d89" providerId="LiveId" clId="{B4356C38-289A-4DC6-9C8B-C088220A4FCC}" dt="2024-11-14T18:22:40.816" v="7039" actId="165"/>
          <ac:spMkLst>
            <pc:docMk/>
            <pc:sldMk cId="912092767" sldId="394"/>
            <ac:spMk id="450" creationId="{E68CC8B8-68C7-4A4A-9E6B-4FACA6D09888}"/>
          </ac:spMkLst>
        </pc:spChg>
        <pc:spChg chg="mod topLvl">
          <ac:chgData name="Eelke Wielinga" userId="deb22ccefafb6d89" providerId="LiveId" clId="{B4356C38-289A-4DC6-9C8B-C088220A4FCC}" dt="2024-11-14T18:22:40.816" v="7039" actId="165"/>
          <ac:spMkLst>
            <pc:docMk/>
            <pc:sldMk cId="912092767" sldId="394"/>
            <ac:spMk id="451" creationId="{7CBC725C-A0AB-40E0-82B2-C72688516C3A}"/>
          </ac:spMkLst>
        </pc:spChg>
        <pc:spChg chg="mod topLvl">
          <ac:chgData name="Eelke Wielinga" userId="deb22ccefafb6d89" providerId="LiveId" clId="{B4356C38-289A-4DC6-9C8B-C088220A4FCC}" dt="2024-11-14T18:22:40.816" v="7039" actId="165"/>
          <ac:spMkLst>
            <pc:docMk/>
            <pc:sldMk cId="912092767" sldId="394"/>
            <ac:spMk id="452" creationId="{65488875-0BF4-4112-B3CD-2079C7669731}"/>
          </ac:spMkLst>
        </pc:spChg>
        <pc:spChg chg="mod topLvl">
          <ac:chgData name="Eelke Wielinga" userId="deb22ccefafb6d89" providerId="LiveId" clId="{B4356C38-289A-4DC6-9C8B-C088220A4FCC}" dt="2024-11-14T18:22:40.816" v="7039" actId="165"/>
          <ac:spMkLst>
            <pc:docMk/>
            <pc:sldMk cId="912092767" sldId="394"/>
            <ac:spMk id="453" creationId="{A2707AA5-D8C7-453D-A3F9-49AD3E57969B}"/>
          </ac:spMkLst>
        </pc:spChg>
        <pc:spChg chg="mod topLvl">
          <ac:chgData name="Eelke Wielinga" userId="deb22ccefafb6d89" providerId="LiveId" clId="{B4356C38-289A-4DC6-9C8B-C088220A4FCC}" dt="2024-11-14T18:22:40.816" v="7039" actId="165"/>
          <ac:spMkLst>
            <pc:docMk/>
            <pc:sldMk cId="912092767" sldId="394"/>
            <ac:spMk id="455" creationId="{D82AC1C7-5003-4A16-A19B-763BD4E0D9CF}"/>
          </ac:spMkLst>
        </pc:spChg>
        <pc:spChg chg="mod topLvl">
          <ac:chgData name="Eelke Wielinga" userId="deb22ccefafb6d89" providerId="LiveId" clId="{B4356C38-289A-4DC6-9C8B-C088220A4FCC}" dt="2024-11-14T18:23:03.399" v="7041" actId="1076"/>
          <ac:spMkLst>
            <pc:docMk/>
            <pc:sldMk cId="912092767" sldId="394"/>
            <ac:spMk id="456" creationId="{60EC9258-EEE9-438A-9384-82369A7C199C}"/>
          </ac:spMkLst>
        </pc:spChg>
        <pc:spChg chg="mod topLvl">
          <ac:chgData name="Eelke Wielinga" userId="deb22ccefafb6d89" providerId="LiveId" clId="{B4356C38-289A-4DC6-9C8B-C088220A4FCC}" dt="2024-11-14T18:23:03.399" v="7041" actId="1076"/>
          <ac:spMkLst>
            <pc:docMk/>
            <pc:sldMk cId="912092767" sldId="394"/>
            <ac:spMk id="457" creationId="{71DAFD5E-EF9E-4F9B-B2EE-1D9BDFFAA561}"/>
          </ac:spMkLst>
        </pc:spChg>
        <pc:spChg chg="mod topLvl">
          <ac:chgData name="Eelke Wielinga" userId="deb22ccefafb6d89" providerId="LiveId" clId="{B4356C38-289A-4DC6-9C8B-C088220A4FCC}" dt="2024-11-14T18:22:40.816" v="7039" actId="165"/>
          <ac:spMkLst>
            <pc:docMk/>
            <pc:sldMk cId="912092767" sldId="394"/>
            <ac:spMk id="458" creationId="{A9591C48-E8D3-43A9-9429-436349B7DEC7}"/>
          </ac:spMkLst>
        </pc:spChg>
        <pc:spChg chg="mod topLvl">
          <ac:chgData name="Eelke Wielinga" userId="deb22ccefafb6d89" providerId="LiveId" clId="{B4356C38-289A-4DC6-9C8B-C088220A4FCC}" dt="2024-11-14T18:22:40.816" v="7039" actId="165"/>
          <ac:spMkLst>
            <pc:docMk/>
            <pc:sldMk cId="912092767" sldId="394"/>
            <ac:spMk id="459" creationId="{AE00D898-3D0C-4963-AE61-132F2F917EFB}"/>
          </ac:spMkLst>
        </pc:spChg>
        <pc:grpChg chg="mod topLvl">
          <ac:chgData name="Eelke Wielinga" userId="deb22ccefafb6d89" providerId="LiveId" clId="{B4356C38-289A-4DC6-9C8B-C088220A4FCC}" dt="2024-11-14T18:22:40.816" v="7039" actId="165"/>
          <ac:grpSpMkLst>
            <pc:docMk/>
            <pc:sldMk cId="912092767" sldId="394"/>
            <ac:grpSpMk id="6" creationId="{762521EC-EA7F-45E4-A85E-7BF43539A443}"/>
          </ac:grpSpMkLst>
        </pc:grpChg>
        <pc:grpChg chg="add del mod">
          <ac:chgData name="Eelke Wielinga" userId="deb22ccefafb6d89" providerId="LiveId" clId="{B4356C38-289A-4DC6-9C8B-C088220A4FCC}" dt="2024-11-14T18:22:40.816" v="7039" actId="165"/>
          <ac:grpSpMkLst>
            <pc:docMk/>
            <pc:sldMk cId="912092767" sldId="394"/>
            <ac:grpSpMk id="10" creationId="{7EFEA08C-D212-3992-5672-9459483B9999}"/>
          </ac:grpSpMkLst>
        </pc:grpChg>
        <pc:grpChg chg="mod topLvl">
          <ac:chgData name="Eelke Wielinga" userId="deb22ccefafb6d89" providerId="LiveId" clId="{B4356C38-289A-4DC6-9C8B-C088220A4FCC}" dt="2024-11-14T18:22:40.816" v="7039" actId="165"/>
          <ac:grpSpMkLst>
            <pc:docMk/>
            <pc:sldMk cId="912092767" sldId="394"/>
            <ac:grpSpMk id="12" creationId="{FF0512DF-8189-4A51-8239-3C323387536B}"/>
          </ac:grpSpMkLst>
        </pc:grpChg>
        <pc:grpChg chg="mod topLvl">
          <ac:chgData name="Eelke Wielinga" userId="deb22ccefafb6d89" providerId="LiveId" clId="{B4356C38-289A-4DC6-9C8B-C088220A4FCC}" dt="2024-11-14T18:22:40.816" v="7039" actId="165"/>
          <ac:grpSpMkLst>
            <pc:docMk/>
            <pc:sldMk cId="912092767" sldId="394"/>
            <ac:grpSpMk id="114" creationId="{FC07AD41-4A1E-42A5-824F-EFA02E64B9B9}"/>
          </ac:grpSpMkLst>
        </pc:grpChg>
        <pc:grpChg chg="mod topLvl">
          <ac:chgData name="Eelke Wielinga" userId="deb22ccefafb6d89" providerId="LiveId" clId="{B4356C38-289A-4DC6-9C8B-C088220A4FCC}" dt="2024-11-14T18:23:03.399" v="7041" actId="1076"/>
          <ac:grpSpMkLst>
            <pc:docMk/>
            <pc:sldMk cId="912092767" sldId="394"/>
            <ac:grpSpMk id="118" creationId="{5FAF76EB-CFB1-4E96-9F64-E3923C93783D}"/>
          </ac:grpSpMkLst>
        </pc:grpChg>
        <pc:grpChg chg="mod">
          <ac:chgData name="Eelke Wielinga" userId="deb22ccefafb6d89" providerId="LiveId" clId="{B4356C38-289A-4DC6-9C8B-C088220A4FCC}" dt="2024-11-14T18:23:03.399" v="7041" actId="1076"/>
          <ac:grpSpMkLst>
            <pc:docMk/>
            <pc:sldMk cId="912092767" sldId="394"/>
            <ac:grpSpMk id="121" creationId="{6B27B3DA-CC65-4F66-AD76-67BB4CFD3D61}"/>
          </ac:grpSpMkLst>
        </pc:grpChg>
        <pc:grpChg chg="mod">
          <ac:chgData name="Eelke Wielinga" userId="deb22ccefafb6d89" providerId="LiveId" clId="{B4356C38-289A-4DC6-9C8B-C088220A4FCC}" dt="2024-11-14T18:23:03.399" v="7041" actId="1076"/>
          <ac:grpSpMkLst>
            <pc:docMk/>
            <pc:sldMk cId="912092767" sldId="394"/>
            <ac:grpSpMk id="122" creationId="{3A883DC9-815F-49F6-B23F-F4B14DB19FAF}"/>
          </ac:grpSpMkLst>
        </pc:grpChg>
        <pc:grpChg chg="mod">
          <ac:chgData name="Eelke Wielinga" userId="deb22ccefafb6d89" providerId="LiveId" clId="{B4356C38-289A-4DC6-9C8B-C088220A4FCC}" dt="2024-11-14T18:23:03.399" v="7041" actId="1076"/>
          <ac:grpSpMkLst>
            <pc:docMk/>
            <pc:sldMk cId="912092767" sldId="394"/>
            <ac:grpSpMk id="123" creationId="{DA23E731-6655-4C17-A678-F5948C7CB3B2}"/>
          </ac:grpSpMkLst>
        </pc:grpChg>
        <pc:grpChg chg="mod">
          <ac:chgData name="Eelke Wielinga" userId="deb22ccefafb6d89" providerId="LiveId" clId="{B4356C38-289A-4DC6-9C8B-C088220A4FCC}" dt="2024-11-14T18:23:03.399" v="7041" actId="1076"/>
          <ac:grpSpMkLst>
            <pc:docMk/>
            <pc:sldMk cId="912092767" sldId="394"/>
            <ac:grpSpMk id="124" creationId="{350867A2-4005-4BA4-AA31-F129A5CE74BA}"/>
          </ac:grpSpMkLst>
        </pc:grpChg>
        <pc:grpChg chg="mod">
          <ac:chgData name="Eelke Wielinga" userId="deb22ccefafb6d89" providerId="LiveId" clId="{B4356C38-289A-4DC6-9C8B-C088220A4FCC}" dt="2024-11-14T18:23:03.399" v="7041" actId="1076"/>
          <ac:grpSpMkLst>
            <pc:docMk/>
            <pc:sldMk cId="912092767" sldId="394"/>
            <ac:grpSpMk id="125" creationId="{FBE23EBD-3D1C-4316-889A-A6ECD3A74093}"/>
          </ac:grpSpMkLst>
        </pc:grpChg>
        <pc:grpChg chg="mod">
          <ac:chgData name="Eelke Wielinga" userId="deb22ccefafb6d89" providerId="LiveId" clId="{B4356C38-289A-4DC6-9C8B-C088220A4FCC}" dt="2024-11-14T18:23:03.399" v="7041" actId="1076"/>
          <ac:grpSpMkLst>
            <pc:docMk/>
            <pc:sldMk cId="912092767" sldId="394"/>
            <ac:grpSpMk id="126" creationId="{12F7AA5B-FA8D-42C4-B758-238EC8B7F6E3}"/>
          </ac:grpSpMkLst>
        </pc:grpChg>
        <pc:grpChg chg="mod">
          <ac:chgData name="Eelke Wielinga" userId="deb22ccefafb6d89" providerId="LiveId" clId="{B4356C38-289A-4DC6-9C8B-C088220A4FCC}" dt="2024-11-14T18:23:03.399" v="7041" actId="1076"/>
          <ac:grpSpMkLst>
            <pc:docMk/>
            <pc:sldMk cId="912092767" sldId="394"/>
            <ac:grpSpMk id="127" creationId="{AA9B8D6C-85F4-428D-ABD3-C254DD39D91E}"/>
          </ac:grpSpMkLst>
        </pc:grpChg>
        <pc:grpChg chg="mod">
          <ac:chgData name="Eelke Wielinga" userId="deb22ccefafb6d89" providerId="LiveId" clId="{B4356C38-289A-4DC6-9C8B-C088220A4FCC}" dt="2024-11-14T18:23:03.399" v="7041" actId="1076"/>
          <ac:grpSpMkLst>
            <pc:docMk/>
            <pc:sldMk cId="912092767" sldId="394"/>
            <ac:grpSpMk id="128" creationId="{9499E1D9-CB10-44C7-AC40-59DBE505839E}"/>
          </ac:grpSpMkLst>
        </pc:grpChg>
        <pc:grpChg chg="mod">
          <ac:chgData name="Eelke Wielinga" userId="deb22ccefafb6d89" providerId="LiveId" clId="{B4356C38-289A-4DC6-9C8B-C088220A4FCC}" dt="2024-11-14T18:23:03.399" v="7041" actId="1076"/>
          <ac:grpSpMkLst>
            <pc:docMk/>
            <pc:sldMk cId="912092767" sldId="394"/>
            <ac:grpSpMk id="129" creationId="{1EA7FE01-98B1-4205-B25A-7447A93B551F}"/>
          </ac:grpSpMkLst>
        </pc:grpChg>
        <pc:grpChg chg="mod">
          <ac:chgData name="Eelke Wielinga" userId="deb22ccefafb6d89" providerId="LiveId" clId="{B4356C38-289A-4DC6-9C8B-C088220A4FCC}" dt="2024-11-14T18:23:03.399" v="7041" actId="1076"/>
          <ac:grpSpMkLst>
            <pc:docMk/>
            <pc:sldMk cId="912092767" sldId="394"/>
            <ac:grpSpMk id="130" creationId="{DB7F8CC2-D8AD-41CB-8469-6B9BCE0BF439}"/>
          </ac:grpSpMkLst>
        </pc:grpChg>
        <pc:grpChg chg="mod">
          <ac:chgData name="Eelke Wielinga" userId="deb22ccefafb6d89" providerId="LiveId" clId="{B4356C38-289A-4DC6-9C8B-C088220A4FCC}" dt="2024-11-14T18:23:03.399" v="7041" actId="1076"/>
          <ac:grpSpMkLst>
            <pc:docMk/>
            <pc:sldMk cId="912092767" sldId="394"/>
            <ac:grpSpMk id="131" creationId="{CDE8D3CA-D834-4FB0-89FE-C842181B0053}"/>
          </ac:grpSpMkLst>
        </pc:grpChg>
        <pc:grpChg chg="mod">
          <ac:chgData name="Eelke Wielinga" userId="deb22ccefafb6d89" providerId="LiveId" clId="{B4356C38-289A-4DC6-9C8B-C088220A4FCC}" dt="2024-11-14T18:23:03.399" v="7041" actId="1076"/>
          <ac:grpSpMkLst>
            <pc:docMk/>
            <pc:sldMk cId="912092767" sldId="394"/>
            <ac:grpSpMk id="132" creationId="{44C8966B-1893-46C0-ADAE-3599046E8F70}"/>
          </ac:grpSpMkLst>
        </pc:grpChg>
        <pc:grpChg chg="mod">
          <ac:chgData name="Eelke Wielinga" userId="deb22ccefafb6d89" providerId="LiveId" clId="{B4356C38-289A-4DC6-9C8B-C088220A4FCC}" dt="2024-11-14T18:23:03.399" v="7041" actId="1076"/>
          <ac:grpSpMkLst>
            <pc:docMk/>
            <pc:sldMk cId="912092767" sldId="394"/>
            <ac:grpSpMk id="133" creationId="{208FAD8C-6AD0-46A3-8901-58A458574CBD}"/>
          </ac:grpSpMkLst>
        </pc:grpChg>
        <pc:grpChg chg="mod">
          <ac:chgData name="Eelke Wielinga" userId="deb22ccefafb6d89" providerId="LiveId" clId="{B4356C38-289A-4DC6-9C8B-C088220A4FCC}" dt="2024-11-14T18:23:03.399" v="7041" actId="1076"/>
          <ac:grpSpMkLst>
            <pc:docMk/>
            <pc:sldMk cId="912092767" sldId="394"/>
            <ac:grpSpMk id="134" creationId="{8963D430-9F2F-4C5C-B27A-6671C440580E}"/>
          </ac:grpSpMkLst>
        </pc:grpChg>
        <pc:grpChg chg="mod">
          <ac:chgData name="Eelke Wielinga" userId="deb22ccefafb6d89" providerId="LiveId" clId="{B4356C38-289A-4DC6-9C8B-C088220A4FCC}" dt="2024-11-14T18:23:03.399" v="7041" actId="1076"/>
          <ac:grpSpMkLst>
            <pc:docMk/>
            <pc:sldMk cId="912092767" sldId="394"/>
            <ac:grpSpMk id="135" creationId="{670CE36C-BA67-4624-A25C-784280541645}"/>
          </ac:grpSpMkLst>
        </pc:grpChg>
        <pc:grpChg chg="mod">
          <ac:chgData name="Eelke Wielinga" userId="deb22ccefafb6d89" providerId="LiveId" clId="{B4356C38-289A-4DC6-9C8B-C088220A4FCC}" dt="2024-11-14T18:23:03.399" v="7041" actId="1076"/>
          <ac:grpSpMkLst>
            <pc:docMk/>
            <pc:sldMk cId="912092767" sldId="394"/>
            <ac:grpSpMk id="136" creationId="{68B2D1D3-281F-4882-BCED-410572A3E368}"/>
          </ac:grpSpMkLst>
        </pc:grpChg>
        <pc:grpChg chg="mod">
          <ac:chgData name="Eelke Wielinga" userId="deb22ccefafb6d89" providerId="LiveId" clId="{B4356C38-289A-4DC6-9C8B-C088220A4FCC}" dt="2024-11-14T18:23:03.399" v="7041" actId="1076"/>
          <ac:grpSpMkLst>
            <pc:docMk/>
            <pc:sldMk cId="912092767" sldId="394"/>
            <ac:grpSpMk id="137" creationId="{D84AB476-0068-47F5-982B-07B826E7916A}"/>
          </ac:grpSpMkLst>
        </pc:grpChg>
        <pc:grpChg chg="mod">
          <ac:chgData name="Eelke Wielinga" userId="deb22ccefafb6d89" providerId="LiveId" clId="{B4356C38-289A-4DC6-9C8B-C088220A4FCC}" dt="2024-11-14T18:23:03.399" v="7041" actId="1076"/>
          <ac:grpSpMkLst>
            <pc:docMk/>
            <pc:sldMk cId="912092767" sldId="394"/>
            <ac:grpSpMk id="138" creationId="{92528F2B-1F01-44A1-8471-389A2B3EA57A}"/>
          </ac:grpSpMkLst>
        </pc:grpChg>
        <pc:grpChg chg="mod">
          <ac:chgData name="Eelke Wielinga" userId="deb22ccefafb6d89" providerId="LiveId" clId="{B4356C38-289A-4DC6-9C8B-C088220A4FCC}" dt="2024-11-14T18:23:03.399" v="7041" actId="1076"/>
          <ac:grpSpMkLst>
            <pc:docMk/>
            <pc:sldMk cId="912092767" sldId="394"/>
            <ac:grpSpMk id="139" creationId="{9D915721-8D7D-42AA-B31C-0A5B5BF81313}"/>
          </ac:grpSpMkLst>
        </pc:grpChg>
        <pc:grpChg chg="mod">
          <ac:chgData name="Eelke Wielinga" userId="deb22ccefafb6d89" providerId="LiveId" clId="{B4356C38-289A-4DC6-9C8B-C088220A4FCC}" dt="2024-11-14T18:23:03.399" v="7041" actId="1076"/>
          <ac:grpSpMkLst>
            <pc:docMk/>
            <pc:sldMk cId="912092767" sldId="394"/>
            <ac:grpSpMk id="140" creationId="{786B66A5-FB70-4F3A-8AF2-B7D450D5BABD}"/>
          </ac:grpSpMkLst>
        </pc:grpChg>
        <pc:grpChg chg="mod">
          <ac:chgData name="Eelke Wielinga" userId="deb22ccefafb6d89" providerId="LiveId" clId="{B4356C38-289A-4DC6-9C8B-C088220A4FCC}" dt="2024-11-14T18:23:03.399" v="7041" actId="1076"/>
          <ac:grpSpMkLst>
            <pc:docMk/>
            <pc:sldMk cId="912092767" sldId="394"/>
            <ac:grpSpMk id="141" creationId="{B9AB78A2-6CFB-4B5E-B12E-1B31C615C638}"/>
          </ac:grpSpMkLst>
        </pc:grpChg>
        <pc:grpChg chg="mod">
          <ac:chgData name="Eelke Wielinga" userId="deb22ccefafb6d89" providerId="LiveId" clId="{B4356C38-289A-4DC6-9C8B-C088220A4FCC}" dt="2024-11-14T18:23:03.399" v="7041" actId="1076"/>
          <ac:grpSpMkLst>
            <pc:docMk/>
            <pc:sldMk cId="912092767" sldId="394"/>
            <ac:grpSpMk id="142" creationId="{A75CAFB6-4E6D-45D0-98E7-4ADF60AC32B8}"/>
          </ac:grpSpMkLst>
        </pc:grpChg>
        <pc:grpChg chg="mod">
          <ac:chgData name="Eelke Wielinga" userId="deb22ccefafb6d89" providerId="LiveId" clId="{B4356C38-289A-4DC6-9C8B-C088220A4FCC}" dt="2024-11-14T18:23:03.399" v="7041" actId="1076"/>
          <ac:grpSpMkLst>
            <pc:docMk/>
            <pc:sldMk cId="912092767" sldId="394"/>
            <ac:grpSpMk id="143" creationId="{4D4A6372-39EA-4F7A-9533-F970EC372B06}"/>
          </ac:grpSpMkLst>
        </pc:grpChg>
        <pc:grpChg chg="mod">
          <ac:chgData name="Eelke Wielinga" userId="deb22ccefafb6d89" providerId="LiveId" clId="{B4356C38-289A-4DC6-9C8B-C088220A4FCC}" dt="2024-11-14T18:23:03.399" v="7041" actId="1076"/>
          <ac:grpSpMkLst>
            <pc:docMk/>
            <pc:sldMk cId="912092767" sldId="394"/>
            <ac:grpSpMk id="144" creationId="{1FAAE30F-CDA6-48FB-970E-699FA8ECAA5C}"/>
          </ac:grpSpMkLst>
        </pc:grpChg>
        <pc:grpChg chg="mod">
          <ac:chgData name="Eelke Wielinga" userId="deb22ccefafb6d89" providerId="LiveId" clId="{B4356C38-289A-4DC6-9C8B-C088220A4FCC}" dt="2024-11-14T18:23:03.399" v="7041" actId="1076"/>
          <ac:grpSpMkLst>
            <pc:docMk/>
            <pc:sldMk cId="912092767" sldId="394"/>
            <ac:grpSpMk id="145" creationId="{A5039BFD-CA2C-40AC-B00E-01F8BE22CEA5}"/>
          </ac:grpSpMkLst>
        </pc:grpChg>
        <pc:grpChg chg="mod">
          <ac:chgData name="Eelke Wielinga" userId="deb22ccefafb6d89" providerId="LiveId" clId="{B4356C38-289A-4DC6-9C8B-C088220A4FCC}" dt="2024-11-14T18:23:03.399" v="7041" actId="1076"/>
          <ac:grpSpMkLst>
            <pc:docMk/>
            <pc:sldMk cId="912092767" sldId="394"/>
            <ac:grpSpMk id="146" creationId="{98182151-7C63-4691-BF0F-28F4C4B9148C}"/>
          </ac:grpSpMkLst>
        </pc:grpChg>
        <pc:grpChg chg="mod">
          <ac:chgData name="Eelke Wielinga" userId="deb22ccefafb6d89" providerId="LiveId" clId="{B4356C38-289A-4DC6-9C8B-C088220A4FCC}" dt="2024-11-14T18:23:03.399" v="7041" actId="1076"/>
          <ac:grpSpMkLst>
            <pc:docMk/>
            <pc:sldMk cId="912092767" sldId="394"/>
            <ac:grpSpMk id="189" creationId="{A2249A7E-2925-4DEF-9B2F-00231340B41F}"/>
          </ac:grpSpMkLst>
        </pc:grpChg>
        <pc:grpChg chg="mod">
          <ac:chgData name="Eelke Wielinga" userId="deb22ccefafb6d89" providerId="LiveId" clId="{B4356C38-289A-4DC6-9C8B-C088220A4FCC}" dt="2024-11-14T18:23:03.399" v="7041" actId="1076"/>
          <ac:grpSpMkLst>
            <pc:docMk/>
            <pc:sldMk cId="912092767" sldId="394"/>
            <ac:grpSpMk id="190" creationId="{6A4F3255-4D96-482C-848A-E1C75F70D388}"/>
          </ac:grpSpMkLst>
        </pc:grpChg>
        <pc:grpChg chg="mod">
          <ac:chgData name="Eelke Wielinga" userId="deb22ccefafb6d89" providerId="LiveId" clId="{B4356C38-289A-4DC6-9C8B-C088220A4FCC}" dt="2024-11-14T18:23:03.399" v="7041" actId="1076"/>
          <ac:grpSpMkLst>
            <pc:docMk/>
            <pc:sldMk cId="912092767" sldId="394"/>
            <ac:grpSpMk id="191" creationId="{ECF62272-D3BB-4F80-B93C-2D1224D4C4A6}"/>
          </ac:grpSpMkLst>
        </pc:grpChg>
        <pc:grpChg chg="mod">
          <ac:chgData name="Eelke Wielinga" userId="deb22ccefafb6d89" providerId="LiveId" clId="{B4356C38-289A-4DC6-9C8B-C088220A4FCC}" dt="2024-11-14T18:23:03.399" v="7041" actId="1076"/>
          <ac:grpSpMkLst>
            <pc:docMk/>
            <pc:sldMk cId="912092767" sldId="394"/>
            <ac:grpSpMk id="192" creationId="{AC88A8D7-D012-4063-AFD9-1437F3CA3047}"/>
          </ac:grpSpMkLst>
        </pc:grpChg>
        <pc:grpChg chg="mod">
          <ac:chgData name="Eelke Wielinga" userId="deb22ccefafb6d89" providerId="LiveId" clId="{B4356C38-289A-4DC6-9C8B-C088220A4FCC}" dt="2024-11-14T18:23:03.399" v="7041" actId="1076"/>
          <ac:grpSpMkLst>
            <pc:docMk/>
            <pc:sldMk cId="912092767" sldId="394"/>
            <ac:grpSpMk id="193" creationId="{EF416C41-C5E5-4AAF-AFEE-2020398140FD}"/>
          </ac:grpSpMkLst>
        </pc:grpChg>
        <pc:grpChg chg="mod">
          <ac:chgData name="Eelke Wielinga" userId="deb22ccefafb6d89" providerId="LiveId" clId="{B4356C38-289A-4DC6-9C8B-C088220A4FCC}" dt="2024-11-14T18:23:03.399" v="7041" actId="1076"/>
          <ac:grpSpMkLst>
            <pc:docMk/>
            <pc:sldMk cId="912092767" sldId="394"/>
            <ac:grpSpMk id="194" creationId="{821A58B8-15FB-41B2-B360-CBC9DB3FFD1C}"/>
          </ac:grpSpMkLst>
        </pc:grpChg>
        <pc:grpChg chg="mod">
          <ac:chgData name="Eelke Wielinga" userId="deb22ccefafb6d89" providerId="LiveId" clId="{B4356C38-289A-4DC6-9C8B-C088220A4FCC}" dt="2024-11-14T18:23:03.399" v="7041" actId="1076"/>
          <ac:grpSpMkLst>
            <pc:docMk/>
            <pc:sldMk cId="912092767" sldId="394"/>
            <ac:grpSpMk id="195" creationId="{583F3B3D-2CD9-49B9-8454-8B883133F55B}"/>
          </ac:grpSpMkLst>
        </pc:grpChg>
        <pc:grpChg chg="mod">
          <ac:chgData name="Eelke Wielinga" userId="deb22ccefafb6d89" providerId="LiveId" clId="{B4356C38-289A-4DC6-9C8B-C088220A4FCC}" dt="2024-11-14T18:23:03.399" v="7041" actId="1076"/>
          <ac:grpSpMkLst>
            <pc:docMk/>
            <pc:sldMk cId="912092767" sldId="394"/>
            <ac:grpSpMk id="196" creationId="{CED32A29-E974-40CC-BD20-FDB881FBD1DA}"/>
          </ac:grpSpMkLst>
        </pc:grpChg>
        <pc:grpChg chg="mod">
          <ac:chgData name="Eelke Wielinga" userId="deb22ccefafb6d89" providerId="LiveId" clId="{B4356C38-289A-4DC6-9C8B-C088220A4FCC}" dt="2024-11-14T18:23:03.399" v="7041" actId="1076"/>
          <ac:grpSpMkLst>
            <pc:docMk/>
            <pc:sldMk cId="912092767" sldId="394"/>
            <ac:grpSpMk id="197" creationId="{D32BAF17-C5A9-4A63-947B-ECA353F2CE2B}"/>
          </ac:grpSpMkLst>
        </pc:grpChg>
        <pc:grpChg chg="mod">
          <ac:chgData name="Eelke Wielinga" userId="deb22ccefafb6d89" providerId="LiveId" clId="{B4356C38-289A-4DC6-9C8B-C088220A4FCC}" dt="2024-11-14T18:23:03.399" v="7041" actId="1076"/>
          <ac:grpSpMkLst>
            <pc:docMk/>
            <pc:sldMk cId="912092767" sldId="394"/>
            <ac:grpSpMk id="198" creationId="{3DF99F4A-CC24-4BED-82DB-97E0E2D75807}"/>
          </ac:grpSpMkLst>
        </pc:grpChg>
        <pc:grpChg chg="mod">
          <ac:chgData name="Eelke Wielinga" userId="deb22ccefafb6d89" providerId="LiveId" clId="{B4356C38-289A-4DC6-9C8B-C088220A4FCC}" dt="2024-11-14T18:23:03.399" v="7041" actId="1076"/>
          <ac:grpSpMkLst>
            <pc:docMk/>
            <pc:sldMk cId="912092767" sldId="394"/>
            <ac:grpSpMk id="199" creationId="{2620D396-DD25-4B9D-A9CB-C7789A91EB26}"/>
          </ac:grpSpMkLst>
        </pc:grpChg>
        <pc:grpChg chg="mod">
          <ac:chgData name="Eelke Wielinga" userId="deb22ccefafb6d89" providerId="LiveId" clId="{B4356C38-289A-4DC6-9C8B-C088220A4FCC}" dt="2024-11-14T18:23:03.399" v="7041" actId="1076"/>
          <ac:grpSpMkLst>
            <pc:docMk/>
            <pc:sldMk cId="912092767" sldId="394"/>
            <ac:grpSpMk id="200" creationId="{057862BD-FF87-4938-A83F-91D182658044}"/>
          </ac:grpSpMkLst>
        </pc:grpChg>
        <pc:grpChg chg="mod">
          <ac:chgData name="Eelke Wielinga" userId="deb22ccefafb6d89" providerId="LiveId" clId="{B4356C38-289A-4DC6-9C8B-C088220A4FCC}" dt="2024-11-14T18:23:03.399" v="7041" actId="1076"/>
          <ac:grpSpMkLst>
            <pc:docMk/>
            <pc:sldMk cId="912092767" sldId="394"/>
            <ac:grpSpMk id="201" creationId="{0819E0F8-37FA-4A1A-840F-2A3C477E1F60}"/>
          </ac:grpSpMkLst>
        </pc:grpChg>
        <pc:grpChg chg="mod">
          <ac:chgData name="Eelke Wielinga" userId="deb22ccefafb6d89" providerId="LiveId" clId="{B4356C38-289A-4DC6-9C8B-C088220A4FCC}" dt="2024-11-14T18:23:03.399" v="7041" actId="1076"/>
          <ac:grpSpMkLst>
            <pc:docMk/>
            <pc:sldMk cId="912092767" sldId="394"/>
            <ac:grpSpMk id="202" creationId="{D808D51D-E0A1-4BCA-9DB4-68CB840BD342}"/>
          </ac:grpSpMkLst>
        </pc:grpChg>
        <pc:grpChg chg="mod">
          <ac:chgData name="Eelke Wielinga" userId="deb22ccefafb6d89" providerId="LiveId" clId="{B4356C38-289A-4DC6-9C8B-C088220A4FCC}" dt="2024-11-14T18:23:03.399" v="7041" actId="1076"/>
          <ac:grpSpMkLst>
            <pc:docMk/>
            <pc:sldMk cId="912092767" sldId="394"/>
            <ac:grpSpMk id="203" creationId="{8E3DA463-896B-4C18-A4E4-5E8E3AAF85D2}"/>
          </ac:grpSpMkLst>
        </pc:grpChg>
        <pc:grpChg chg="mod">
          <ac:chgData name="Eelke Wielinga" userId="deb22ccefafb6d89" providerId="LiveId" clId="{B4356C38-289A-4DC6-9C8B-C088220A4FCC}" dt="2024-11-14T18:23:03.399" v="7041" actId="1076"/>
          <ac:grpSpMkLst>
            <pc:docMk/>
            <pc:sldMk cId="912092767" sldId="394"/>
            <ac:grpSpMk id="204" creationId="{511BF29A-4F48-44D1-BF87-AEDBA119411C}"/>
          </ac:grpSpMkLst>
        </pc:grpChg>
        <pc:grpChg chg="mod">
          <ac:chgData name="Eelke Wielinga" userId="deb22ccefafb6d89" providerId="LiveId" clId="{B4356C38-289A-4DC6-9C8B-C088220A4FCC}" dt="2024-11-14T18:23:03.399" v="7041" actId="1076"/>
          <ac:grpSpMkLst>
            <pc:docMk/>
            <pc:sldMk cId="912092767" sldId="394"/>
            <ac:grpSpMk id="205" creationId="{F7F875ED-B7F2-4596-925E-CF3345E506DF}"/>
          </ac:grpSpMkLst>
        </pc:grpChg>
        <pc:grpChg chg="mod">
          <ac:chgData name="Eelke Wielinga" userId="deb22ccefafb6d89" providerId="LiveId" clId="{B4356C38-289A-4DC6-9C8B-C088220A4FCC}" dt="2024-11-14T18:23:03.399" v="7041" actId="1076"/>
          <ac:grpSpMkLst>
            <pc:docMk/>
            <pc:sldMk cId="912092767" sldId="394"/>
            <ac:grpSpMk id="206" creationId="{8826C7F8-E933-40AB-8954-7EAF42939954}"/>
          </ac:grpSpMkLst>
        </pc:grpChg>
        <pc:grpChg chg="mod">
          <ac:chgData name="Eelke Wielinga" userId="deb22ccefafb6d89" providerId="LiveId" clId="{B4356C38-289A-4DC6-9C8B-C088220A4FCC}" dt="2024-11-14T18:23:03.399" v="7041" actId="1076"/>
          <ac:grpSpMkLst>
            <pc:docMk/>
            <pc:sldMk cId="912092767" sldId="394"/>
            <ac:grpSpMk id="207" creationId="{ABE3F76C-9720-46C2-BE2D-C1162D27EF4E}"/>
          </ac:grpSpMkLst>
        </pc:grpChg>
        <pc:grpChg chg="mod">
          <ac:chgData name="Eelke Wielinga" userId="deb22ccefafb6d89" providerId="LiveId" clId="{B4356C38-289A-4DC6-9C8B-C088220A4FCC}" dt="2024-11-14T18:23:03.399" v="7041" actId="1076"/>
          <ac:grpSpMkLst>
            <pc:docMk/>
            <pc:sldMk cId="912092767" sldId="394"/>
            <ac:grpSpMk id="208" creationId="{6EE31889-924C-40C1-B667-CFAAD0E439AC}"/>
          </ac:grpSpMkLst>
        </pc:grpChg>
        <pc:grpChg chg="mod">
          <ac:chgData name="Eelke Wielinga" userId="deb22ccefafb6d89" providerId="LiveId" clId="{B4356C38-289A-4DC6-9C8B-C088220A4FCC}" dt="2024-11-14T18:23:03.399" v="7041" actId="1076"/>
          <ac:grpSpMkLst>
            <pc:docMk/>
            <pc:sldMk cId="912092767" sldId="394"/>
            <ac:grpSpMk id="209" creationId="{3B6F998B-C5D2-4CCA-94CB-803AE37E5119}"/>
          </ac:grpSpMkLst>
        </pc:grpChg>
        <pc:grpChg chg="mod">
          <ac:chgData name="Eelke Wielinga" userId="deb22ccefafb6d89" providerId="LiveId" clId="{B4356C38-289A-4DC6-9C8B-C088220A4FCC}" dt="2024-11-14T18:23:03.399" v="7041" actId="1076"/>
          <ac:grpSpMkLst>
            <pc:docMk/>
            <pc:sldMk cId="912092767" sldId="394"/>
            <ac:grpSpMk id="252" creationId="{95644394-63BA-46DF-A2B2-63C9F71D0E2C}"/>
          </ac:grpSpMkLst>
        </pc:grpChg>
        <pc:grpChg chg="mod">
          <ac:chgData name="Eelke Wielinga" userId="deb22ccefafb6d89" providerId="LiveId" clId="{B4356C38-289A-4DC6-9C8B-C088220A4FCC}" dt="2024-11-14T18:23:03.399" v="7041" actId="1076"/>
          <ac:grpSpMkLst>
            <pc:docMk/>
            <pc:sldMk cId="912092767" sldId="394"/>
            <ac:grpSpMk id="253" creationId="{95C0D287-2FE1-47BC-A508-29DDFA1C7E53}"/>
          </ac:grpSpMkLst>
        </pc:grpChg>
        <pc:grpChg chg="mod">
          <ac:chgData name="Eelke Wielinga" userId="deb22ccefafb6d89" providerId="LiveId" clId="{B4356C38-289A-4DC6-9C8B-C088220A4FCC}" dt="2024-11-14T18:23:03.399" v="7041" actId="1076"/>
          <ac:grpSpMkLst>
            <pc:docMk/>
            <pc:sldMk cId="912092767" sldId="394"/>
            <ac:grpSpMk id="254" creationId="{26C546AF-C991-4AF3-B7D0-EE5237ED0338}"/>
          </ac:grpSpMkLst>
        </pc:grpChg>
        <pc:grpChg chg="mod">
          <ac:chgData name="Eelke Wielinga" userId="deb22ccefafb6d89" providerId="LiveId" clId="{B4356C38-289A-4DC6-9C8B-C088220A4FCC}" dt="2024-11-14T18:23:03.399" v="7041" actId="1076"/>
          <ac:grpSpMkLst>
            <pc:docMk/>
            <pc:sldMk cId="912092767" sldId="394"/>
            <ac:grpSpMk id="255" creationId="{6AE68140-0044-4DB5-B5D9-DA24AEAE61D7}"/>
          </ac:grpSpMkLst>
        </pc:grpChg>
        <pc:grpChg chg="mod">
          <ac:chgData name="Eelke Wielinga" userId="deb22ccefafb6d89" providerId="LiveId" clId="{B4356C38-289A-4DC6-9C8B-C088220A4FCC}" dt="2024-11-14T18:23:03.399" v="7041" actId="1076"/>
          <ac:grpSpMkLst>
            <pc:docMk/>
            <pc:sldMk cId="912092767" sldId="394"/>
            <ac:grpSpMk id="256" creationId="{DE5A95D6-D93A-4A92-A8FC-C23076431521}"/>
          </ac:grpSpMkLst>
        </pc:grpChg>
        <pc:grpChg chg="mod">
          <ac:chgData name="Eelke Wielinga" userId="deb22ccefafb6d89" providerId="LiveId" clId="{B4356C38-289A-4DC6-9C8B-C088220A4FCC}" dt="2024-11-14T18:23:03.399" v="7041" actId="1076"/>
          <ac:grpSpMkLst>
            <pc:docMk/>
            <pc:sldMk cId="912092767" sldId="394"/>
            <ac:grpSpMk id="257" creationId="{CAE32E1F-B084-42DC-8B45-DE71394255AE}"/>
          </ac:grpSpMkLst>
        </pc:grpChg>
        <pc:grpChg chg="mod">
          <ac:chgData name="Eelke Wielinga" userId="deb22ccefafb6d89" providerId="LiveId" clId="{B4356C38-289A-4DC6-9C8B-C088220A4FCC}" dt="2024-11-14T18:23:03.399" v="7041" actId="1076"/>
          <ac:grpSpMkLst>
            <pc:docMk/>
            <pc:sldMk cId="912092767" sldId="394"/>
            <ac:grpSpMk id="258" creationId="{7A163421-F478-4AE9-B2A3-7C0E3935F196}"/>
          </ac:grpSpMkLst>
        </pc:grpChg>
        <pc:grpChg chg="mod">
          <ac:chgData name="Eelke Wielinga" userId="deb22ccefafb6d89" providerId="LiveId" clId="{B4356C38-289A-4DC6-9C8B-C088220A4FCC}" dt="2024-11-14T18:23:03.399" v="7041" actId="1076"/>
          <ac:grpSpMkLst>
            <pc:docMk/>
            <pc:sldMk cId="912092767" sldId="394"/>
            <ac:grpSpMk id="259" creationId="{F1BC2C38-07DC-455A-902C-247D7C3E58B2}"/>
          </ac:grpSpMkLst>
        </pc:grpChg>
        <pc:grpChg chg="mod">
          <ac:chgData name="Eelke Wielinga" userId="deb22ccefafb6d89" providerId="LiveId" clId="{B4356C38-289A-4DC6-9C8B-C088220A4FCC}" dt="2024-11-14T18:23:03.399" v="7041" actId="1076"/>
          <ac:grpSpMkLst>
            <pc:docMk/>
            <pc:sldMk cId="912092767" sldId="394"/>
            <ac:grpSpMk id="260" creationId="{92D50911-27BF-4315-B8A9-E254DE632498}"/>
          </ac:grpSpMkLst>
        </pc:grpChg>
        <pc:grpChg chg="mod">
          <ac:chgData name="Eelke Wielinga" userId="deb22ccefafb6d89" providerId="LiveId" clId="{B4356C38-289A-4DC6-9C8B-C088220A4FCC}" dt="2024-11-14T18:23:03.399" v="7041" actId="1076"/>
          <ac:grpSpMkLst>
            <pc:docMk/>
            <pc:sldMk cId="912092767" sldId="394"/>
            <ac:grpSpMk id="261" creationId="{6071F733-1793-40DA-B797-60AD2E5CDB75}"/>
          </ac:grpSpMkLst>
        </pc:grpChg>
        <pc:grpChg chg="mod">
          <ac:chgData name="Eelke Wielinga" userId="deb22ccefafb6d89" providerId="LiveId" clId="{B4356C38-289A-4DC6-9C8B-C088220A4FCC}" dt="2024-11-14T18:23:03.399" v="7041" actId="1076"/>
          <ac:grpSpMkLst>
            <pc:docMk/>
            <pc:sldMk cId="912092767" sldId="394"/>
            <ac:grpSpMk id="262" creationId="{CC816021-3020-4F43-94BA-70B34BAD1DA7}"/>
          </ac:grpSpMkLst>
        </pc:grpChg>
        <pc:grpChg chg="mod">
          <ac:chgData name="Eelke Wielinga" userId="deb22ccefafb6d89" providerId="LiveId" clId="{B4356C38-289A-4DC6-9C8B-C088220A4FCC}" dt="2024-11-14T18:23:03.399" v="7041" actId="1076"/>
          <ac:grpSpMkLst>
            <pc:docMk/>
            <pc:sldMk cId="912092767" sldId="394"/>
            <ac:grpSpMk id="263" creationId="{BC337281-9761-444E-843F-8E9BFD7664C5}"/>
          </ac:grpSpMkLst>
        </pc:grpChg>
        <pc:grpChg chg="mod">
          <ac:chgData name="Eelke Wielinga" userId="deb22ccefafb6d89" providerId="LiveId" clId="{B4356C38-289A-4DC6-9C8B-C088220A4FCC}" dt="2024-11-14T18:23:03.399" v="7041" actId="1076"/>
          <ac:grpSpMkLst>
            <pc:docMk/>
            <pc:sldMk cId="912092767" sldId="394"/>
            <ac:grpSpMk id="264" creationId="{F0B8AF81-72C8-4AB9-B287-25EE4780226D}"/>
          </ac:grpSpMkLst>
        </pc:grpChg>
        <pc:grpChg chg="mod">
          <ac:chgData name="Eelke Wielinga" userId="deb22ccefafb6d89" providerId="LiveId" clId="{B4356C38-289A-4DC6-9C8B-C088220A4FCC}" dt="2024-11-14T18:23:03.399" v="7041" actId="1076"/>
          <ac:grpSpMkLst>
            <pc:docMk/>
            <pc:sldMk cId="912092767" sldId="394"/>
            <ac:grpSpMk id="265" creationId="{825A2F30-EA91-4FDB-AC32-F9D7CD382875}"/>
          </ac:grpSpMkLst>
        </pc:grpChg>
        <pc:grpChg chg="mod">
          <ac:chgData name="Eelke Wielinga" userId="deb22ccefafb6d89" providerId="LiveId" clId="{B4356C38-289A-4DC6-9C8B-C088220A4FCC}" dt="2024-11-14T18:23:03.399" v="7041" actId="1076"/>
          <ac:grpSpMkLst>
            <pc:docMk/>
            <pc:sldMk cId="912092767" sldId="394"/>
            <ac:grpSpMk id="266" creationId="{2B3BAADE-4E2B-4AEC-9005-32D669737BB0}"/>
          </ac:grpSpMkLst>
        </pc:grpChg>
        <pc:grpChg chg="mod">
          <ac:chgData name="Eelke Wielinga" userId="deb22ccefafb6d89" providerId="LiveId" clId="{B4356C38-289A-4DC6-9C8B-C088220A4FCC}" dt="2024-11-14T18:23:03.399" v="7041" actId="1076"/>
          <ac:grpSpMkLst>
            <pc:docMk/>
            <pc:sldMk cId="912092767" sldId="394"/>
            <ac:grpSpMk id="267" creationId="{D0F9E879-37C9-409C-B106-7F90B2D93157}"/>
          </ac:grpSpMkLst>
        </pc:grpChg>
        <pc:grpChg chg="mod">
          <ac:chgData name="Eelke Wielinga" userId="deb22ccefafb6d89" providerId="LiveId" clId="{B4356C38-289A-4DC6-9C8B-C088220A4FCC}" dt="2024-11-14T18:23:03.399" v="7041" actId="1076"/>
          <ac:grpSpMkLst>
            <pc:docMk/>
            <pc:sldMk cId="912092767" sldId="394"/>
            <ac:grpSpMk id="268" creationId="{9064B795-01AE-4FD9-B729-18CC442C71F8}"/>
          </ac:grpSpMkLst>
        </pc:grpChg>
        <pc:grpChg chg="mod">
          <ac:chgData name="Eelke Wielinga" userId="deb22ccefafb6d89" providerId="LiveId" clId="{B4356C38-289A-4DC6-9C8B-C088220A4FCC}" dt="2024-11-14T18:23:03.399" v="7041" actId="1076"/>
          <ac:grpSpMkLst>
            <pc:docMk/>
            <pc:sldMk cId="912092767" sldId="394"/>
            <ac:grpSpMk id="269" creationId="{37F5CE73-799A-4CC4-B214-DD485B241B74}"/>
          </ac:grpSpMkLst>
        </pc:grpChg>
        <pc:grpChg chg="mod">
          <ac:chgData name="Eelke Wielinga" userId="deb22ccefafb6d89" providerId="LiveId" clId="{B4356C38-289A-4DC6-9C8B-C088220A4FCC}" dt="2024-11-14T18:23:03.399" v="7041" actId="1076"/>
          <ac:grpSpMkLst>
            <pc:docMk/>
            <pc:sldMk cId="912092767" sldId="394"/>
            <ac:grpSpMk id="270" creationId="{E1B218E5-4BA7-410A-BF0A-D165FAF34DD8}"/>
          </ac:grpSpMkLst>
        </pc:grpChg>
        <pc:grpChg chg="mod">
          <ac:chgData name="Eelke Wielinga" userId="deb22ccefafb6d89" providerId="LiveId" clId="{B4356C38-289A-4DC6-9C8B-C088220A4FCC}" dt="2024-11-14T18:23:03.399" v="7041" actId="1076"/>
          <ac:grpSpMkLst>
            <pc:docMk/>
            <pc:sldMk cId="912092767" sldId="394"/>
            <ac:grpSpMk id="271" creationId="{8AB6AE39-DEAC-4634-8326-5AC56E964607}"/>
          </ac:grpSpMkLst>
        </pc:grpChg>
        <pc:grpChg chg="mod">
          <ac:chgData name="Eelke Wielinga" userId="deb22ccefafb6d89" providerId="LiveId" clId="{B4356C38-289A-4DC6-9C8B-C088220A4FCC}" dt="2024-11-14T18:23:03.399" v="7041" actId="1076"/>
          <ac:grpSpMkLst>
            <pc:docMk/>
            <pc:sldMk cId="912092767" sldId="394"/>
            <ac:grpSpMk id="272" creationId="{3923BCC0-5661-4977-9F9D-681D0888FC98}"/>
          </ac:grpSpMkLst>
        </pc:grpChg>
        <pc:grpChg chg="mod">
          <ac:chgData name="Eelke Wielinga" userId="deb22ccefafb6d89" providerId="LiveId" clId="{B4356C38-289A-4DC6-9C8B-C088220A4FCC}" dt="2024-11-14T18:23:03.399" v="7041" actId="1076"/>
          <ac:grpSpMkLst>
            <pc:docMk/>
            <pc:sldMk cId="912092767" sldId="394"/>
            <ac:grpSpMk id="315" creationId="{27AF2FD3-23FB-4923-BF62-E41FE5D305EC}"/>
          </ac:grpSpMkLst>
        </pc:grpChg>
        <pc:grpChg chg="mod">
          <ac:chgData name="Eelke Wielinga" userId="deb22ccefafb6d89" providerId="LiveId" clId="{B4356C38-289A-4DC6-9C8B-C088220A4FCC}" dt="2024-11-14T18:23:03.399" v="7041" actId="1076"/>
          <ac:grpSpMkLst>
            <pc:docMk/>
            <pc:sldMk cId="912092767" sldId="394"/>
            <ac:grpSpMk id="316" creationId="{70B88C0F-A382-429B-A521-36C5E1DC1671}"/>
          </ac:grpSpMkLst>
        </pc:grpChg>
        <pc:grpChg chg="mod">
          <ac:chgData name="Eelke Wielinga" userId="deb22ccefafb6d89" providerId="LiveId" clId="{B4356C38-289A-4DC6-9C8B-C088220A4FCC}" dt="2024-11-14T18:23:03.399" v="7041" actId="1076"/>
          <ac:grpSpMkLst>
            <pc:docMk/>
            <pc:sldMk cId="912092767" sldId="394"/>
            <ac:grpSpMk id="317" creationId="{CFE035AE-1E31-485B-AB16-D7B8D8EDF217}"/>
          </ac:grpSpMkLst>
        </pc:grpChg>
        <pc:grpChg chg="mod">
          <ac:chgData name="Eelke Wielinga" userId="deb22ccefafb6d89" providerId="LiveId" clId="{B4356C38-289A-4DC6-9C8B-C088220A4FCC}" dt="2024-11-14T18:23:03.399" v="7041" actId="1076"/>
          <ac:grpSpMkLst>
            <pc:docMk/>
            <pc:sldMk cId="912092767" sldId="394"/>
            <ac:grpSpMk id="318" creationId="{5F58C06C-5C44-4065-A2EA-3773717A5BD1}"/>
          </ac:grpSpMkLst>
        </pc:grpChg>
        <pc:grpChg chg="mod">
          <ac:chgData name="Eelke Wielinga" userId="deb22ccefafb6d89" providerId="LiveId" clId="{B4356C38-289A-4DC6-9C8B-C088220A4FCC}" dt="2024-11-14T18:23:03.399" v="7041" actId="1076"/>
          <ac:grpSpMkLst>
            <pc:docMk/>
            <pc:sldMk cId="912092767" sldId="394"/>
            <ac:grpSpMk id="319" creationId="{74660219-4280-4E6F-ABE7-76F15F9C9426}"/>
          </ac:grpSpMkLst>
        </pc:grpChg>
        <pc:grpChg chg="mod">
          <ac:chgData name="Eelke Wielinga" userId="deb22ccefafb6d89" providerId="LiveId" clId="{B4356C38-289A-4DC6-9C8B-C088220A4FCC}" dt="2024-11-14T18:23:03.399" v="7041" actId="1076"/>
          <ac:grpSpMkLst>
            <pc:docMk/>
            <pc:sldMk cId="912092767" sldId="394"/>
            <ac:grpSpMk id="320" creationId="{24DC3231-2B2E-4226-B9A4-16CED6CED6D5}"/>
          </ac:grpSpMkLst>
        </pc:grpChg>
        <pc:grpChg chg="mod">
          <ac:chgData name="Eelke Wielinga" userId="deb22ccefafb6d89" providerId="LiveId" clId="{B4356C38-289A-4DC6-9C8B-C088220A4FCC}" dt="2024-11-14T18:23:03.399" v="7041" actId="1076"/>
          <ac:grpSpMkLst>
            <pc:docMk/>
            <pc:sldMk cId="912092767" sldId="394"/>
            <ac:grpSpMk id="321" creationId="{47B09A88-C74C-4FF9-B018-4E24133BD456}"/>
          </ac:grpSpMkLst>
        </pc:grpChg>
        <pc:grpChg chg="mod">
          <ac:chgData name="Eelke Wielinga" userId="deb22ccefafb6d89" providerId="LiveId" clId="{B4356C38-289A-4DC6-9C8B-C088220A4FCC}" dt="2024-11-14T18:23:03.399" v="7041" actId="1076"/>
          <ac:grpSpMkLst>
            <pc:docMk/>
            <pc:sldMk cId="912092767" sldId="394"/>
            <ac:grpSpMk id="322" creationId="{CA0AB609-6FF8-4046-85FF-9DA3BD979B3E}"/>
          </ac:grpSpMkLst>
        </pc:grpChg>
        <pc:grpChg chg="mod">
          <ac:chgData name="Eelke Wielinga" userId="deb22ccefafb6d89" providerId="LiveId" clId="{B4356C38-289A-4DC6-9C8B-C088220A4FCC}" dt="2024-11-14T18:23:03.399" v="7041" actId="1076"/>
          <ac:grpSpMkLst>
            <pc:docMk/>
            <pc:sldMk cId="912092767" sldId="394"/>
            <ac:grpSpMk id="323" creationId="{2072891E-D458-410A-815B-3BA45256F0F3}"/>
          </ac:grpSpMkLst>
        </pc:grpChg>
        <pc:grpChg chg="mod">
          <ac:chgData name="Eelke Wielinga" userId="deb22ccefafb6d89" providerId="LiveId" clId="{B4356C38-289A-4DC6-9C8B-C088220A4FCC}" dt="2024-11-14T18:23:03.399" v="7041" actId="1076"/>
          <ac:grpSpMkLst>
            <pc:docMk/>
            <pc:sldMk cId="912092767" sldId="394"/>
            <ac:grpSpMk id="324" creationId="{9A373E30-3BD8-430A-9680-3BEAB6D6A43B}"/>
          </ac:grpSpMkLst>
        </pc:grpChg>
        <pc:grpChg chg="mod">
          <ac:chgData name="Eelke Wielinga" userId="deb22ccefafb6d89" providerId="LiveId" clId="{B4356C38-289A-4DC6-9C8B-C088220A4FCC}" dt="2024-11-14T18:23:03.399" v="7041" actId="1076"/>
          <ac:grpSpMkLst>
            <pc:docMk/>
            <pc:sldMk cId="912092767" sldId="394"/>
            <ac:grpSpMk id="325" creationId="{CEB3B68D-7232-4281-ADEF-83463EFCD67A}"/>
          </ac:grpSpMkLst>
        </pc:grpChg>
        <pc:grpChg chg="mod">
          <ac:chgData name="Eelke Wielinga" userId="deb22ccefafb6d89" providerId="LiveId" clId="{B4356C38-289A-4DC6-9C8B-C088220A4FCC}" dt="2024-11-14T18:23:03.399" v="7041" actId="1076"/>
          <ac:grpSpMkLst>
            <pc:docMk/>
            <pc:sldMk cId="912092767" sldId="394"/>
            <ac:grpSpMk id="326" creationId="{942B59E3-A8E9-4D64-BDE0-7ECB4A78A204}"/>
          </ac:grpSpMkLst>
        </pc:grpChg>
        <pc:grpChg chg="mod">
          <ac:chgData name="Eelke Wielinga" userId="deb22ccefafb6d89" providerId="LiveId" clId="{B4356C38-289A-4DC6-9C8B-C088220A4FCC}" dt="2024-11-14T18:23:03.399" v="7041" actId="1076"/>
          <ac:grpSpMkLst>
            <pc:docMk/>
            <pc:sldMk cId="912092767" sldId="394"/>
            <ac:grpSpMk id="327" creationId="{C12C3142-E624-487C-A644-53926E408D9F}"/>
          </ac:grpSpMkLst>
        </pc:grpChg>
        <pc:grpChg chg="mod">
          <ac:chgData name="Eelke Wielinga" userId="deb22ccefafb6d89" providerId="LiveId" clId="{B4356C38-289A-4DC6-9C8B-C088220A4FCC}" dt="2024-11-14T18:23:03.399" v="7041" actId="1076"/>
          <ac:grpSpMkLst>
            <pc:docMk/>
            <pc:sldMk cId="912092767" sldId="394"/>
            <ac:grpSpMk id="328" creationId="{3232F506-CB80-4B02-BA17-14E0E9073B66}"/>
          </ac:grpSpMkLst>
        </pc:grpChg>
        <pc:grpChg chg="mod">
          <ac:chgData name="Eelke Wielinga" userId="deb22ccefafb6d89" providerId="LiveId" clId="{B4356C38-289A-4DC6-9C8B-C088220A4FCC}" dt="2024-11-14T18:23:03.399" v="7041" actId="1076"/>
          <ac:grpSpMkLst>
            <pc:docMk/>
            <pc:sldMk cId="912092767" sldId="394"/>
            <ac:grpSpMk id="329" creationId="{10219356-2083-4A34-917E-CA5EE12D7954}"/>
          </ac:grpSpMkLst>
        </pc:grpChg>
        <pc:grpChg chg="mod">
          <ac:chgData name="Eelke Wielinga" userId="deb22ccefafb6d89" providerId="LiveId" clId="{B4356C38-289A-4DC6-9C8B-C088220A4FCC}" dt="2024-11-14T18:23:03.399" v="7041" actId="1076"/>
          <ac:grpSpMkLst>
            <pc:docMk/>
            <pc:sldMk cId="912092767" sldId="394"/>
            <ac:grpSpMk id="330" creationId="{A2813801-5A20-4FED-BF86-A64209DE1CB7}"/>
          </ac:grpSpMkLst>
        </pc:grpChg>
        <pc:grpChg chg="mod">
          <ac:chgData name="Eelke Wielinga" userId="deb22ccefafb6d89" providerId="LiveId" clId="{B4356C38-289A-4DC6-9C8B-C088220A4FCC}" dt="2024-11-14T18:23:03.399" v="7041" actId="1076"/>
          <ac:grpSpMkLst>
            <pc:docMk/>
            <pc:sldMk cId="912092767" sldId="394"/>
            <ac:grpSpMk id="331" creationId="{341DFFAB-2F5B-46B6-837B-C4D4B5357A73}"/>
          </ac:grpSpMkLst>
        </pc:grpChg>
        <pc:grpChg chg="mod">
          <ac:chgData name="Eelke Wielinga" userId="deb22ccefafb6d89" providerId="LiveId" clId="{B4356C38-289A-4DC6-9C8B-C088220A4FCC}" dt="2024-11-14T18:23:03.399" v="7041" actId="1076"/>
          <ac:grpSpMkLst>
            <pc:docMk/>
            <pc:sldMk cId="912092767" sldId="394"/>
            <ac:grpSpMk id="332" creationId="{608FCED8-5CF7-41A3-B910-6EFF0582BD35}"/>
          </ac:grpSpMkLst>
        </pc:grpChg>
        <pc:grpChg chg="mod">
          <ac:chgData name="Eelke Wielinga" userId="deb22ccefafb6d89" providerId="LiveId" clId="{B4356C38-289A-4DC6-9C8B-C088220A4FCC}" dt="2024-11-14T18:23:03.399" v="7041" actId="1076"/>
          <ac:grpSpMkLst>
            <pc:docMk/>
            <pc:sldMk cId="912092767" sldId="394"/>
            <ac:grpSpMk id="333" creationId="{3BDB5B30-92DB-427B-A0A5-8C9EE9C3C948}"/>
          </ac:grpSpMkLst>
        </pc:grpChg>
        <pc:grpChg chg="mod">
          <ac:chgData name="Eelke Wielinga" userId="deb22ccefafb6d89" providerId="LiveId" clId="{B4356C38-289A-4DC6-9C8B-C088220A4FCC}" dt="2024-11-14T18:23:03.399" v="7041" actId="1076"/>
          <ac:grpSpMkLst>
            <pc:docMk/>
            <pc:sldMk cId="912092767" sldId="394"/>
            <ac:grpSpMk id="334" creationId="{86551877-B288-416F-A167-A22113548F66}"/>
          </ac:grpSpMkLst>
        </pc:grpChg>
        <pc:grpChg chg="mod">
          <ac:chgData name="Eelke Wielinga" userId="deb22ccefafb6d89" providerId="LiveId" clId="{B4356C38-289A-4DC6-9C8B-C088220A4FCC}" dt="2024-11-14T18:23:03.399" v="7041" actId="1076"/>
          <ac:grpSpMkLst>
            <pc:docMk/>
            <pc:sldMk cId="912092767" sldId="394"/>
            <ac:grpSpMk id="335" creationId="{CD29DDAE-54D3-4A6D-B418-2E579F0ACD7B}"/>
          </ac:grpSpMkLst>
        </pc:grpChg>
        <pc:grpChg chg="mod">
          <ac:chgData name="Eelke Wielinga" userId="deb22ccefafb6d89" providerId="LiveId" clId="{B4356C38-289A-4DC6-9C8B-C088220A4FCC}" dt="2024-11-14T18:23:03.399" v="7041" actId="1076"/>
          <ac:grpSpMkLst>
            <pc:docMk/>
            <pc:sldMk cId="912092767" sldId="394"/>
            <ac:grpSpMk id="378" creationId="{00F8B42B-F867-4B4F-9022-715367ADD018}"/>
          </ac:grpSpMkLst>
        </pc:grpChg>
        <pc:grpChg chg="mod">
          <ac:chgData name="Eelke Wielinga" userId="deb22ccefafb6d89" providerId="LiveId" clId="{B4356C38-289A-4DC6-9C8B-C088220A4FCC}" dt="2024-11-14T18:23:03.399" v="7041" actId="1076"/>
          <ac:grpSpMkLst>
            <pc:docMk/>
            <pc:sldMk cId="912092767" sldId="394"/>
            <ac:grpSpMk id="379" creationId="{DE8C2FAF-5559-4AA8-A660-30F65FE71524}"/>
          </ac:grpSpMkLst>
        </pc:grpChg>
        <pc:grpChg chg="mod">
          <ac:chgData name="Eelke Wielinga" userId="deb22ccefafb6d89" providerId="LiveId" clId="{B4356C38-289A-4DC6-9C8B-C088220A4FCC}" dt="2024-11-14T18:23:03.399" v="7041" actId="1076"/>
          <ac:grpSpMkLst>
            <pc:docMk/>
            <pc:sldMk cId="912092767" sldId="394"/>
            <ac:grpSpMk id="380" creationId="{4147A9A6-32BB-4E7D-A570-883D3F69B55B}"/>
          </ac:grpSpMkLst>
        </pc:grpChg>
        <pc:grpChg chg="mod">
          <ac:chgData name="Eelke Wielinga" userId="deb22ccefafb6d89" providerId="LiveId" clId="{B4356C38-289A-4DC6-9C8B-C088220A4FCC}" dt="2024-11-14T18:23:03.399" v="7041" actId="1076"/>
          <ac:grpSpMkLst>
            <pc:docMk/>
            <pc:sldMk cId="912092767" sldId="394"/>
            <ac:grpSpMk id="381" creationId="{E2D8471A-6F24-4086-961D-EA6793A6F320}"/>
          </ac:grpSpMkLst>
        </pc:grpChg>
        <pc:grpChg chg="mod">
          <ac:chgData name="Eelke Wielinga" userId="deb22ccefafb6d89" providerId="LiveId" clId="{B4356C38-289A-4DC6-9C8B-C088220A4FCC}" dt="2024-11-14T18:23:03.399" v="7041" actId="1076"/>
          <ac:grpSpMkLst>
            <pc:docMk/>
            <pc:sldMk cId="912092767" sldId="394"/>
            <ac:grpSpMk id="382" creationId="{9887E88C-5B8C-4DE1-923D-D3D9DF435D1E}"/>
          </ac:grpSpMkLst>
        </pc:grpChg>
        <pc:grpChg chg="mod">
          <ac:chgData name="Eelke Wielinga" userId="deb22ccefafb6d89" providerId="LiveId" clId="{B4356C38-289A-4DC6-9C8B-C088220A4FCC}" dt="2024-11-14T18:23:03.399" v="7041" actId="1076"/>
          <ac:grpSpMkLst>
            <pc:docMk/>
            <pc:sldMk cId="912092767" sldId="394"/>
            <ac:grpSpMk id="383" creationId="{D84D8EE3-49C6-451E-91CE-B19BF329BC15}"/>
          </ac:grpSpMkLst>
        </pc:grpChg>
        <pc:grpChg chg="mod">
          <ac:chgData name="Eelke Wielinga" userId="deb22ccefafb6d89" providerId="LiveId" clId="{B4356C38-289A-4DC6-9C8B-C088220A4FCC}" dt="2024-11-14T18:23:03.399" v="7041" actId="1076"/>
          <ac:grpSpMkLst>
            <pc:docMk/>
            <pc:sldMk cId="912092767" sldId="394"/>
            <ac:grpSpMk id="384" creationId="{58F5CB9A-18B8-4733-BFE7-51CC8724D6AF}"/>
          </ac:grpSpMkLst>
        </pc:grpChg>
        <pc:grpChg chg="mod">
          <ac:chgData name="Eelke Wielinga" userId="deb22ccefafb6d89" providerId="LiveId" clId="{B4356C38-289A-4DC6-9C8B-C088220A4FCC}" dt="2024-11-14T18:23:03.399" v="7041" actId="1076"/>
          <ac:grpSpMkLst>
            <pc:docMk/>
            <pc:sldMk cId="912092767" sldId="394"/>
            <ac:grpSpMk id="385" creationId="{8DA67DC9-757C-438D-8A11-76138FCBF4D5}"/>
          </ac:grpSpMkLst>
        </pc:grpChg>
        <pc:grpChg chg="mod">
          <ac:chgData name="Eelke Wielinga" userId="deb22ccefafb6d89" providerId="LiveId" clId="{B4356C38-289A-4DC6-9C8B-C088220A4FCC}" dt="2024-11-14T18:23:03.399" v="7041" actId="1076"/>
          <ac:grpSpMkLst>
            <pc:docMk/>
            <pc:sldMk cId="912092767" sldId="394"/>
            <ac:grpSpMk id="386" creationId="{33C81EB1-E7FA-41E8-BC43-4C1AB79A610B}"/>
          </ac:grpSpMkLst>
        </pc:grpChg>
        <pc:grpChg chg="mod">
          <ac:chgData name="Eelke Wielinga" userId="deb22ccefafb6d89" providerId="LiveId" clId="{B4356C38-289A-4DC6-9C8B-C088220A4FCC}" dt="2024-11-14T18:23:03.399" v="7041" actId="1076"/>
          <ac:grpSpMkLst>
            <pc:docMk/>
            <pc:sldMk cId="912092767" sldId="394"/>
            <ac:grpSpMk id="387" creationId="{5A4007B0-CB89-4B4A-B32F-EFC4563EAA7B}"/>
          </ac:grpSpMkLst>
        </pc:grpChg>
        <pc:grpChg chg="mod">
          <ac:chgData name="Eelke Wielinga" userId="deb22ccefafb6d89" providerId="LiveId" clId="{B4356C38-289A-4DC6-9C8B-C088220A4FCC}" dt="2024-11-14T18:23:03.399" v="7041" actId="1076"/>
          <ac:grpSpMkLst>
            <pc:docMk/>
            <pc:sldMk cId="912092767" sldId="394"/>
            <ac:grpSpMk id="388" creationId="{1CBF62BF-E86A-4708-954B-2041E4153437}"/>
          </ac:grpSpMkLst>
        </pc:grpChg>
        <pc:grpChg chg="mod">
          <ac:chgData name="Eelke Wielinga" userId="deb22ccefafb6d89" providerId="LiveId" clId="{B4356C38-289A-4DC6-9C8B-C088220A4FCC}" dt="2024-11-14T18:23:03.399" v="7041" actId="1076"/>
          <ac:grpSpMkLst>
            <pc:docMk/>
            <pc:sldMk cId="912092767" sldId="394"/>
            <ac:grpSpMk id="389" creationId="{EDEAE05B-61A4-45F6-B952-9C275176360A}"/>
          </ac:grpSpMkLst>
        </pc:grpChg>
        <pc:grpChg chg="mod">
          <ac:chgData name="Eelke Wielinga" userId="deb22ccefafb6d89" providerId="LiveId" clId="{B4356C38-289A-4DC6-9C8B-C088220A4FCC}" dt="2024-11-14T18:23:03.399" v="7041" actId="1076"/>
          <ac:grpSpMkLst>
            <pc:docMk/>
            <pc:sldMk cId="912092767" sldId="394"/>
            <ac:grpSpMk id="390" creationId="{D676E736-0C15-4A91-94D0-D7BC1A3CC993}"/>
          </ac:grpSpMkLst>
        </pc:grpChg>
        <pc:grpChg chg="mod">
          <ac:chgData name="Eelke Wielinga" userId="deb22ccefafb6d89" providerId="LiveId" clId="{B4356C38-289A-4DC6-9C8B-C088220A4FCC}" dt="2024-11-14T18:23:03.399" v="7041" actId="1076"/>
          <ac:grpSpMkLst>
            <pc:docMk/>
            <pc:sldMk cId="912092767" sldId="394"/>
            <ac:grpSpMk id="391" creationId="{5244FBA0-4061-4F4E-9512-9431E46E1758}"/>
          </ac:grpSpMkLst>
        </pc:grpChg>
        <pc:grpChg chg="mod">
          <ac:chgData name="Eelke Wielinga" userId="deb22ccefafb6d89" providerId="LiveId" clId="{B4356C38-289A-4DC6-9C8B-C088220A4FCC}" dt="2024-11-14T18:23:03.399" v="7041" actId="1076"/>
          <ac:grpSpMkLst>
            <pc:docMk/>
            <pc:sldMk cId="912092767" sldId="394"/>
            <ac:grpSpMk id="392" creationId="{85218CBF-0056-4C62-874C-7303DD1FBD3A}"/>
          </ac:grpSpMkLst>
        </pc:grpChg>
        <pc:grpChg chg="mod">
          <ac:chgData name="Eelke Wielinga" userId="deb22ccefafb6d89" providerId="LiveId" clId="{B4356C38-289A-4DC6-9C8B-C088220A4FCC}" dt="2024-11-14T18:23:03.399" v="7041" actId="1076"/>
          <ac:grpSpMkLst>
            <pc:docMk/>
            <pc:sldMk cId="912092767" sldId="394"/>
            <ac:grpSpMk id="393" creationId="{D783F8AF-5AEC-43C9-AC0D-0A32C4D00B25}"/>
          </ac:grpSpMkLst>
        </pc:grpChg>
        <pc:grpChg chg="mod">
          <ac:chgData name="Eelke Wielinga" userId="deb22ccefafb6d89" providerId="LiveId" clId="{B4356C38-289A-4DC6-9C8B-C088220A4FCC}" dt="2024-11-14T18:23:03.399" v="7041" actId="1076"/>
          <ac:grpSpMkLst>
            <pc:docMk/>
            <pc:sldMk cId="912092767" sldId="394"/>
            <ac:grpSpMk id="394" creationId="{E9A5CA18-E523-444C-A2A0-6006FDE94932}"/>
          </ac:grpSpMkLst>
        </pc:grpChg>
        <pc:grpChg chg="mod">
          <ac:chgData name="Eelke Wielinga" userId="deb22ccefafb6d89" providerId="LiveId" clId="{B4356C38-289A-4DC6-9C8B-C088220A4FCC}" dt="2024-11-14T18:23:03.399" v="7041" actId="1076"/>
          <ac:grpSpMkLst>
            <pc:docMk/>
            <pc:sldMk cId="912092767" sldId="394"/>
            <ac:grpSpMk id="395" creationId="{C9E5F138-2C88-4412-812E-0841F4074C81}"/>
          </ac:grpSpMkLst>
        </pc:grpChg>
        <pc:grpChg chg="mod">
          <ac:chgData name="Eelke Wielinga" userId="deb22ccefafb6d89" providerId="LiveId" clId="{B4356C38-289A-4DC6-9C8B-C088220A4FCC}" dt="2024-11-14T18:23:03.399" v="7041" actId="1076"/>
          <ac:grpSpMkLst>
            <pc:docMk/>
            <pc:sldMk cId="912092767" sldId="394"/>
            <ac:grpSpMk id="396" creationId="{56833223-034D-4F4F-AA17-E1CD2AFC0A52}"/>
          </ac:grpSpMkLst>
        </pc:grpChg>
        <pc:grpChg chg="mod">
          <ac:chgData name="Eelke Wielinga" userId="deb22ccefafb6d89" providerId="LiveId" clId="{B4356C38-289A-4DC6-9C8B-C088220A4FCC}" dt="2024-11-14T18:23:03.399" v="7041" actId="1076"/>
          <ac:grpSpMkLst>
            <pc:docMk/>
            <pc:sldMk cId="912092767" sldId="394"/>
            <ac:grpSpMk id="397" creationId="{A05ED9A7-E03D-4611-8AF3-FDA5920E75D9}"/>
          </ac:grpSpMkLst>
        </pc:grpChg>
        <pc:grpChg chg="mod">
          <ac:chgData name="Eelke Wielinga" userId="deb22ccefafb6d89" providerId="LiveId" clId="{B4356C38-289A-4DC6-9C8B-C088220A4FCC}" dt="2024-11-14T18:23:03.399" v="7041" actId="1076"/>
          <ac:grpSpMkLst>
            <pc:docMk/>
            <pc:sldMk cId="912092767" sldId="394"/>
            <ac:grpSpMk id="398" creationId="{A31E2FA0-D220-4BBC-89D3-27E4CDEE580C}"/>
          </ac:grpSpMkLst>
        </pc:grpChg>
        <pc:grpChg chg="mod topLvl">
          <ac:chgData name="Eelke Wielinga" userId="deb22ccefafb6d89" providerId="LiveId" clId="{B4356C38-289A-4DC6-9C8B-C088220A4FCC}" dt="2024-11-14T18:22:40.816" v="7039" actId="165"/>
          <ac:grpSpMkLst>
            <pc:docMk/>
            <pc:sldMk cId="912092767" sldId="394"/>
            <ac:grpSpMk id="444" creationId="{BACF69B1-7618-497B-AB35-2C22EE15DD5D}"/>
          </ac:grpSpMkLst>
        </pc:grpChg>
        <pc:picChg chg="mod topLvl">
          <ac:chgData name="Eelke Wielinga" userId="deb22ccefafb6d89" providerId="LiveId" clId="{B4356C38-289A-4DC6-9C8B-C088220A4FCC}" dt="2024-11-14T18:22:40.816" v="7039" actId="165"/>
          <ac:picMkLst>
            <pc:docMk/>
            <pc:sldMk cId="912092767" sldId="394"/>
            <ac:picMk id="2" creationId="{1802AC3C-664E-4E16-9867-D27F75D6ED8A}"/>
          </ac:picMkLst>
        </pc:picChg>
        <pc:picChg chg="mod topLvl">
          <ac:chgData name="Eelke Wielinga" userId="deb22ccefafb6d89" providerId="LiveId" clId="{B4356C38-289A-4DC6-9C8B-C088220A4FCC}" dt="2024-11-14T18:22:40.816" v="7039" actId="165"/>
          <ac:picMkLst>
            <pc:docMk/>
            <pc:sldMk cId="912092767" sldId="394"/>
            <ac:picMk id="94" creationId="{48BE06C9-17CC-4F29-8152-6CC60DC41F3B}"/>
          </ac:picMkLst>
        </pc:picChg>
        <pc:picChg chg="mod topLvl">
          <ac:chgData name="Eelke Wielinga" userId="deb22ccefafb6d89" providerId="LiveId" clId="{B4356C38-289A-4DC6-9C8B-C088220A4FCC}" dt="2024-11-14T18:22:40.816" v="7039" actId="165"/>
          <ac:picMkLst>
            <pc:docMk/>
            <pc:sldMk cId="912092767" sldId="394"/>
            <ac:picMk id="95" creationId="{C1D1D85F-EEC3-4AA8-AAB6-9E5124ECF461}"/>
          </ac:picMkLst>
        </pc:picChg>
        <pc:picChg chg="mod">
          <ac:chgData name="Eelke Wielinga" userId="deb22ccefafb6d89" providerId="LiveId" clId="{B4356C38-289A-4DC6-9C8B-C088220A4FCC}" dt="2024-11-14T18:22:40.816" v="7039" actId="165"/>
          <ac:picMkLst>
            <pc:docMk/>
            <pc:sldMk cId="912092767" sldId="394"/>
            <ac:picMk id="115" creationId="{D9556BED-FA54-412A-8E66-A632CA949561}"/>
          </ac:picMkLst>
        </pc:picChg>
        <pc:picChg chg="mod topLvl">
          <ac:chgData name="Eelke Wielinga" userId="deb22ccefafb6d89" providerId="LiveId" clId="{B4356C38-289A-4DC6-9C8B-C088220A4FCC}" dt="2024-11-14T18:22:54.533" v="7040" actId="1076"/>
          <ac:picMkLst>
            <pc:docMk/>
            <pc:sldMk cId="912092767" sldId="394"/>
            <ac:picMk id="441" creationId="{A6B4586A-DE5A-492F-A099-0CAC6885BE88}"/>
          </ac:picMkLst>
        </pc:picChg>
        <pc:cxnChg chg="mod">
          <ac:chgData name="Eelke Wielinga" userId="deb22ccefafb6d89" providerId="LiveId" clId="{B4356C38-289A-4DC6-9C8B-C088220A4FCC}" dt="2024-11-14T18:22:40.816" v="7039" actId="165"/>
          <ac:cxnSpMkLst>
            <pc:docMk/>
            <pc:sldMk cId="912092767" sldId="394"/>
            <ac:cxnSpMk id="447" creationId="{ADAC54D4-3345-44C9-8296-C155A58A7111}"/>
          </ac:cxnSpMkLst>
        </pc:cxnChg>
        <pc:cxnChg chg="mod">
          <ac:chgData name="Eelke Wielinga" userId="deb22ccefafb6d89" providerId="LiveId" clId="{B4356C38-289A-4DC6-9C8B-C088220A4FCC}" dt="2024-11-14T18:22:40.816" v="7039" actId="165"/>
          <ac:cxnSpMkLst>
            <pc:docMk/>
            <pc:sldMk cId="912092767" sldId="394"/>
            <ac:cxnSpMk id="448" creationId="{5D28F6DF-FF3F-4901-BEEF-D2D223F69588}"/>
          </ac:cxnSpMkLst>
        </pc:cxnChg>
      </pc:sldChg>
      <pc:sldChg chg="addSp modSp">
        <pc:chgData name="Eelke Wielinga" userId="deb22ccefafb6d89" providerId="LiveId" clId="{B4356C38-289A-4DC6-9C8B-C088220A4FCC}" dt="2024-11-14T18:47:11.666" v="7561" actId="164"/>
        <pc:sldMkLst>
          <pc:docMk/>
          <pc:sldMk cId="2304239439" sldId="399"/>
        </pc:sldMkLst>
        <pc:spChg chg="mod">
          <ac:chgData name="Eelke Wielinga" userId="deb22ccefafb6d89" providerId="LiveId" clId="{B4356C38-289A-4DC6-9C8B-C088220A4FCC}" dt="2024-11-14T18:47:11.666" v="7561" actId="164"/>
          <ac:spMkLst>
            <pc:docMk/>
            <pc:sldMk cId="2304239439" sldId="399"/>
            <ac:spMk id="3" creationId="{0F255166-F7CE-4D22-A618-70B43D66F752}"/>
          </ac:spMkLst>
        </pc:spChg>
        <pc:spChg chg="mod">
          <ac:chgData name="Eelke Wielinga" userId="deb22ccefafb6d89" providerId="LiveId" clId="{B4356C38-289A-4DC6-9C8B-C088220A4FCC}" dt="2024-11-14T18:47:11.666" v="7561" actId="164"/>
          <ac:spMkLst>
            <pc:docMk/>
            <pc:sldMk cId="2304239439" sldId="399"/>
            <ac:spMk id="4" creationId="{37F13160-8401-48A4-8920-98C644BE148A}"/>
          </ac:spMkLst>
        </pc:spChg>
        <pc:spChg chg="mod">
          <ac:chgData name="Eelke Wielinga" userId="deb22ccefafb6d89" providerId="LiveId" clId="{B4356C38-289A-4DC6-9C8B-C088220A4FCC}" dt="2024-11-14T18:47:11.666" v="7561" actId="164"/>
          <ac:spMkLst>
            <pc:docMk/>
            <pc:sldMk cId="2304239439" sldId="399"/>
            <ac:spMk id="7" creationId="{79EC9B07-CCB7-4250-B56D-64890B391B00}"/>
          </ac:spMkLst>
        </pc:spChg>
        <pc:spChg chg="mod">
          <ac:chgData name="Eelke Wielinga" userId="deb22ccefafb6d89" providerId="LiveId" clId="{B4356C38-289A-4DC6-9C8B-C088220A4FCC}" dt="2024-11-14T18:47:11.666" v="7561" actId="164"/>
          <ac:spMkLst>
            <pc:docMk/>
            <pc:sldMk cId="2304239439" sldId="399"/>
            <ac:spMk id="10" creationId="{486B38A6-89E6-44A3-A712-B51FB553F898}"/>
          </ac:spMkLst>
        </pc:spChg>
        <pc:spChg chg="mod">
          <ac:chgData name="Eelke Wielinga" userId="deb22ccefafb6d89" providerId="LiveId" clId="{B4356C38-289A-4DC6-9C8B-C088220A4FCC}" dt="2024-11-14T18:47:11.666" v="7561" actId="164"/>
          <ac:spMkLst>
            <pc:docMk/>
            <pc:sldMk cId="2304239439" sldId="399"/>
            <ac:spMk id="11" creationId="{7E60C56F-E953-409F-B61E-7E6D0849F826}"/>
          </ac:spMkLst>
        </pc:spChg>
        <pc:spChg chg="mod">
          <ac:chgData name="Eelke Wielinga" userId="deb22ccefafb6d89" providerId="LiveId" clId="{B4356C38-289A-4DC6-9C8B-C088220A4FCC}" dt="2024-11-14T18:47:11.666" v="7561" actId="164"/>
          <ac:spMkLst>
            <pc:docMk/>
            <pc:sldMk cId="2304239439" sldId="399"/>
            <ac:spMk id="12" creationId="{C582CBB0-5B25-4B5C-91C6-AA49100905E2}"/>
          </ac:spMkLst>
        </pc:spChg>
        <pc:spChg chg="mod">
          <ac:chgData name="Eelke Wielinga" userId="deb22ccefafb6d89" providerId="LiveId" clId="{B4356C38-289A-4DC6-9C8B-C088220A4FCC}" dt="2024-11-14T18:47:11.666" v="7561" actId="164"/>
          <ac:spMkLst>
            <pc:docMk/>
            <pc:sldMk cId="2304239439" sldId="399"/>
            <ac:spMk id="14" creationId="{49DD7247-C0D0-4CEA-B094-01E6DC41C835}"/>
          </ac:spMkLst>
        </pc:spChg>
        <pc:spChg chg="mod">
          <ac:chgData name="Eelke Wielinga" userId="deb22ccefafb6d89" providerId="LiveId" clId="{B4356C38-289A-4DC6-9C8B-C088220A4FCC}" dt="2024-11-14T18:47:11.666" v="7561" actId="164"/>
          <ac:spMkLst>
            <pc:docMk/>
            <pc:sldMk cId="2304239439" sldId="399"/>
            <ac:spMk id="20" creationId="{A89F255A-C9BF-471F-894D-F5CE7B0654CE}"/>
          </ac:spMkLst>
        </pc:spChg>
        <pc:spChg chg="mod">
          <ac:chgData name="Eelke Wielinga" userId="deb22ccefafb6d89" providerId="LiveId" clId="{B4356C38-289A-4DC6-9C8B-C088220A4FCC}" dt="2024-11-14T18:47:11.666" v="7561" actId="164"/>
          <ac:spMkLst>
            <pc:docMk/>
            <pc:sldMk cId="2304239439" sldId="399"/>
            <ac:spMk id="21" creationId="{AA47C69B-96AE-4F61-AE4F-2085E710B487}"/>
          </ac:spMkLst>
        </pc:spChg>
        <pc:spChg chg="mod">
          <ac:chgData name="Eelke Wielinga" userId="deb22ccefafb6d89" providerId="LiveId" clId="{B4356C38-289A-4DC6-9C8B-C088220A4FCC}" dt="2024-11-14T18:47:11.666" v="7561" actId="164"/>
          <ac:spMkLst>
            <pc:docMk/>
            <pc:sldMk cId="2304239439" sldId="399"/>
            <ac:spMk id="22" creationId="{B0A6C33D-BD6A-44E0-A9B3-3AA09D08EC2E}"/>
          </ac:spMkLst>
        </pc:spChg>
        <pc:grpChg chg="mod">
          <ac:chgData name="Eelke Wielinga" userId="deb22ccefafb6d89" providerId="LiveId" clId="{B4356C38-289A-4DC6-9C8B-C088220A4FCC}" dt="2024-11-14T18:47:11.666" v="7561" actId="164"/>
          <ac:grpSpMkLst>
            <pc:docMk/>
            <pc:sldMk cId="2304239439" sldId="399"/>
            <ac:grpSpMk id="5" creationId="{0DEE1B54-82E7-4F8A-A26D-37DB1079F0AB}"/>
          </ac:grpSpMkLst>
        </pc:grpChg>
        <pc:grpChg chg="add mod">
          <ac:chgData name="Eelke Wielinga" userId="deb22ccefafb6d89" providerId="LiveId" clId="{B4356C38-289A-4DC6-9C8B-C088220A4FCC}" dt="2024-11-14T18:47:11.666" v="7561" actId="164"/>
          <ac:grpSpMkLst>
            <pc:docMk/>
            <pc:sldMk cId="2304239439" sldId="399"/>
            <ac:grpSpMk id="6" creationId="{6A002FD7-C43D-A104-350A-C4BB0CE68BD8}"/>
          </ac:grpSpMkLst>
        </pc:grpChg>
        <pc:picChg chg="mod">
          <ac:chgData name="Eelke Wielinga" userId="deb22ccefafb6d89" providerId="LiveId" clId="{B4356C38-289A-4DC6-9C8B-C088220A4FCC}" dt="2024-11-14T18:47:11.666" v="7561" actId="164"/>
          <ac:picMkLst>
            <pc:docMk/>
            <pc:sldMk cId="2304239439" sldId="399"/>
            <ac:picMk id="2" creationId="{1802AC3C-664E-4E16-9867-D27F75D6ED8A}"/>
          </ac:picMkLst>
        </pc:picChg>
      </pc:sldChg>
      <pc:sldChg chg="addSp delSp modSp mod">
        <pc:chgData name="Eelke Wielinga" userId="deb22ccefafb6d89" providerId="LiveId" clId="{B4356C38-289A-4DC6-9C8B-C088220A4FCC}" dt="2024-11-14T18:47:01.446" v="7560" actId="164"/>
        <pc:sldMkLst>
          <pc:docMk/>
          <pc:sldMk cId="3291907010" sldId="400"/>
        </pc:sldMkLst>
        <pc:spChg chg="add mod">
          <ac:chgData name="Eelke Wielinga" userId="deb22ccefafb6d89" providerId="LiveId" clId="{B4356C38-289A-4DC6-9C8B-C088220A4FCC}" dt="2024-11-14T18:47:01.446" v="7560" actId="164"/>
          <ac:spMkLst>
            <pc:docMk/>
            <pc:sldMk cId="3291907010" sldId="400"/>
            <ac:spMk id="4" creationId="{008A8D98-C552-0BA1-6AA9-17947EFA5890}"/>
          </ac:spMkLst>
        </pc:spChg>
        <pc:spChg chg="add mod">
          <ac:chgData name="Eelke Wielinga" userId="deb22ccefafb6d89" providerId="LiveId" clId="{B4356C38-289A-4DC6-9C8B-C088220A4FCC}" dt="2024-11-14T18:47:01.446" v="7560" actId="164"/>
          <ac:spMkLst>
            <pc:docMk/>
            <pc:sldMk cId="3291907010" sldId="400"/>
            <ac:spMk id="6" creationId="{784D19C2-2B1B-C62C-CA00-AD96CF90F18C}"/>
          </ac:spMkLst>
        </pc:spChg>
        <pc:spChg chg="mod">
          <ac:chgData name="Eelke Wielinga" userId="deb22ccefafb6d89" providerId="LiveId" clId="{B4356C38-289A-4DC6-9C8B-C088220A4FCC}" dt="2024-11-14T18:47:01.446" v="7560" actId="164"/>
          <ac:spMkLst>
            <pc:docMk/>
            <pc:sldMk cId="3291907010" sldId="400"/>
            <ac:spMk id="7" creationId="{79EC9B07-CCB7-4250-B56D-64890B391B00}"/>
          </ac:spMkLst>
        </pc:spChg>
        <pc:spChg chg="mod">
          <ac:chgData name="Eelke Wielinga" userId="deb22ccefafb6d89" providerId="LiveId" clId="{B4356C38-289A-4DC6-9C8B-C088220A4FCC}" dt="2024-11-13T09:55:51.012" v="3379"/>
          <ac:spMkLst>
            <pc:docMk/>
            <pc:sldMk cId="3291907010" sldId="400"/>
            <ac:spMk id="9" creationId="{A50B76CE-1723-6E8A-FEB9-FE0BD52F4116}"/>
          </ac:spMkLst>
        </pc:spChg>
        <pc:spChg chg="mod">
          <ac:chgData name="Eelke Wielinga" userId="deb22ccefafb6d89" providerId="LiveId" clId="{B4356C38-289A-4DC6-9C8B-C088220A4FCC}" dt="2024-11-14T18:47:01.446" v="7560" actId="164"/>
          <ac:spMkLst>
            <pc:docMk/>
            <pc:sldMk cId="3291907010" sldId="400"/>
            <ac:spMk id="10" creationId="{486B38A6-89E6-44A3-A712-B51FB553F898}"/>
          </ac:spMkLst>
        </pc:spChg>
        <pc:spChg chg="mod">
          <ac:chgData name="Eelke Wielinga" userId="deb22ccefafb6d89" providerId="LiveId" clId="{B4356C38-289A-4DC6-9C8B-C088220A4FCC}" dt="2024-11-14T18:47:01.446" v="7560" actId="164"/>
          <ac:spMkLst>
            <pc:docMk/>
            <pc:sldMk cId="3291907010" sldId="400"/>
            <ac:spMk id="11" creationId="{7E60C56F-E953-409F-B61E-7E6D0849F826}"/>
          </ac:spMkLst>
        </pc:spChg>
        <pc:spChg chg="mod">
          <ac:chgData name="Eelke Wielinga" userId="deb22ccefafb6d89" providerId="LiveId" clId="{B4356C38-289A-4DC6-9C8B-C088220A4FCC}" dt="2024-11-14T18:47:01.446" v="7560" actId="164"/>
          <ac:spMkLst>
            <pc:docMk/>
            <pc:sldMk cId="3291907010" sldId="400"/>
            <ac:spMk id="13" creationId="{2CFE260D-D0A5-4E27-9865-A3C58F74D7A6}"/>
          </ac:spMkLst>
        </pc:spChg>
        <pc:spChg chg="mod">
          <ac:chgData name="Eelke Wielinga" userId="deb22ccefafb6d89" providerId="LiveId" clId="{B4356C38-289A-4DC6-9C8B-C088220A4FCC}" dt="2024-11-14T18:47:01.446" v="7560" actId="164"/>
          <ac:spMkLst>
            <pc:docMk/>
            <pc:sldMk cId="3291907010" sldId="400"/>
            <ac:spMk id="16" creationId="{CF96310D-28D1-4CA0-8819-AF21E5369150}"/>
          </ac:spMkLst>
        </pc:spChg>
        <pc:spChg chg="mod">
          <ac:chgData name="Eelke Wielinga" userId="deb22ccefafb6d89" providerId="LiveId" clId="{B4356C38-289A-4DC6-9C8B-C088220A4FCC}" dt="2024-11-14T18:47:01.446" v="7560" actId="164"/>
          <ac:spMkLst>
            <pc:docMk/>
            <pc:sldMk cId="3291907010" sldId="400"/>
            <ac:spMk id="20" creationId="{9AC9F7C3-4AC2-4E82-AFB9-1E67E80CE7F7}"/>
          </ac:spMkLst>
        </pc:spChg>
        <pc:spChg chg="mod">
          <ac:chgData name="Eelke Wielinga" userId="deb22ccefafb6d89" providerId="LiveId" clId="{B4356C38-289A-4DC6-9C8B-C088220A4FCC}" dt="2024-11-14T18:47:01.446" v="7560" actId="164"/>
          <ac:spMkLst>
            <pc:docMk/>
            <pc:sldMk cId="3291907010" sldId="400"/>
            <ac:spMk id="21" creationId="{19C66336-D57B-4C1B-BEDA-72CDC633ADBF}"/>
          </ac:spMkLst>
        </pc:spChg>
        <pc:spChg chg="mod">
          <ac:chgData name="Eelke Wielinga" userId="deb22ccefafb6d89" providerId="LiveId" clId="{B4356C38-289A-4DC6-9C8B-C088220A4FCC}" dt="2024-11-14T18:47:01.446" v="7560" actId="164"/>
          <ac:spMkLst>
            <pc:docMk/>
            <pc:sldMk cId="3291907010" sldId="400"/>
            <ac:spMk id="22" creationId="{71D1685C-ABAB-4A7B-AF08-7C72655B47B7}"/>
          </ac:spMkLst>
        </pc:spChg>
        <pc:spChg chg="mod">
          <ac:chgData name="Eelke Wielinga" userId="deb22ccefafb6d89" providerId="LiveId" clId="{B4356C38-289A-4DC6-9C8B-C088220A4FCC}" dt="2024-11-14T18:47:01.446" v="7560" actId="164"/>
          <ac:spMkLst>
            <pc:docMk/>
            <pc:sldMk cId="3291907010" sldId="400"/>
            <ac:spMk id="23" creationId="{4D347D99-B10F-4D84-AC67-64F46FD0159E}"/>
          </ac:spMkLst>
        </pc:spChg>
        <pc:spChg chg="mod">
          <ac:chgData name="Eelke Wielinga" userId="deb22ccefafb6d89" providerId="LiveId" clId="{B4356C38-289A-4DC6-9C8B-C088220A4FCC}" dt="2024-11-13T09:55:51.012" v="3379"/>
          <ac:spMkLst>
            <pc:docMk/>
            <pc:sldMk cId="3291907010" sldId="400"/>
            <ac:spMk id="24" creationId="{BCBED378-F34F-76A2-2445-3EB092BE4483}"/>
          </ac:spMkLst>
        </pc:spChg>
        <pc:spChg chg="mod topLvl">
          <ac:chgData name="Eelke Wielinga" userId="deb22ccefafb6d89" providerId="LiveId" clId="{B4356C38-289A-4DC6-9C8B-C088220A4FCC}" dt="2024-11-14T18:47:01.446" v="7560" actId="164"/>
          <ac:spMkLst>
            <pc:docMk/>
            <pc:sldMk cId="3291907010" sldId="400"/>
            <ac:spMk id="26" creationId="{BB81D803-F741-6EDE-AFAF-3D179DD5BD21}"/>
          </ac:spMkLst>
        </pc:spChg>
        <pc:spChg chg="mod topLvl">
          <ac:chgData name="Eelke Wielinga" userId="deb22ccefafb6d89" providerId="LiveId" clId="{B4356C38-289A-4DC6-9C8B-C088220A4FCC}" dt="2024-11-14T18:47:01.446" v="7560" actId="164"/>
          <ac:spMkLst>
            <pc:docMk/>
            <pc:sldMk cId="3291907010" sldId="400"/>
            <ac:spMk id="27" creationId="{597F45F1-BFB1-49D9-634F-199130FE2502}"/>
          </ac:spMkLst>
        </pc:spChg>
        <pc:grpChg chg="add mod">
          <ac:chgData name="Eelke Wielinga" userId="deb22ccefafb6d89" providerId="LiveId" clId="{B4356C38-289A-4DC6-9C8B-C088220A4FCC}" dt="2024-11-14T18:47:01.446" v="7560" actId="164"/>
          <ac:grpSpMkLst>
            <pc:docMk/>
            <pc:sldMk cId="3291907010" sldId="400"/>
            <ac:grpSpMk id="3" creationId="{ABBA230B-1FA5-B410-C4F0-D64623A6E071}"/>
          </ac:grpSpMkLst>
        </pc:grpChg>
        <pc:grpChg chg="add mod">
          <ac:chgData name="Eelke Wielinga" userId="deb22ccefafb6d89" providerId="LiveId" clId="{B4356C38-289A-4DC6-9C8B-C088220A4FCC}" dt="2024-11-14T18:47:01.446" v="7560" actId="164"/>
          <ac:grpSpMkLst>
            <pc:docMk/>
            <pc:sldMk cId="3291907010" sldId="400"/>
            <ac:grpSpMk id="8" creationId="{AC35E12A-A540-CB18-CA59-81F623F7DBF2}"/>
          </ac:grpSpMkLst>
        </pc:grpChg>
        <pc:grpChg chg="mod">
          <ac:chgData name="Eelke Wielinga" userId="deb22ccefafb6d89" providerId="LiveId" clId="{B4356C38-289A-4DC6-9C8B-C088220A4FCC}" dt="2024-11-14T18:47:01.446" v="7560" actId="164"/>
          <ac:grpSpMkLst>
            <pc:docMk/>
            <pc:sldMk cId="3291907010" sldId="400"/>
            <ac:grpSpMk id="12" creationId="{35B14174-2C79-4489-926A-227AFD177258}"/>
          </ac:grpSpMkLst>
        </pc:grpChg>
        <pc:grpChg chg="mod">
          <ac:chgData name="Eelke Wielinga" userId="deb22ccefafb6d89" providerId="LiveId" clId="{B4356C38-289A-4DC6-9C8B-C088220A4FCC}" dt="2024-11-14T18:47:01.446" v="7560" actId="164"/>
          <ac:grpSpMkLst>
            <pc:docMk/>
            <pc:sldMk cId="3291907010" sldId="400"/>
            <ac:grpSpMk id="17" creationId="{BC918C50-E114-434E-B15A-9C91C56DF939}"/>
          </ac:grpSpMkLst>
        </pc:grpChg>
        <pc:grpChg chg="add del mod">
          <ac:chgData name="Eelke Wielinga" userId="deb22ccefafb6d89" providerId="LiveId" clId="{B4356C38-289A-4DC6-9C8B-C088220A4FCC}" dt="2024-11-13T09:56:18.695" v="3382" actId="165"/>
          <ac:grpSpMkLst>
            <pc:docMk/>
            <pc:sldMk cId="3291907010" sldId="400"/>
            <ac:grpSpMk id="25" creationId="{D9BC27D1-413D-A8E2-91B3-1BC019EA65D4}"/>
          </ac:grpSpMkLst>
        </pc:grpChg>
        <pc:picChg chg="mod">
          <ac:chgData name="Eelke Wielinga" userId="deb22ccefafb6d89" providerId="LiveId" clId="{B4356C38-289A-4DC6-9C8B-C088220A4FCC}" dt="2024-11-14T18:47:01.446" v="7560" actId="164"/>
          <ac:picMkLst>
            <pc:docMk/>
            <pc:sldMk cId="3291907010" sldId="400"/>
            <ac:picMk id="2" creationId="{1802AC3C-664E-4E16-9867-D27F75D6ED8A}"/>
          </ac:picMkLst>
        </pc:picChg>
      </pc:sldChg>
      <pc:sldChg chg="addSp delSp modSp mod">
        <pc:chgData name="Eelke Wielinga" userId="deb22ccefafb6d89" providerId="LiveId" clId="{B4356C38-289A-4DC6-9C8B-C088220A4FCC}" dt="2024-11-14T18:49:25.324" v="7600" actId="14100"/>
        <pc:sldMkLst>
          <pc:docMk/>
          <pc:sldMk cId="2649344818" sldId="401"/>
        </pc:sldMkLst>
        <pc:spChg chg="add mod">
          <ac:chgData name="Eelke Wielinga" userId="deb22ccefafb6d89" providerId="LiveId" clId="{B4356C38-289A-4DC6-9C8B-C088220A4FCC}" dt="2024-11-14T15:51:47.861" v="6795" actId="164"/>
          <ac:spMkLst>
            <pc:docMk/>
            <pc:sldMk cId="2649344818" sldId="401"/>
            <ac:spMk id="3" creationId="{B3D6C6A8-6436-761E-CC11-E33E75F7ADFF}"/>
          </ac:spMkLst>
        </pc:spChg>
        <pc:spChg chg="add mod ord">
          <ac:chgData name="Eelke Wielinga" userId="deb22ccefafb6d89" providerId="LiveId" clId="{B4356C38-289A-4DC6-9C8B-C088220A4FCC}" dt="2024-11-14T15:51:47.861" v="6795" actId="164"/>
          <ac:spMkLst>
            <pc:docMk/>
            <pc:sldMk cId="2649344818" sldId="401"/>
            <ac:spMk id="4" creationId="{BDE0E355-6E33-33B0-9863-F3B76D679EED}"/>
          </ac:spMkLst>
        </pc:spChg>
        <pc:spChg chg="add mod">
          <ac:chgData name="Eelke Wielinga" userId="deb22ccefafb6d89" providerId="LiveId" clId="{B4356C38-289A-4DC6-9C8B-C088220A4FCC}" dt="2024-11-14T15:51:47.861" v="6795" actId="164"/>
          <ac:spMkLst>
            <pc:docMk/>
            <pc:sldMk cId="2649344818" sldId="401"/>
            <ac:spMk id="5" creationId="{C60FCA31-C5D8-0C53-A24E-D34DE2BA0A0C}"/>
          </ac:spMkLst>
        </pc:spChg>
        <pc:spChg chg="add del mod">
          <ac:chgData name="Eelke Wielinga" userId="deb22ccefafb6d89" providerId="LiveId" clId="{B4356C38-289A-4DC6-9C8B-C088220A4FCC}" dt="2024-11-14T15:43:44.398" v="6629" actId="478"/>
          <ac:spMkLst>
            <pc:docMk/>
            <pc:sldMk cId="2649344818" sldId="401"/>
            <ac:spMk id="6" creationId="{8674FD40-1B9E-DE73-9436-6F5288F36AFA}"/>
          </ac:spMkLst>
        </pc:spChg>
        <pc:spChg chg="mod">
          <ac:chgData name="Eelke Wielinga" userId="deb22ccefafb6d89" providerId="LiveId" clId="{B4356C38-289A-4DC6-9C8B-C088220A4FCC}" dt="2024-11-14T15:51:47.861" v="6795" actId="164"/>
          <ac:spMkLst>
            <pc:docMk/>
            <pc:sldMk cId="2649344818" sldId="401"/>
            <ac:spMk id="7" creationId="{79EC9B07-CCB7-4250-B56D-64890B391B00}"/>
          </ac:spMkLst>
        </pc:spChg>
        <pc:spChg chg="mod topLvl">
          <ac:chgData name="Eelke Wielinga" userId="deb22ccefafb6d89" providerId="LiveId" clId="{B4356C38-289A-4DC6-9C8B-C088220A4FCC}" dt="2024-11-14T15:51:47.861" v="6795" actId="164"/>
          <ac:spMkLst>
            <pc:docMk/>
            <pc:sldMk cId="2649344818" sldId="401"/>
            <ac:spMk id="9" creationId="{27709DDC-7D42-DE3C-2430-314661CA7331}"/>
          </ac:spMkLst>
        </pc:spChg>
        <pc:spChg chg="mod">
          <ac:chgData name="Eelke Wielinga" userId="deb22ccefafb6d89" providerId="LiveId" clId="{B4356C38-289A-4DC6-9C8B-C088220A4FCC}" dt="2024-11-14T15:51:47.861" v="6795" actId="164"/>
          <ac:spMkLst>
            <pc:docMk/>
            <pc:sldMk cId="2649344818" sldId="401"/>
            <ac:spMk id="10" creationId="{486B38A6-89E6-44A3-A712-B51FB553F898}"/>
          </ac:spMkLst>
        </pc:spChg>
        <pc:spChg chg="mod">
          <ac:chgData name="Eelke Wielinga" userId="deb22ccefafb6d89" providerId="LiveId" clId="{B4356C38-289A-4DC6-9C8B-C088220A4FCC}" dt="2024-11-14T15:51:47.861" v="6795" actId="164"/>
          <ac:spMkLst>
            <pc:docMk/>
            <pc:sldMk cId="2649344818" sldId="401"/>
            <ac:spMk id="11" creationId="{7E60C56F-E953-409F-B61E-7E6D0849F826}"/>
          </ac:spMkLst>
        </pc:spChg>
        <pc:spChg chg="del mod topLvl">
          <ac:chgData name="Eelke Wielinga" userId="deb22ccefafb6d89" providerId="LiveId" clId="{B4356C38-289A-4DC6-9C8B-C088220A4FCC}" dt="2024-11-14T15:39:20.072" v="6481" actId="478"/>
          <ac:spMkLst>
            <pc:docMk/>
            <pc:sldMk cId="2649344818" sldId="401"/>
            <ac:spMk id="12" creationId="{164004A2-EA00-5CCE-0C11-E90FCA669822}"/>
          </ac:spMkLst>
        </pc:spChg>
        <pc:spChg chg="mod">
          <ac:chgData name="Eelke Wielinga" userId="deb22ccefafb6d89" providerId="LiveId" clId="{B4356C38-289A-4DC6-9C8B-C088220A4FCC}" dt="2024-11-14T15:51:47.861" v="6795" actId="164"/>
          <ac:spMkLst>
            <pc:docMk/>
            <pc:sldMk cId="2649344818" sldId="401"/>
            <ac:spMk id="13" creationId="{2CFE260D-D0A5-4E27-9865-A3C58F74D7A6}"/>
          </ac:spMkLst>
        </pc:spChg>
        <pc:spChg chg="mod">
          <ac:chgData name="Eelke Wielinga" userId="deb22ccefafb6d89" providerId="LiveId" clId="{B4356C38-289A-4DC6-9C8B-C088220A4FCC}" dt="2024-11-14T15:51:47.861" v="6795" actId="164"/>
          <ac:spMkLst>
            <pc:docMk/>
            <pc:sldMk cId="2649344818" sldId="401"/>
            <ac:spMk id="14" creationId="{49DD7247-C0D0-4CEA-B094-01E6DC41C835}"/>
          </ac:spMkLst>
        </pc:spChg>
        <pc:spChg chg="mod">
          <ac:chgData name="Eelke Wielinga" userId="deb22ccefafb6d89" providerId="LiveId" clId="{B4356C38-289A-4DC6-9C8B-C088220A4FCC}" dt="2024-11-14T15:51:47.861" v="6795" actId="164"/>
          <ac:spMkLst>
            <pc:docMk/>
            <pc:sldMk cId="2649344818" sldId="401"/>
            <ac:spMk id="15" creationId="{3EB3D088-4256-46B8-AE75-555F249803B6}"/>
          </ac:spMkLst>
        </pc:spChg>
        <pc:spChg chg="mod">
          <ac:chgData name="Eelke Wielinga" userId="deb22ccefafb6d89" providerId="LiveId" clId="{B4356C38-289A-4DC6-9C8B-C088220A4FCC}" dt="2024-11-14T15:51:47.861" v="6795" actId="164"/>
          <ac:spMkLst>
            <pc:docMk/>
            <pc:sldMk cId="2649344818" sldId="401"/>
            <ac:spMk id="16" creationId="{52F97F5E-D522-4074-A771-7AB428785D76}"/>
          </ac:spMkLst>
        </pc:spChg>
        <pc:spChg chg="mod">
          <ac:chgData name="Eelke Wielinga" userId="deb22ccefafb6d89" providerId="LiveId" clId="{B4356C38-289A-4DC6-9C8B-C088220A4FCC}" dt="2024-11-14T18:49:25.324" v="7600" actId="14100"/>
          <ac:spMkLst>
            <pc:docMk/>
            <pc:sldMk cId="2649344818" sldId="401"/>
            <ac:spMk id="17" creationId="{EE021FE4-32D5-4941-862B-37B09EA99812}"/>
          </ac:spMkLst>
        </pc:spChg>
        <pc:spChg chg="mod ord">
          <ac:chgData name="Eelke Wielinga" userId="deb22ccefafb6d89" providerId="LiveId" clId="{B4356C38-289A-4DC6-9C8B-C088220A4FCC}" dt="2024-11-14T15:51:47.861" v="6795" actId="164"/>
          <ac:spMkLst>
            <pc:docMk/>
            <pc:sldMk cId="2649344818" sldId="401"/>
            <ac:spMk id="18" creationId="{A3ABC2C5-7907-4345-8FA5-094830632B8A}"/>
          </ac:spMkLst>
        </pc:spChg>
        <pc:spChg chg="add mod">
          <ac:chgData name="Eelke Wielinga" userId="deb22ccefafb6d89" providerId="LiveId" clId="{B4356C38-289A-4DC6-9C8B-C088220A4FCC}" dt="2024-11-14T15:51:47.861" v="6795" actId="164"/>
          <ac:spMkLst>
            <pc:docMk/>
            <pc:sldMk cId="2649344818" sldId="401"/>
            <ac:spMk id="19" creationId="{E52497A9-4E26-19FA-1096-8E7F6817F209}"/>
          </ac:spMkLst>
        </pc:spChg>
        <pc:spChg chg="add mod">
          <ac:chgData name="Eelke Wielinga" userId="deb22ccefafb6d89" providerId="LiveId" clId="{B4356C38-289A-4DC6-9C8B-C088220A4FCC}" dt="2024-11-14T15:51:47.861" v="6795" actId="164"/>
          <ac:spMkLst>
            <pc:docMk/>
            <pc:sldMk cId="2649344818" sldId="401"/>
            <ac:spMk id="20" creationId="{DAE78AE3-1C2F-6C67-82DF-F9F7D02DDF02}"/>
          </ac:spMkLst>
        </pc:spChg>
        <pc:spChg chg="add mod">
          <ac:chgData name="Eelke Wielinga" userId="deb22ccefafb6d89" providerId="LiveId" clId="{B4356C38-289A-4DC6-9C8B-C088220A4FCC}" dt="2024-11-14T15:51:47.861" v="6795" actId="164"/>
          <ac:spMkLst>
            <pc:docMk/>
            <pc:sldMk cId="2649344818" sldId="401"/>
            <ac:spMk id="21" creationId="{1BAF847B-4F3E-36C5-8C51-56E5E228F209}"/>
          </ac:spMkLst>
        </pc:spChg>
        <pc:spChg chg="add mod">
          <ac:chgData name="Eelke Wielinga" userId="deb22ccefafb6d89" providerId="LiveId" clId="{B4356C38-289A-4DC6-9C8B-C088220A4FCC}" dt="2024-11-14T15:51:47.861" v="6795" actId="164"/>
          <ac:spMkLst>
            <pc:docMk/>
            <pc:sldMk cId="2649344818" sldId="401"/>
            <ac:spMk id="22" creationId="{A94AE572-444A-7A28-3CB3-88C554F3259F}"/>
          </ac:spMkLst>
        </pc:spChg>
        <pc:spChg chg="mod">
          <ac:chgData name="Eelke Wielinga" userId="deb22ccefafb6d89" providerId="LiveId" clId="{B4356C38-289A-4DC6-9C8B-C088220A4FCC}" dt="2024-11-14T15:51:47.861" v="6795" actId="164"/>
          <ac:spMkLst>
            <pc:docMk/>
            <pc:sldMk cId="2649344818" sldId="401"/>
            <ac:spMk id="23" creationId="{4D347D99-B10F-4D84-AC67-64F46FD0159E}"/>
          </ac:spMkLst>
        </pc:spChg>
        <pc:spChg chg="mod">
          <ac:chgData name="Eelke Wielinga" userId="deb22ccefafb6d89" providerId="LiveId" clId="{B4356C38-289A-4DC6-9C8B-C088220A4FCC}" dt="2024-11-14T15:51:47.861" v="6795" actId="164"/>
          <ac:spMkLst>
            <pc:docMk/>
            <pc:sldMk cId="2649344818" sldId="401"/>
            <ac:spMk id="24" creationId="{51DA97B6-624F-4602-B378-A78D082B934C}"/>
          </ac:spMkLst>
        </pc:spChg>
        <pc:spChg chg="add mod">
          <ac:chgData name="Eelke Wielinga" userId="deb22ccefafb6d89" providerId="LiveId" clId="{B4356C38-289A-4DC6-9C8B-C088220A4FCC}" dt="2024-11-14T15:51:47.861" v="6795" actId="164"/>
          <ac:spMkLst>
            <pc:docMk/>
            <pc:sldMk cId="2649344818" sldId="401"/>
            <ac:spMk id="25" creationId="{9C412006-1D6F-9D11-5437-81CAE7023CA6}"/>
          </ac:spMkLst>
        </pc:spChg>
        <pc:spChg chg="add mod">
          <ac:chgData name="Eelke Wielinga" userId="deb22ccefafb6d89" providerId="LiveId" clId="{B4356C38-289A-4DC6-9C8B-C088220A4FCC}" dt="2024-11-14T15:51:47.861" v="6795" actId="164"/>
          <ac:spMkLst>
            <pc:docMk/>
            <pc:sldMk cId="2649344818" sldId="401"/>
            <ac:spMk id="26" creationId="{B993645F-0E56-71C6-FD58-252E0D931448}"/>
          </ac:spMkLst>
        </pc:spChg>
        <pc:spChg chg="add mod topLvl">
          <ac:chgData name="Eelke Wielinga" userId="deb22ccefafb6d89" providerId="LiveId" clId="{B4356C38-289A-4DC6-9C8B-C088220A4FCC}" dt="2024-11-14T15:51:47.861" v="6795" actId="164"/>
          <ac:spMkLst>
            <pc:docMk/>
            <pc:sldMk cId="2649344818" sldId="401"/>
            <ac:spMk id="27" creationId="{58101149-5ABD-459C-E557-C3A2C6C4F38E}"/>
          </ac:spMkLst>
        </pc:spChg>
        <pc:spChg chg="add mod topLvl">
          <ac:chgData name="Eelke Wielinga" userId="deb22ccefafb6d89" providerId="LiveId" clId="{B4356C38-289A-4DC6-9C8B-C088220A4FCC}" dt="2024-11-14T15:51:47.861" v="6795" actId="164"/>
          <ac:spMkLst>
            <pc:docMk/>
            <pc:sldMk cId="2649344818" sldId="401"/>
            <ac:spMk id="28" creationId="{6A32EC00-16C1-2352-58EA-25652DF81751}"/>
          </ac:spMkLst>
        </pc:spChg>
        <pc:grpChg chg="add del mod">
          <ac:chgData name="Eelke Wielinga" userId="deb22ccefafb6d89" providerId="LiveId" clId="{B4356C38-289A-4DC6-9C8B-C088220A4FCC}" dt="2024-11-14T15:39:20.072" v="6481" actId="478"/>
          <ac:grpSpMkLst>
            <pc:docMk/>
            <pc:sldMk cId="2649344818" sldId="401"/>
            <ac:grpSpMk id="8" creationId="{0AD5DF3C-0E89-D8C8-362F-05EE534674AE}"/>
          </ac:grpSpMkLst>
        </pc:grpChg>
        <pc:grpChg chg="add del mod">
          <ac:chgData name="Eelke Wielinga" userId="deb22ccefafb6d89" providerId="LiveId" clId="{B4356C38-289A-4DC6-9C8B-C088220A4FCC}" dt="2024-11-14T15:50:14.531" v="6761" actId="165"/>
          <ac:grpSpMkLst>
            <pc:docMk/>
            <pc:sldMk cId="2649344818" sldId="401"/>
            <ac:grpSpMk id="29" creationId="{5ED799FE-5AB0-1CFD-79D7-FA5E6BF4D430}"/>
          </ac:grpSpMkLst>
        </pc:grpChg>
        <pc:grpChg chg="add mod">
          <ac:chgData name="Eelke Wielinga" userId="deb22ccefafb6d89" providerId="LiveId" clId="{B4356C38-289A-4DC6-9C8B-C088220A4FCC}" dt="2024-11-14T15:51:47.861" v="6795" actId="164"/>
          <ac:grpSpMkLst>
            <pc:docMk/>
            <pc:sldMk cId="2649344818" sldId="401"/>
            <ac:grpSpMk id="30" creationId="{64741089-1208-2FF4-7549-5B27FD550FD9}"/>
          </ac:grpSpMkLst>
        </pc:grpChg>
        <pc:picChg chg="mod">
          <ac:chgData name="Eelke Wielinga" userId="deb22ccefafb6d89" providerId="LiveId" clId="{B4356C38-289A-4DC6-9C8B-C088220A4FCC}" dt="2024-11-14T15:51:47.861" v="6795" actId="164"/>
          <ac:picMkLst>
            <pc:docMk/>
            <pc:sldMk cId="2649344818" sldId="401"/>
            <ac:picMk id="2" creationId="{1802AC3C-664E-4E16-9867-D27F75D6ED8A}"/>
          </ac:picMkLst>
        </pc:picChg>
      </pc:sldChg>
      <pc:sldChg chg="addSp delSp modSp mod">
        <pc:chgData name="Eelke Wielinga" userId="deb22ccefafb6d89" providerId="LiveId" clId="{B4356C38-289A-4DC6-9C8B-C088220A4FCC}" dt="2024-11-14T20:38:05.906" v="8674" actId="313"/>
        <pc:sldMkLst>
          <pc:docMk/>
          <pc:sldMk cId="354924564" sldId="402"/>
        </pc:sldMkLst>
        <pc:spChg chg="mod">
          <ac:chgData name="Eelke Wielinga" userId="deb22ccefafb6d89" providerId="LiveId" clId="{B4356C38-289A-4DC6-9C8B-C088220A4FCC}" dt="2024-11-14T19:43:18.719" v="7647" actId="165"/>
          <ac:spMkLst>
            <pc:docMk/>
            <pc:sldMk cId="354924564" sldId="402"/>
            <ac:spMk id="4" creationId="{A9106EA3-9BF2-4689-991C-9339FA607108}"/>
          </ac:spMkLst>
        </pc:spChg>
        <pc:spChg chg="add del mod">
          <ac:chgData name="Eelke Wielinga" userId="deb22ccefafb6d89" providerId="LiveId" clId="{B4356C38-289A-4DC6-9C8B-C088220A4FCC}" dt="2024-11-14T19:46:30.753" v="7662" actId="478"/>
          <ac:spMkLst>
            <pc:docMk/>
            <pc:sldMk cId="354924564" sldId="402"/>
            <ac:spMk id="5" creationId="{F9AFCB52-B7DC-6E54-5FBB-1A5C697FA717}"/>
          </ac:spMkLst>
        </pc:spChg>
        <pc:spChg chg="add del mod">
          <ac:chgData name="Eelke Wielinga" userId="deb22ccefafb6d89" providerId="LiveId" clId="{B4356C38-289A-4DC6-9C8B-C088220A4FCC}" dt="2024-11-14T19:46:25.875" v="7661" actId="478"/>
          <ac:spMkLst>
            <pc:docMk/>
            <pc:sldMk cId="354924564" sldId="402"/>
            <ac:spMk id="6" creationId="{72976AE7-7105-7A06-F59B-8882935716AE}"/>
          </ac:spMkLst>
        </pc:spChg>
        <pc:spChg chg="mod topLvl">
          <ac:chgData name="Eelke Wielinga" userId="deb22ccefafb6d89" providerId="LiveId" clId="{B4356C38-289A-4DC6-9C8B-C088220A4FCC}" dt="2024-11-14T19:55:25.372" v="7887" actId="164"/>
          <ac:spMkLst>
            <pc:docMk/>
            <pc:sldMk cId="354924564" sldId="402"/>
            <ac:spMk id="7" creationId="{79EC9B07-CCB7-4250-B56D-64890B391B00}"/>
          </ac:spMkLst>
        </pc:spChg>
        <pc:spChg chg="mod">
          <ac:chgData name="Eelke Wielinga" userId="deb22ccefafb6d89" providerId="LiveId" clId="{B4356C38-289A-4DC6-9C8B-C088220A4FCC}" dt="2024-11-14T19:43:18.719" v="7647" actId="165"/>
          <ac:spMkLst>
            <pc:docMk/>
            <pc:sldMk cId="354924564" sldId="402"/>
            <ac:spMk id="9" creationId="{694430FA-9266-456A-B4E3-2BEFEEDE0E44}"/>
          </ac:spMkLst>
        </pc:spChg>
        <pc:spChg chg="mod topLvl">
          <ac:chgData name="Eelke Wielinga" userId="deb22ccefafb6d89" providerId="LiveId" clId="{B4356C38-289A-4DC6-9C8B-C088220A4FCC}" dt="2024-11-14T19:55:25.372" v="7887" actId="164"/>
          <ac:spMkLst>
            <pc:docMk/>
            <pc:sldMk cId="354924564" sldId="402"/>
            <ac:spMk id="10" creationId="{486B38A6-89E6-44A3-A712-B51FB553F898}"/>
          </ac:spMkLst>
        </pc:spChg>
        <pc:spChg chg="mod topLvl">
          <ac:chgData name="Eelke Wielinga" userId="deb22ccefafb6d89" providerId="LiveId" clId="{B4356C38-289A-4DC6-9C8B-C088220A4FCC}" dt="2024-11-14T19:55:25.372" v="7887" actId="164"/>
          <ac:spMkLst>
            <pc:docMk/>
            <pc:sldMk cId="354924564" sldId="402"/>
            <ac:spMk id="11" creationId="{7E60C56F-E953-409F-B61E-7E6D0849F826}"/>
          </ac:spMkLst>
        </pc:spChg>
        <pc:spChg chg="mod">
          <ac:chgData name="Eelke Wielinga" userId="deb22ccefafb6d89" providerId="LiveId" clId="{B4356C38-289A-4DC6-9C8B-C088220A4FCC}" dt="2024-11-14T20:38:05.906" v="8674" actId="313"/>
          <ac:spMkLst>
            <pc:docMk/>
            <pc:sldMk cId="354924564" sldId="402"/>
            <ac:spMk id="12" creationId="{95575BD1-CDA0-43D1-8F9F-5359CB944808}"/>
          </ac:spMkLst>
        </pc:spChg>
        <pc:spChg chg="mod">
          <ac:chgData name="Eelke Wielinga" userId="deb22ccefafb6d89" providerId="LiveId" clId="{B4356C38-289A-4DC6-9C8B-C088220A4FCC}" dt="2024-11-14T19:43:18.719" v="7647" actId="165"/>
          <ac:spMkLst>
            <pc:docMk/>
            <pc:sldMk cId="354924564" sldId="402"/>
            <ac:spMk id="13" creationId="{2CFE260D-D0A5-4E27-9865-A3C58F74D7A6}"/>
          </ac:spMkLst>
        </pc:spChg>
        <pc:spChg chg="mod">
          <ac:chgData name="Eelke Wielinga" userId="deb22ccefafb6d89" providerId="LiveId" clId="{B4356C38-289A-4DC6-9C8B-C088220A4FCC}" dt="2024-11-14T19:43:18.719" v="7647" actId="165"/>
          <ac:spMkLst>
            <pc:docMk/>
            <pc:sldMk cId="354924564" sldId="402"/>
            <ac:spMk id="14" creationId="{2230AAD1-3390-4EB5-91FE-B79B73170A75}"/>
          </ac:spMkLst>
        </pc:spChg>
        <pc:spChg chg="mod">
          <ac:chgData name="Eelke Wielinga" userId="deb22ccefafb6d89" providerId="LiveId" clId="{B4356C38-289A-4DC6-9C8B-C088220A4FCC}" dt="2024-11-14T19:43:18.719" v="7647" actId="165"/>
          <ac:spMkLst>
            <pc:docMk/>
            <pc:sldMk cId="354924564" sldId="402"/>
            <ac:spMk id="15" creationId="{85D80AAC-2ABA-40C5-B894-FA1189262A24}"/>
          </ac:spMkLst>
        </pc:spChg>
        <pc:spChg chg="mod">
          <ac:chgData name="Eelke Wielinga" userId="deb22ccefafb6d89" providerId="LiveId" clId="{B4356C38-289A-4DC6-9C8B-C088220A4FCC}" dt="2024-11-14T19:43:18.719" v="7647" actId="165"/>
          <ac:spMkLst>
            <pc:docMk/>
            <pc:sldMk cId="354924564" sldId="402"/>
            <ac:spMk id="16" creationId="{28D0BF98-A6B9-4905-A190-7E18F8F6F21E}"/>
          </ac:spMkLst>
        </pc:spChg>
        <pc:spChg chg="mod">
          <ac:chgData name="Eelke Wielinga" userId="deb22ccefafb6d89" providerId="LiveId" clId="{B4356C38-289A-4DC6-9C8B-C088220A4FCC}" dt="2024-11-14T19:43:18.719" v="7647" actId="165"/>
          <ac:spMkLst>
            <pc:docMk/>
            <pc:sldMk cId="354924564" sldId="402"/>
            <ac:spMk id="17" creationId="{C74DDBE7-4B7B-40AA-B642-C0E40E18822C}"/>
          </ac:spMkLst>
        </pc:spChg>
        <pc:spChg chg="mod">
          <ac:chgData name="Eelke Wielinga" userId="deb22ccefafb6d89" providerId="LiveId" clId="{B4356C38-289A-4DC6-9C8B-C088220A4FCC}" dt="2024-11-14T19:43:18.719" v="7647" actId="165"/>
          <ac:spMkLst>
            <pc:docMk/>
            <pc:sldMk cId="354924564" sldId="402"/>
            <ac:spMk id="18" creationId="{196F8056-8CF7-4976-BB8A-F07BB363DEBC}"/>
          </ac:spMkLst>
        </pc:spChg>
        <pc:spChg chg="mod">
          <ac:chgData name="Eelke Wielinga" userId="deb22ccefafb6d89" providerId="LiveId" clId="{B4356C38-289A-4DC6-9C8B-C088220A4FCC}" dt="2024-11-14T19:43:18.719" v="7647" actId="165"/>
          <ac:spMkLst>
            <pc:docMk/>
            <pc:sldMk cId="354924564" sldId="402"/>
            <ac:spMk id="19" creationId="{AC68C863-9EA8-42F2-ABF1-8BAAB933B9AA}"/>
          </ac:spMkLst>
        </pc:spChg>
        <pc:spChg chg="mod">
          <ac:chgData name="Eelke Wielinga" userId="deb22ccefafb6d89" providerId="LiveId" clId="{B4356C38-289A-4DC6-9C8B-C088220A4FCC}" dt="2024-11-14T20:37:54.319" v="8672" actId="20577"/>
          <ac:spMkLst>
            <pc:docMk/>
            <pc:sldMk cId="354924564" sldId="402"/>
            <ac:spMk id="20" creationId="{732B6C1A-9FA8-455B-AD0D-D017FBC28B79}"/>
          </ac:spMkLst>
        </pc:spChg>
        <pc:spChg chg="mod">
          <ac:chgData name="Eelke Wielinga" userId="deb22ccefafb6d89" providerId="LiveId" clId="{B4356C38-289A-4DC6-9C8B-C088220A4FCC}" dt="2024-11-14T19:43:18.719" v="7647" actId="165"/>
          <ac:spMkLst>
            <pc:docMk/>
            <pc:sldMk cId="354924564" sldId="402"/>
            <ac:spMk id="21" creationId="{CF86646D-B027-46FC-A8A9-8E37AB670B67}"/>
          </ac:spMkLst>
        </pc:spChg>
        <pc:spChg chg="mod">
          <ac:chgData name="Eelke Wielinga" userId="deb22ccefafb6d89" providerId="LiveId" clId="{B4356C38-289A-4DC6-9C8B-C088220A4FCC}" dt="2024-11-14T19:43:18.719" v="7647" actId="165"/>
          <ac:spMkLst>
            <pc:docMk/>
            <pc:sldMk cId="354924564" sldId="402"/>
            <ac:spMk id="22" creationId="{7DA94982-1B7B-4CB2-9605-515B5B30C461}"/>
          </ac:spMkLst>
        </pc:spChg>
        <pc:spChg chg="add mod">
          <ac:chgData name="Eelke Wielinga" userId="deb22ccefafb6d89" providerId="LiveId" clId="{B4356C38-289A-4DC6-9C8B-C088220A4FCC}" dt="2024-11-14T19:55:25.372" v="7887" actId="164"/>
          <ac:spMkLst>
            <pc:docMk/>
            <pc:sldMk cId="354924564" sldId="402"/>
            <ac:spMk id="23" creationId="{9B7AEE47-4819-F2F7-0396-BA78CF3A4A95}"/>
          </ac:spMkLst>
        </pc:spChg>
        <pc:spChg chg="mod">
          <ac:chgData name="Eelke Wielinga" userId="deb22ccefafb6d89" providerId="LiveId" clId="{B4356C38-289A-4DC6-9C8B-C088220A4FCC}" dt="2024-11-14T19:43:18.719" v="7647" actId="165"/>
          <ac:spMkLst>
            <pc:docMk/>
            <pc:sldMk cId="354924564" sldId="402"/>
            <ac:spMk id="24" creationId="{B7232463-F18D-4B43-AFFC-4DB25C3CD968}"/>
          </ac:spMkLst>
        </pc:spChg>
        <pc:spChg chg="add mod">
          <ac:chgData name="Eelke Wielinga" userId="deb22ccefafb6d89" providerId="LiveId" clId="{B4356C38-289A-4DC6-9C8B-C088220A4FCC}" dt="2024-11-14T19:55:25.372" v="7887" actId="164"/>
          <ac:spMkLst>
            <pc:docMk/>
            <pc:sldMk cId="354924564" sldId="402"/>
            <ac:spMk id="25" creationId="{BEA3009C-4092-2C2F-EB74-25456F02F181}"/>
          </ac:spMkLst>
        </pc:spChg>
        <pc:spChg chg="mod topLvl">
          <ac:chgData name="Eelke Wielinga" userId="deb22ccefafb6d89" providerId="LiveId" clId="{B4356C38-289A-4DC6-9C8B-C088220A4FCC}" dt="2024-11-14T19:55:25.372" v="7887" actId="164"/>
          <ac:spMkLst>
            <pc:docMk/>
            <pc:sldMk cId="354924564" sldId="402"/>
            <ac:spMk id="26" creationId="{8A7167A8-FA81-4B68-B958-8E501FBBCB5F}"/>
          </ac:spMkLst>
        </pc:spChg>
        <pc:spChg chg="add mod">
          <ac:chgData name="Eelke Wielinga" userId="deb22ccefafb6d89" providerId="LiveId" clId="{B4356C38-289A-4DC6-9C8B-C088220A4FCC}" dt="2024-11-14T19:55:25.372" v="7887" actId="164"/>
          <ac:spMkLst>
            <pc:docMk/>
            <pc:sldMk cId="354924564" sldId="402"/>
            <ac:spMk id="27" creationId="{D5FA0327-4A9D-B89B-E51C-E171B1078BD3}"/>
          </ac:spMkLst>
        </pc:spChg>
        <pc:spChg chg="mod topLvl">
          <ac:chgData name="Eelke Wielinga" userId="deb22ccefafb6d89" providerId="LiveId" clId="{B4356C38-289A-4DC6-9C8B-C088220A4FCC}" dt="2024-11-14T19:55:25.372" v="7887" actId="164"/>
          <ac:spMkLst>
            <pc:docMk/>
            <pc:sldMk cId="354924564" sldId="402"/>
            <ac:spMk id="28" creationId="{8AEC3806-C4F3-4FDC-AC0B-95BF6FF051CC}"/>
          </ac:spMkLst>
        </pc:spChg>
        <pc:spChg chg="add mod">
          <ac:chgData name="Eelke Wielinga" userId="deb22ccefafb6d89" providerId="LiveId" clId="{B4356C38-289A-4DC6-9C8B-C088220A4FCC}" dt="2024-11-14T19:55:25.372" v="7887" actId="164"/>
          <ac:spMkLst>
            <pc:docMk/>
            <pc:sldMk cId="354924564" sldId="402"/>
            <ac:spMk id="29" creationId="{7FB52BE2-4165-7C70-8AB5-16BF4F2D780B}"/>
          </ac:spMkLst>
        </pc:spChg>
        <pc:spChg chg="mod topLvl">
          <ac:chgData name="Eelke Wielinga" userId="deb22ccefafb6d89" providerId="LiveId" clId="{B4356C38-289A-4DC6-9C8B-C088220A4FCC}" dt="2024-11-14T19:55:25.372" v="7887" actId="164"/>
          <ac:spMkLst>
            <pc:docMk/>
            <pc:sldMk cId="354924564" sldId="402"/>
            <ac:spMk id="30" creationId="{1CD9BD53-BD0E-46D2-9F1C-A6805B8FA699}"/>
          </ac:spMkLst>
        </pc:spChg>
        <pc:spChg chg="add mod">
          <ac:chgData name="Eelke Wielinga" userId="deb22ccefafb6d89" providerId="LiveId" clId="{B4356C38-289A-4DC6-9C8B-C088220A4FCC}" dt="2024-11-14T19:55:25.372" v="7887" actId="164"/>
          <ac:spMkLst>
            <pc:docMk/>
            <pc:sldMk cId="354924564" sldId="402"/>
            <ac:spMk id="31" creationId="{71D173CF-39C7-E1D4-17DE-B9E0BFEDD0BB}"/>
          </ac:spMkLst>
        </pc:spChg>
        <pc:spChg chg="mod topLvl">
          <ac:chgData name="Eelke Wielinga" userId="deb22ccefafb6d89" providerId="LiveId" clId="{B4356C38-289A-4DC6-9C8B-C088220A4FCC}" dt="2024-11-14T20:37:21.739" v="8668" actId="6549"/>
          <ac:spMkLst>
            <pc:docMk/>
            <pc:sldMk cId="354924564" sldId="402"/>
            <ac:spMk id="55" creationId="{52E83C6C-DEE6-491F-A77E-552FDE78F952}"/>
          </ac:spMkLst>
        </pc:spChg>
        <pc:spChg chg="mod topLvl">
          <ac:chgData name="Eelke Wielinga" userId="deb22ccefafb6d89" providerId="LiveId" clId="{B4356C38-289A-4DC6-9C8B-C088220A4FCC}" dt="2024-11-14T19:55:25.372" v="7887" actId="164"/>
          <ac:spMkLst>
            <pc:docMk/>
            <pc:sldMk cId="354924564" sldId="402"/>
            <ac:spMk id="58" creationId="{5808EC7E-FA5D-4931-A0FC-A832859EDAAC}"/>
          </ac:spMkLst>
        </pc:spChg>
        <pc:spChg chg="del mod topLvl">
          <ac:chgData name="Eelke Wielinga" userId="deb22ccefafb6d89" providerId="LiveId" clId="{B4356C38-289A-4DC6-9C8B-C088220A4FCC}" dt="2024-11-14T19:43:29.501" v="7648" actId="478"/>
          <ac:spMkLst>
            <pc:docMk/>
            <pc:sldMk cId="354924564" sldId="402"/>
            <ac:spMk id="59" creationId="{B313F9E4-F332-4302-A0EB-589C67872A10}"/>
          </ac:spMkLst>
        </pc:spChg>
        <pc:spChg chg="mod topLvl">
          <ac:chgData name="Eelke Wielinga" userId="deb22ccefafb6d89" providerId="LiveId" clId="{B4356C38-289A-4DC6-9C8B-C088220A4FCC}" dt="2024-11-14T19:55:25.372" v="7887" actId="164"/>
          <ac:spMkLst>
            <pc:docMk/>
            <pc:sldMk cId="354924564" sldId="402"/>
            <ac:spMk id="60" creationId="{0FF97ECA-8B54-47E7-8D13-ED50A41CF755}"/>
          </ac:spMkLst>
        </pc:spChg>
        <pc:spChg chg="mod topLvl">
          <ac:chgData name="Eelke Wielinga" userId="deb22ccefafb6d89" providerId="LiveId" clId="{B4356C38-289A-4DC6-9C8B-C088220A4FCC}" dt="2024-11-14T19:55:25.372" v="7887" actId="164"/>
          <ac:spMkLst>
            <pc:docMk/>
            <pc:sldMk cId="354924564" sldId="402"/>
            <ac:spMk id="61" creationId="{2A160665-0C68-428C-A52F-5F1639A9358D}"/>
          </ac:spMkLst>
        </pc:spChg>
        <pc:spChg chg="mod topLvl">
          <ac:chgData name="Eelke Wielinga" userId="deb22ccefafb6d89" providerId="LiveId" clId="{B4356C38-289A-4DC6-9C8B-C088220A4FCC}" dt="2024-11-14T19:55:25.372" v="7887" actId="164"/>
          <ac:spMkLst>
            <pc:docMk/>
            <pc:sldMk cId="354924564" sldId="402"/>
            <ac:spMk id="63" creationId="{26129087-7DC2-4F81-B023-AF30A1B79B92}"/>
          </ac:spMkLst>
        </pc:spChg>
        <pc:spChg chg="mod topLvl">
          <ac:chgData name="Eelke Wielinga" userId="deb22ccefafb6d89" providerId="LiveId" clId="{B4356C38-289A-4DC6-9C8B-C088220A4FCC}" dt="2024-11-14T19:55:25.372" v="7887" actId="164"/>
          <ac:spMkLst>
            <pc:docMk/>
            <pc:sldMk cId="354924564" sldId="402"/>
            <ac:spMk id="64" creationId="{C554CDEB-C930-4F27-8EEE-C29B0A04C0AA}"/>
          </ac:spMkLst>
        </pc:spChg>
        <pc:spChg chg="mod topLvl">
          <ac:chgData name="Eelke Wielinga" userId="deb22ccefafb6d89" providerId="LiveId" clId="{B4356C38-289A-4DC6-9C8B-C088220A4FCC}" dt="2024-11-14T19:55:25.372" v="7887" actId="164"/>
          <ac:spMkLst>
            <pc:docMk/>
            <pc:sldMk cId="354924564" sldId="402"/>
            <ac:spMk id="66" creationId="{197920E9-E6CC-491E-A197-17C1D9B2816F}"/>
          </ac:spMkLst>
        </pc:spChg>
        <pc:spChg chg="mod topLvl">
          <ac:chgData name="Eelke Wielinga" userId="deb22ccefafb6d89" providerId="LiveId" clId="{B4356C38-289A-4DC6-9C8B-C088220A4FCC}" dt="2024-11-14T19:55:25.372" v="7887" actId="164"/>
          <ac:spMkLst>
            <pc:docMk/>
            <pc:sldMk cId="354924564" sldId="402"/>
            <ac:spMk id="67" creationId="{84D1C9D1-58CF-4C6D-9C58-9E0FC4CAC499}"/>
          </ac:spMkLst>
        </pc:spChg>
        <pc:spChg chg="mod topLvl">
          <ac:chgData name="Eelke Wielinga" userId="deb22ccefafb6d89" providerId="LiveId" clId="{B4356C38-289A-4DC6-9C8B-C088220A4FCC}" dt="2024-11-14T19:55:25.372" v="7887" actId="164"/>
          <ac:spMkLst>
            <pc:docMk/>
            <pc:sldMk cId="354924564" sldId="402"/>
            <ac:spMk id="69" creationId="{0FB56552-4589-45D7-8E11-8C2BF212EF3E}"/>
          </ac:spMkLst>
        </pc:spChg>
        <pc:spChg chg="mod topLvl">
          <ac:chgData name="Eelke Wielinga" userId="deb22ccefafb6d89" providerId="LiveId" clId="{B4356C38-289A-4DC6-9C8B-C088220A4FCC}" dt="2024-11-14T19:55:25.372" v="7887" actId="164"/>
          <ac:spMkLst>
            <pc:docMk/>
            <pc:sldMk cId="354924564" sldId="402"/>
            <ac:spMk id="72" creationId="{AA91693D-129A-4961-A7EE-985B30C13521}"/>
          </ac:spMkLst>
        </pc:spChg>
        <pc:spChg chg="mod topLvl">
          <ac:chgData name="Eelke Wielinga" userId="deb22ccefafb6d89" providerId="LiveId" clId="{B4356C38-289A-4DC6-9C8B-C088220A4FCC}" dt="2024-11-14T19:55:25.372" v="7887" actId="164"/>
          <ac:spMkLst>
            <pc:docMk/>
            <pc:sldMk cId="354924564" sldId="402"/>
            <ac:spMk id="75" creationId="{BA76A6E5-94AB-47D1-B446-48CF6A57F91B}"/>
          </ac:spMkLst>
        </pc:spChg>
        <pc:spChg chg="mod topLvl">
          <ac:chgData name="Eelke Wielinga" userId="deb22ccefafb6d89" providerId="LiveId" clId="{B4356C38-289A-4DC6-9C8B-C088220A4FCC}" dt="2024-11-14T19:55:25.372" v="7887" actId="164"/>
          <ac:spMkLst>
            <pc:docMk/>
            <pc:sldMk cId="354924564" sldId="402"/>
            <ac:spMk id="76" creationId="{8772D2BE-BBD7-4211-B262-0F7FD4EEC48D}"/>
          </ac:spMkLst>
        </pc:spChg>
        <pc:spChg chg="mod topLvl">
          <ac:chgData name="Eelke Wielinga" userId="deb22ccefafb6d89" providerId="LiveId" clId="{B4356C38-289A-4DC6-9C8B-C088220A4FCC}" dt="2024-11-14T19:55:25.372" v="7887" actId="164"/>
          <ac:spMkLst>
            <pc:docMk/>
            <pc:sldMk cId="354924564" sldId="402"/>
            <ac:spMk id="77" creationId="{06BD4F1B-A6DF-400D-90AF-17BBF4DBC022}"/>
          </ac:spMkLst>
        </pc:spChg>
        <pc:spChg chg="mod topLvl">
          <ac:chgData name="Eelke Wielinga" userId="deb22ccefafb6d89" providerId="LiveId" clId="{B4356C38-289A-4DC6-9C8B-C088220A4FCC}" dt="2024-11-14T19:55:25.372" v="7887" actId="164"/>
          <ac:spMkLst>
            <pc:docMk/>
            <pc:sldMk cId="354924564" sldId="402"/>
            <ac:spMk id="78" creationId="{10520F37-B5EC-4A13-A19A-A48003D709A8}"/>
          </ac:spMkLst>
        </pc:spChg>
        <pc:spChg chg="mod topLvl">
          <ac:chgData name="Eelke Wielinga" userId="deb22ccefafb6d89" providerId="LiveId" clId="{B4356C38-289A-4DC6-9C8B-C088220A4FCC}" dt="2024-11-14T19:55:25.372" v="7887" actId="164"/>
          <ac:spMkLst>
            <pc:docMk/>
            <pc:sldMk cId="354924564" sldId="402"/>
            <ac:spMk id="79" creationId="{CCEC7321-40C2-4C5B-BD05-3F0015F702C2}"/>
          </ac:spMkLst>
        </pc:spChg>
        <pc:spChg chg="mod topLvl">
          <ac:chgData name="Eelke Wielinga" userId="deb22ccefafb6d89" providerId="LiveId" clId="{B4356C38-289A-4DC6-9C8B-C088220A4FCC}" dt="2024-11-14T19:55:25.372" v="7887" actId="164"/>
          <ac:spMkLst>
            <pc:docMk/>
            <pc:sldMk cId="354924564" sldId="402"/>
            <ac:spMk id="84" creationId="{05762CE6-3D57-41D7-A8FD-2C119DA02F44}"/>
          </ac:spMkLst>
        </pc:spChg>
        <pc:spChg chg="mod topLvl">
          <ac:chgData name="Eelke Wielinga" userId="deb22ccefafb6d89" providerId="LiveId" clId="{B4356C38-289A-4DC6-9C8B-C088220A4FCC}" dt="2024-11-14T19:55:25.372" v="7887" actId="164"/>
          <ac:spMkLst>
            <pc:docMk/>
            <pc:sldMk cId="354924564" sldId="402"/>
            <ac:spMk id="85" creationId="{0FACB94C-0EA0-46EB-BC2D-A40BE8C675C9}"/>
          </ac:spMkLst>
        </pc:spChg>
        <pc:spChg chg="mod topLvl">
          <ac:chgData name="Eelke Wielinga" userId="deb22ccefafb6d89" providerId="LiveId" clId="{B4356C38-289A-4DC6-9C8B-C088220A4FCC}" dt="2024-11-14T19:55:25.372" v="7887" actId="164"/>
          <ac:spMkLst>
            <pc:docMk/>
            <pc:sldMk cId="354924564" sldId="402"/>
            <ac:spMk id="86" creationId="{8E696D7F-A29E-414E-ABAB-802C56E115B5}"/>
          </ac:spMkLst>
        </pc:spChg>
        <pc:spChg chg="mod topLvl">
          <ac:chgData name="Eelke Wielinga" userId="deb22ccefafb6d89" providerId="LiveId" clId="{B4356C38-289A-4DC6-9C8B-C088220A4FCC}" dt="2024-11-14T19:55:25.372" v="7887" actId="164"/>
          <ac:spMkLst>
            <pc:docMk/>
            <pc:sldMk cId="354924564" sldId="402"/>
            <ac:spMk id="87" creationId="{98474AD1-E89C-4B34-AE5D-DE80F46140BE}"/>
          </ac:spMkLst>
        </pc:spChg>
        <pc:spChg chg="mod topLvl">
          <ac:chgData name="Eelke Wielinga" userId="deb22ccefafb6d89" providerId="LiveId" clId="{B4356C38-289A-4DC6-9C8B-C088220A4FCC}" dt="2024-11-14T20:37:28.584" v="8670" actId="313"/>
          <ac:spMkLst>
            <pc:docMk/>
            <pc:sldMk cId="354924564" sldId="402"/>
            <ac:spMk id="90" creationId="{CB938D39-27CB-48B4-B80B-45AC4F32B6FD}"/>
          </ac:spMkLst>
        </pc:spChg>
        <pc:spChg chg="mod topLvl">
          <ac:chgData name="Eelke Wielinga" userId="deb22ccefafb6d89" providerId="LiveId" clId="{B4356C38-289A-4DC6-9C8B-C088220A4FCC}" dt="2024-11-14T19:55:25.372" v="7887" actId="164"/>
          <ac:spMkLst>
            <pc:docMk/>
            <pc:sldMk cId="354924564" sldId="402"/>
            <ac:spMk id="93" creationId="{A6E9BB6C-F0E3-4274-B1DD-5FEB4D5D6540}"/>
          </ac:spMkLst>
        </pc:spChg>
        <pc:spChg chg="del mod topLvl">
          <ac:chgData name="Eelke Wielinga" userId="deb22ccefafb6d89" providerId="LiveId" clId="{B4356C38-289A-4DC6-9C8B-C088220A4FCC}" dt="2024-11-14T19:43:31.167" v="7649" actId="478"/>
          <ac:spMkLst>
            <pc:docMk/>
            <pc:sldMk cId="354924564" sldId="402"/>
            <ac:spMk id="94" creationId="{4A0EEAEC-267B-42E2-9E41-2224E685434B}"/>
          </ac:spMkLst>
        </pc:spChg>
        <pc:spChg chg="del mod topLvl">
          <ac:chgData name="Eelke Wielinga" userId="deb22ccefafb6d89" providerId="LiveId" clId="{B4356C38-289A-4DC6-9C8B-C088220A4FCC}" dt="2024-11-14T19:43:32.409" v="7650" actId="478"/>
          <ac:spMkLst>
            <pc:docMk/>
            <pc:sldMk cId="354924564" sldId="402"/>
            <ac:spMk id="95" creationId="{D5331751-E51D-4262-86EB-E722B5190B73}"/>
          </ac:spMkLst>
        </pc:spChg>
        <pc:grpChg chg="del">
          <ac:chgData name="Eelke Wielinga" userId="deb22ccefafb6d89" providerId="LiveId" clId="{B4356C38-289A-4DC6-9C8B-C088220A4FCC}" dt="2024-11-14T19:43:18.719" v="7647" actId="165"/>
          <ac:grpSpMkLst>
            <pc:docMk/>
            <pc:sldMk cId="354924564" sldId="402"/>
            <ac:grpSpMk id="3" creationId="{DFE56F2B-409C-414C-A25A-1B3DDF0EA40E}"/>
          </ac:grpSpMkLst>
        </pc:grpChg>
        <pc:grpChg chg="mod topLvl">
          <ac:chgData name="Eelke Wielinga" userId="deb22ccefafb6d89" providerId="LiveId" clId="{B4356C38-289A-4DC6-9C8B-C088220A4FCC}" dt="2024-11-14T19:55:25.372" v="7887" actId="164"/>
          <ac:grpSpMkLst>
            <pc:docMk/>
            <pc:sldMk cId="354924564" sldId="402"/>
            <ac:grpSpMk id="8" creationId="{2DB9BFF2-4E01-4773-A1BE-D433571F4099}"/>
          </ac:grpSpMkLst>
        </pc:grpChg>
        <pc:grpChg chg="add mod">
          <ac:chgData name="Eelke Wielinga" userId="deb22ccefafb6d89" providerId="LiveId" clId="{B4356C38-289A-4DC6-9C8B-C088220A4FCC}" dt="2024-11-14T19:55:25.372" v="7887" actId="164"/>
          <ac:grpSpMkLst>
            <pc:docMk/>
            <pc:sldMk cId="354924564" sldId="402"/>
            <ac:grpSpMk id="34" creationId="{84C72A7B-8474-0C14-FC26-D9ED621D615D}"/>
          </ac:grpSpMkLst>
        </pc:grpChg>
        <pc:picChg chg="mod topLvl">
          <ac:chgData name="Eelke Wielinga" userId="deb22ccefafb6d89" providerId="LiveId" clId="{B4356C38-289A-4DC6-9C8B-C088220A4FCC}" dt="2024-11-14T19:55:25.372" v="7887" actId="164"/>
          <ac:picMkLst>
            <pc:docMk/>
            <pc:sldMk cId="354924564" sldId="402"/>
            <ac:picMk id="2" creationId="{1802AC3C-664E-4E16-9867-D27F75D6ED8A}"/>
          </ac:picMkLst>
        </pc:picChg>
        <pc:cxnChg chg="add mod">
          <ac:chgData name="Eelke Wielinga" userId="deb22ccefafb6d89" providerId="LiveId" clId="{B4356C38-289A-4DC6-9C8B-C088220A4FCC}" dt="2024-11-14T19:55:25.372" v="7887" actId="164"/>
          <ac:cxnSpMkLst>
            <pc:docMk/>
            <pc:sldMk cId="354924564" sldId="402"/>
            <ac:cxnSpMk id="32" creationId="{12535B2C-7690-0B82-094B-752775107206}"/>
          </ac:cxnSpMkLst>
        </pc:cxnChg>
        <pc:cxnChg chg="mod topLvl">
          <ac:chgData name="Eelke Wielinga" userId="deb22ccefafb6d89" providerId="LiveId" clId="{B4356C38-289A-4DC6-9C8B-C088220A4FCC}" dt="2024-11-14T20:37:21.739" v="8668" actId="6549"/>
          <ac:cxnSpMkLst>
            <pc:docMk/>
            <pc:sldMk cId="354924564" sldId="402"/>
            <ac:cxnSpMk id="42" creationId="{D91D1592-30CD-4CA0-830A-1F3EEC87F62A}"/>
          </ac:cxnSpMkLst>
        </pc:cxnChg>
        <pc:cxnChg chg="mod topLvl">
          <ac:chgData name="Eelke Wielinga" userId="deb22ccefafb6d89" providerId="LiveId" clId="{B4356C38-289A-4DC6-9C8B-C088220A4FCC}" dt="2024-11-14T19:55:25.372" v="7887" actId="164"/>
          <ac:cxnSpMkLst>
            <pc:docMk/>
            <pc:sldMk cId="354924564" sldId="402"/>
            <ac:cxnSpMk id="50" creationId="{FE9A3826-1538-4588-A3DE-C6FF95ABDC0C}"/>
          </ac:cxnSpMkLst>
        </pc:cxnChg>
        <pc:cxnChg chg="mod topLvl">
          <ac:chgData name="Eelke Wielinga" userId="deb22ccefafb6d89" providerId="LiveId" clId="{B4356C38-289A-4DC6-9C8B-C088220A4FCC}" dt="2024-11-14T19:55:25.372" v="7887" actId="164"/>
          <ac:cxnSpMkLst>
            <pc:docMk/>
            <pc:sldMk cId="354924564" sldId="402"/>
            <ac:cxnSpMk id="73" creationId="{7BAE985F-448B-49C7-B63F-4ADF284AA2FD}"/>
          </ac:cxnSpMkLst>
        </pc:cxnChg>
        <pc:cxnChg chg="mod topLvl">
          <ac:chgData name="Eelke Wielinga" userId="deb22ccefafb6d89" providerId="LiveId" clId="{B4356C38-289A-4DC6-9C8B-C088220A4FCC}" dt="2024-11-14T19:55:25.372" v="7887" actId="164"/>
          <ac:cxnSpMkLst>
            <pc:docMk/>
            <pc:sldMk cId="354924564" sldId="402"/>
            <ac:cxnSpMk id="82" creationId="{04D1E7A7-389C-472B-8DB5-0D8D0159A494}"/>
          </ac:cxnSpMkLst>
        </pc:cxnChg>
        <pc:cxnChg chg="mod topLvl">
          <ac:chgData name="Eelke Wielinga" userId="deb22ccefafb6d89" providerId="LiveId" clId="{B4356C38-289A-4DC6-9C8B-C088220A4FCC}" dt="2024-11-14T19:55:25.372" v="7887" actId="164"/>
          <ac:cxnSpMkLst>
            <pc:docMk/>
            <pc:sldMk cId="354924564" sldId="402"/>
            <ac:cxnSpMk id="91" creationId="{3284AA6D-9F12-4428-BA89-C1B273B49ACC}"/>
          </ac:cxnSpMkLst>
        </pc:cxnChg>
      </pc:sldChg>
      <pc:sldChg chg="addSp delSp modSp mod">
        <pc:chgData name="Eelke Wielinga" userId="deb22ccefafb6d89" providerId="LiveId" clId="{B4356C38-289A-4DC6-9C8B-C088220A4FCC}" dt="2024-11-13T11:23:42.470" v="3689" actId="164"/>
        <pc:sldMkLst>
          <pc:docMk/>
          <pc:sldMk cId="1914718451" sldId="403"/>
        </pc:sldMkLst>
        <pc:spChg chg="mod topLvl">
          <ac:chgData name="Eelke Wielinga" userId="deb22ccefafb6d89" providerId="LiveId" clId="{B4356C38-289A-4DC6-9C8B-C088220A4FCC}" dt="2024-11-13T11:23:42.470" v="3689" actId="164"/>
          <ac:spMkLst>
            <pc:docMk/>
            <pc:sldMk cId="1914718451" sldId="403"/>
            <ac:spMk id="7" creationId="{79EC9B07-CCB7-4250-B56D-64890B391B00}"/>
          </ac:spMkLst>
        </pc:spChg>
        <pc:spChg chg="add mod">
          <ac:chgData name="Eelke Wielinga" userId="deb22ccefafb6d89" providerId="LiveId" clId="{B4356C38-289A-4DC6-9C8B-C088220A4FCC}" dt="2024-11-13T11:23:42.470" v="3689" actId="164"/>
          <ac:spMkLst>
            <pc:docMk/>
            <pc:sldMk cId="1914718451" sldId="403"/>
            <ac:spMk id="8" creationId="{0D0CBFAF-1C1C-0739-F3F2-1E78115E9A98}"/>
          </ac:spMkLst>
        </pc:spChg>
        <pc:spChg chg="mod topLvl">
          <ac:chgData name="Eelke Wielinga" userId="deb22ccefafb6d89" providerId="LiveId" clId="{B4356C38-289A-4DC6-9C8B-C088220A4FCC}" dt="2024-11-13T11:23:42.470" v="3689" actId="164"/>
          <ac:spMkLst>
            <pc:docMk/>
            <pc:sldMk cId="1914718451" sldId="403"/>
            <ac:spMk id="9" creationId="{C1BCF53A-C58F-406B-89DC-B7CAB377A069}"/>
          </ac:spMkLst>
        </pc:spChg>
        <pc:spChg chg="mod">
          <ac:chgData name="Eelke Wielinga" userId="deb22ccefafb6d89" providerId="LiveId" clId="{B4356C38-289A-4DC6-9C8B-C088220A4FCC}" dt="2024-11-13T11:23:42.470" v="3689" actId="164"/>
          <ac:spMkLst>
            <pc:docMk/>
            <pc:sldMk cId="1914718451" sldId="403"/>
            <ac:spMk id="10" creationId="{486B38A6-89E6-44A3-A712-B51FB553F898}"/>
          </ac:spMkLst>
        </pc:spChg>
        <pc:spChg chg="mod topLvl">
          <ac:chgData name="Eelke Wielinga" userId="deb22ccefafb6d89" providerId="LiveId" clId="{B4356C38-289A-4DC6-9C8B-C088220A4FCC}" dt="2024-11-13T11:23:42.470" v="3689" actId="164"/>
          <ac:spMkLst>
            <pc:docMk/>
            <pc:sldMk cId="1914718451" sldId="403"/>
            <ac:spMk id="11" creationId="{7E60C56F-E953-409F-B61E-7E6D0849F826}"/>
          </ac:spMkLst>
        </pc:spChg>
        <pc:spChg chg="add mod">
          <ac:chgData name="Eelke Wielinga" userId="deb22ccefafb6d89" providerId="LiveId" clId="{B4356C38-289A-4DC6-9C8B-C088220A4FCC}" dt="2024-11-13T11:23:42.470" v="3689" actId="164"/>
          <ac:spMkLst>
            <pc:docMk/>
            <pc:sldMk cId="1914718451" sldId="403"/>
            <ac:spMk id="12" creationId="{3D78DFE1-39B7-14BD-9A25-54F9AA3C943B}"/>
          </ac:spMkLst>
        </pc:spChg>
        <pc:spChg chg="mod topLvl">
          <ac:chgData name="Eelke Wielinga" userId="deb22ccefafb6d89" providerId="LiveId" clId="{B4356C38-289A-4DC6-9C8B-C088220A4FCC}" dt="2024-11-13T11:23:42.470" v="3689" actId="164"/>
          <ac:spMkLst>
            <pc:docMk/>
            <pc:sldMk cId="1914718451" sldId="403"/>
            <ac:spMk id="13" creationId="{2CFE260D-D0A5-4E27-9865-A3C58F74D7A6}"/>
          </ac:spMkLst>
        </pc:spChg>
        <pc:spChg chg="mod topLvl">
          <ac:chgData name="Eelke Wielinga" userId="deb22ccefafb6d89" providerId="LiveId" clId="{B4356C38-289A-4DC6-9C8B-C088220A4FCC}" dt="2024-11-13T11:23:42.470" v="3689" actId="164"/>
          <ac:spMkLst>
            <pc:docMk/>
            <pc:sldMk cId="1914718451" sldId="403"/>
            <ac:spMk id="14" creationId="{5A30F6E6-5A23-4829-B9D2-2D13A0E60C8A}"/>
          </ac:spMkLst>
        </pc:spChg>
        <pc:spChg chg="mod">
          <ac:chgData name="Eelke Wielinga" userId="deb22ccefafb6d89" providerId="LiveId" clId="{B4356C38-289A-4DC6-9C8B-C088220A4FCC}" dt="2024-11-13T11:23:42.470" v="3689" actId="164"/>
          <ac:spMkLst>
            <pc:docMk/>
            <pc:sldMk cId="1914718451" sldId="403"/>
            <ac:spMk id="23" creationId="{4D347D99-B10F-4D84-AC67-64F46FD0159E}"/>
          </ac:spMkLst>
        </pc:spChg>
        <pc:spChg chg="mod topLvl">
          <ac:chgData name="Eelke Wielinga" userId="deb22ccefafb6d89" providerId="LiveId" clId="{B4356C38-289A-4DC6-9C8B-C088220A4FCC}" dt="2024-11-13T11:23:42.470" v="3689" actId="164"/>
          <ac:spMkLst>
            <pc:docMk/>
            <pc:sldMk cId="1914718451" sldId="403"/>
            <ac:spMk id="49" creationId="{8005EEE9-B612-42C9-9DE9-B317DB5011E2}"/>
          </ac:spMkLst>
        </pc:spChg>
        <pc:spChg chg="mod">
          <ac:chgData name="Eelke Wielinga" userId="deb22ccefafb6d89" providerId="LiveId" clId="{B4356C38-289A-4DC6-9C8B-C088220A4FCC}" dt="2024-11-13T11:17:12.792" v="3630" actId="165"/>
          <ac:spMkLst>
            <pc:docMk/>
            <pc:sldMk cId="1914718451" sldId="403"/>
            <ac:spMk id="59" creationId="{F554F930-4F48-4AC9-BCF3-502FFEE3BE66}"/>
          </ac:spMkLst>
        </pc:spChg>
        <pc:spChg chg="mod">
          <ac:chgData name="Eelke Wielinga" userId="deb22ccefafb6d89" providerId="LiveId" clId="{B4356C38-289A-4DC6-9C8B-C088220A4FCC}" dt="2024-11-13T11:17:12.792" v="3630" actId="165"/>
          <ac:spMkLst>
            <pc:docMk/>
            <pc:sldMk cId="1914718451" sldId="403"/>
            <ac:spMk id="67" creationId="{529762A8-7DF6-4924-848D-99895A99157F}"/>
          </ac:spMkLst>
        </pc:spChg>
        <pc:spChg chg="mod">
          <ac:chgData name="Eelke Wielinga" userId="deb22ccefafb6d89" providerId="LiveId" clId="{B4356C38-289A-4DC6-9C8B-C088220A4FCC}" dt="2024-11-13T11:17:12.792" v="3630" actId="165"/>
          <ac:spMkLst>
            <pc:docMk/>
            <pc:sldMk cId="1914718451" sldId="403"/>
            <ac:spMk id="68" creationId="{3DFB1A3C-B8E8-4904-A64C-81FDD115A90B}"/>
          </ac:spMkLst>
        </pc:spChg>
        <pc:spChg chg="mod">
          <ac:chgData name="Eelke Wielinga" userId="deb22ccefafb6d89" providerId="LiveId" clId="{B4356C38-289A-4DC6-9C8B-C088220A4FCC}" dt="2024-11-13T11:23:42.470" v="3689" actId="164"/>
          <ac:spMkLst>
            <pc:docMk/>
            <pc:sldMk cId="1914718451" sldId="403"/>
            <ac:spMk id="69" creationId="{2CE65A1B-B3A1-45F1-BB0C-19B562AC8AC0}"/>
          </ac:spMkLst>
        </pc:spChg>
        <pc:spChg chg="mod topLvl">
          <ac:chgData name="Eelke Wielinga" userId="deb22ccefafb6d89" providerId="LiveId" clId="{B4356C38-289A-4DC6-9C8B-C088220A4FCC}" dt="2024-11-13T11:23:42.470" v="3689" actId="164"/>
          <ac:spMkLst>
            <pc:docMk/>
            <pc:sldMk cId="1914718451" sldId="403"/>
            <ac:spMk id="70" creationId="{0818230A-A3C0-4531-BF74-500C875C61A0}"/>
          </ac:spMkLst>
        </pc:spChg>
        <pc:spChg chg="mod">
          <ac:chgData name="Eelke Wielinga" userId="deb22ccefafb6d89" providerId="LiveId" clId="{B4356C38-289A-4DC6-9C8B-C088220A4FCC}" dt="2024-11-13T11:23:42.470" v="3689" actId="164"/>
          <ac:spMkLst>
            <pc:docMk/>
            <pc:sldMk cId="1914718451" sldId="403"/>
            <ac:spMk id="71" creationId="{6165F757-B504-4299-989C-8E3FF77DCA17}"/>
          </ac:spMkLst>
        </pc:spChg>
        <pc:spChg chg="mod">
          <ac:chgData name="Eelke Wielinga" userId="deb22ccefafb6d89" providerId="LiveId" clId="{B4356C38-289A-4DC6-9C8B-C088220A4FCC}" dt="2024-11-13T11:23:42.470" v="3689" actId="164"/>
          <ac:spMkLst>
            <pc:docMk/>
            <pc:sldMk cId="1914718451" sldId="403"/>
            <ac:spMk id="72" creationId="{3031EE73-FEDE-4F77-A7FC-B40B6AEFF60D}"/>
          </ac:spMkLst>
        </pc:spChg>
        <pc:grpChg chg="mod">
          <ac:chgData name="Eelke Wielinga" userId="deb22ccefafb6d89" providerId="LiveId" clId="{B4356C38-289A-4DC6-9C8B-C088220A4FCC}" dt="2024-11-13T11:23:42.470" v="3689" actId="164"/>
          <ac:grpSpMkLst>
            <pc:docMk/>
            <pc:sldMk cId="1914718451" sldId="403"/>
            <ac:grpSpMk id="4" creationId="{5F934BD2-EF38-4577-9552-40F84785C633}"/>
          </ac:grpSpMkLst>
        </pc:grpChg>
        <pc:grpChg chg="del">
          <ac:chgData name="Eelke Wielinga" userId="deb22ccefafb6d89" providerId="LiveId" clId="{B4356C38-289A-4DC6-9C8B-C088220A4FCC}" dt="2024-11-13T11:17:12.792" v="3630" actId="165"/>
          <ac:grpSpMkLst>
            <pc:docMk/>
            <pc:sldMk cId="1914718451" sldId="403"/>
            <ac:grpSpMk id="6" creationId="{B3601724-A0CB-4DE6-BE9D-E0D8ADE169EB}"/>
          </ac:grpSpMkLst>
        </pc:grpChg>
        <pc:grpChg chg="add mod">
          <ac:chgData name="Eelke Wielinga" userId="deb22ccefafb6d89" providerId="LiveId" clId="{B4356C38-289A-4DC6-9C8B-C088220A4FCC}" dt="2024-11-13T11:23:42.470" v="3689" actId="164"/>
          <ac:grpSpMkLst>
            <pc:docMk/>
            <pc:sldMk cId="1914718451" sldId="403"/>
            <ac:grpSpMk id="15" creationId="{52DA4573-2C53-CDD6-4E82-559133B78EAB}"/>
          </ac:grpSpMkLst>
        </pc:grpChg>
        <pc:grpChg chg="mod topLvl">
          <ac:chgData name="Eelke Wielinga" userId="deb22ccefafb6d89" providerId="LiveId" clId="{B4356C38-289A-4DC6-9C8B-C088220A4FCC}" dt="2024-11-13T11:23:42.470" v="3689" actId="164"/>
          <ac:grpSpMkLst>
            <pc:docMk/>
            <pc:sldMk cId="1914718451" sldId="403"/>
            <ac:grpSpMk id="50" creationId="{6E218C03-CD19-4BB8-943C-3AE756B4B3D5}"/>
          </ac:grpSpMkLst>
        </pc:grpChg>
        <pc:picChg chg="mod topLvl">
          <ac:chgData name="Eelke Wielinga" userId="deb22ccefafb6d89" providerId="LiveId" clId="{B4356C38-289A-4DC6-9C8B-C088220A4FCC}" dt="2024-11-13T11:23:42.470" v="3689" actId="164"/>
          <ac:picMkLst>
            <pc:docMk/>
            <pc:sldMk cId="1914718451" sldId="403"/>
            <ac:picMk id="2" creationId="{1802AC3C-664E-4E16-9867-D27F75D6ED8A}"/>
          </ac:picMkLst>
        </pc:picChg>
        <pc:picChg chg="mod">
          <ac:chgData name="Eelke Wielinga" userId="deb22ccefafb6d89" providerId="LiveId" clId="{B4356C38-289A-4DC6-9C8B-C088220A4FCC}" dt="2024-11-13T11:23:42.470" v="3689" actId="164"/>
          <ac:picMkLst>
            <pc:docMk/>
            <pc:sldMk cId="1914718451" sldId="403"/>
            <ac:picMk id="3" creationId="{439C694F-67D9-291B-B7C4-EA616ACB412E}"/>
          </ac:picMkLst>
        </pc:picChg>
      </pc:sldChg>
      <pc:sldChg chg="addSp delSp modSp mod">
        <pc:chgData name="Eelke Wielinga" userId="deb22ccefafb6d89" providerId="LiveId" clId="{B4356C38-289A-4DC6-9C8B-C088220A4FCC}" dt="2024-11-14T20:43:19.058" v="8711" actId="164"/>
        <pc:sldMkLst>
          <pc:docMk/>
          <pc:sldMk cId="1524040297" sldId="404"/>
        </pc:sldMkLst>
        <pc:spChg chg="mod topLvl">
          <ac:chgData name="Eelke Wielinga" userId="deb22ccefafb6d89" providerId="LiveId" clId="{B4356C38-289A-4DC6-9C8B-C088220A4FCC}" dt="2024-11-14T20:43:19.058" v="8711" actId="164"/>
          <ac:spMkLst>
            <pc:docMk/>
            <pc:sldMk cId="1524040297" sldId="404"/>
            <ac:spMk id="6" creationId="{0A7F42F8-BBC8-ED1B-C3F4-EB4A45F07EFC}"/>
          </ac:spMkLst>
        </pc:spChg>
        <pc:spChg chg="mod topLvl">
          <ac:chgData name="Eelke Wielinga" userId="deb22ccefafb6d89" providerId="LiveId" clId="{B4356C38-289A-4DC6-9C8B-C088220A4FCC}" dt="2024-11-14T20:43:19.058" v="8711" actId="164"/>
          <ac:spMkLst>
            <pc:docMk/>
            <pc:sldMk cId="1524040297" sldId="404"/>
            <ac:spMk id="7" creationId="{79EC9B07-CCB7-4250-B56D-64890B391B00}"/>
          </ac:spMkLst>
        </pc:spChg>
        <pc:spChg chg="mod topLvl">
          <ac:chgData name="Eelke Wielinga" userId="deb22ccefafb6d89" providerId="LiveId" clId="{B4356C38-289A-4DC6-9C8B-C088220A4FCC}" dt="2024-11-14T20:43:19.058" v="8711" actId="164"/>
          <ac:spMkLst>
            <pc:docMk/>
            <pc:sldMk cId="1524040297" sldId="404"/>
            <ac:spMk id="8" creationId="{E50AE6F1-30C7-46BD-989B-DA161502D860}"/>
          </ac:spMkLst>
        </pc:spChg>
        <pc:spChg chg="mod topLvl">
          <ac:chgData name="Eelke Wielinga" userId="deb22ccefafb6d89" providerId="LiveId" clId="{B4356C38-289A-4DC6-9C8B-C088220A4FCC}" dt="2024-11-14T20:43:19.058" v="8711" actId="164"/>
          <ac:spMkLst>
            <pc:docMk/>
            <pc:sldMk cId="1524040297" sldId="404"/>
            <ac:spMk id="9" creationId="{73DAC016-BCED-4613-A529-93AD2D8A2429}"/>
          </ac:spMkLst>
        </pc:spChg>
        <pc:spChg chg="mod topLvl">
          <ac:chgData name="Eelke Wielinga" userId="deb22ccefafb6d89" providerId="LiveId" clId="{B4356C38-289A-4DC6-9C8B-C088220A4FCC}" dt="2024-11-14T20:43:19.058" v="8711" actId="164"/>
          <ac:spMkLst>
            <pc:docMk/>
            <pc:sldMk cId="1524040297" sldId="404"/>
            <ac:spMk id="10" creationId="{486B38A6-89E6-44A3-A712-B51FB553F898}"/>
          </ac:spMkLst>
        </pc:spChg>
        <pc:spChg chg="mod topLvl">
          <ac:chgData name="Eelke Wielinga" userId="deb22ccefafb6d89" providerId="LiveId" clId="{B4356C38-289A-4DC6-9C8B-C088220A4FCC}" dt="2024-11-14T20:43:19.058" v="8711" actId="164"/>
          <ac:spMkLst>
            <pc:docMk/>
            <pc:sldMk cId="1524040297" sldId="404"/>
            <ac:spMk id="11" creationId="{7E60C56F-E953-409F-B61E-7E6D0849F826}"/>
          </ac:spMkLst>
        </pc:spChg>
        <pc:spChg chg="mod topLvl">
          <ac:chgData name="Eelke Wielinga" userId="deb22ccefafb6d89" providerId="LiveId" clId="{B4356C38-289A-4DC6-9C8B-C088220A4FCC}" dt="2024-11-14T20:43:19.058" v="8711" actId="164"/>
          <ac:spMkLst>
            <pc:docMk/>
            <pc:sldMk cId="1524040297" sldId="404"/>
            <ac:spMk id="12" creationId="{AEA4BCF3-061F-4B08-93E4-14E5D60A75EC}"/>
          </ac:spMkLst>
        </pc:spChg>
        <pc:spChg chg="mod topLvl">
          <ac:chgData name="Eelke Wielinga" userId="deb22ccefafb6d89" providerId="LiveId" clId="{B4356C38-289A-4DC6-9C8B-C088220A4FCC}" dt="2024-11-14T20:43:19.058" v="8711" actId="164"/>
          <ac:spMkLst>
            <pc:docMk/>
            <pc:sldMk cId="1524040297" sldId="404"/>
            <ac:spMk id="13" creationId="{2CFE260D-D0A5-4E27-9865-A3C58F74D7A6}"/>
          </ac:spMkLst>
        </pc:spChg>
        <pc:spChg chg="mod topLvl">
          <ac:chgData name="Eelke Wielinga" userId="deb22ccefafb6d89" providerId="LiveId" clId="{B4356C38-289A-4DC6-9C8B-C088220A4FCC}" dt="2024-11-14T20:43:19.058" v="8711" actId="164"/>
          <ac:spMkLst>
            <pc:docMk/>
            <pc:sldMk cId="1524040297" sldId="404"/>
            <ac:spMk id="14" creationId="{5F13AD87-5B70-4592-860F-E76161C9587F}"/>
          </ac:spMkLst>
        </pc:spChg>
        <pc:spChg chg="mod topLvl">
          <ac:chgData name="Eelke Wielinga" userId="deb22ccefafb6d89" providerId="LiveId" clId="{B4356C38-289A-4DC6-9C8B-C088220A4FCC}" dt="2024-11-14T20:43:19.058" v="8711" actId="164"/>
          <ac:spMkLst>
            <pc:docMk/>
            <pc:sldMk cId="1524040297" sldId="404"/>
            <ac:spMk id="15" creationId="{1F3A530F-CF91-491A-822F-D315CDA8B0EA}"/>
          </ac:spMkLst>
        </pc:spChg>
        <pc:spChg chg="mod topLvl">
          <ac:chgData name="Eelke Wielinga" userId="deb22ccefafb6d89" providerId="LiveId" clId="{B4356C38-289A-4DC6-9C8B-C088220A4FCC}" dt="2024-11-14T20:43:19.058" v="8711" actId="164"/>
          <ac:spMkLst>
            <pc:docMk/>
            <pc:sldMk cId="1524040297" sldId="404"/>
            <ac:spMk id="16" creationId="{ED4F271A-4BBF-46CA-92EF-6C21A0D7D8B7}"/>
          </ac:spMkLst>
        </pc:spChg>
        <pc:spChg chg="mod topLvl">
          <ac:chgData name="Eelke Wielinga" userId="deb22ccefafb6d89" providerId="LiveId" clId="{B4356C38-289A-4DC6-9C8B-C088220A4FCC}" dt="2024-11-14T20:43:19.058" v="8711" actId="164"/>
          <ac:spMkLst>
            <pc:docMk/>
            <pc:sldMk cId="1524040297" sldId="404"/>
            <ac:spMk id="17" creationId="{9461833B-39AB-47CC-9CE1-272823D6C68F}"/>
          </ac:spMkLst>
        </pc:spChg>
        <pc:spChg chg="mod">
          <ac:chgData name="Eelke Wielinga" userId="deb22ccefafb6d89" providerId="LiveId" clId="{B4356C38-289A-4DC6-9C8B-C088220A4FCC}" dt="2024-11-14T20:13:41.672" v="8414" actId="165"/>
          <ac:spMkLst>
            <pc:docMk/>
            <pc:sldMk cId="1524040297" sldId="404"/>
            <ac:spMk id="19" creationId="{95D115BE-1554-405E-AD36-AE637CF28A72}"/>
          </ac:spMkLst>
        </pc:spChg>
        <pc:spChg chg="mod">
          <ac:chgData name="Eelke Wielinga" userId="deb22ccefafb6d89" providerId="LiveId" clId="{B4356C38-289A-4DC6-9C8B-C088220A4FCC}" dt="2024-11-14T20:13:41.672" v="8414" actId="165"/>
          <ac:spMkLst>
            <pc:docMk/>
            <pc:sldMk cId="1524040297" sldId="404"/>
            <ac:spMk id="20" creationId="{253B8D92-CAEB-41EA-94DD-5CB864502D26}"/>
          </ac:spMkLst>
        </pc:spChg>
        <pc:spChg chg="mod topLvl">
          <ac:chgData name="Eelke Wielinga" userId="deb22ccefafb6d89" providerId="LiveId" clId="{B4356C38-289A-4DC6-9C8B-C088220A4FCC}" dt="2024-11-14T20:43:19.058" v="8711" actId="164"/>
          <ac:spMkLst>
            <pc:docMk/>
            <pc:sldMk cId="1524040297" sldId="404"/>
            <ac:spMk id="21" creationId="{87752779-AE53-425A-B0F6-F91F5658E70B}"/>
          </ac:spMkLst>
        </pc:spChg>
        <pc:spChg chg="mod topLvl">
          <ac:chgData name="Eelke Wielinga" userId="deb22ccefafb6d89" providerId="LiveId" clId="{B4356C38-289A-4DC6-9C8B-C088220A4FCC}" dt="2024-11-14T20:43:19.058" v="8711" actId="164"/>
          <ac:spMkLst>
            <pc:docMk/>
            <pc:sldMk cId="1524040297" sldId="404"/>
            <ac:spMk id="22" creationId="{AD93D101-3E26-14B7-55B2-844007F7E2C4}"/>
          </ac:spMkLst>
        </pc:spChg>
        <pc:spChg chg="mod topLvl">
          <ac:chgData name="Eelke Wielinga" userId="deb22ccefafb6d89" providerId="LiveId" clId="{B4356C38-289A-4DC6-9C8B-C088220A4FCC}" dt="2024-11-14T20:43:19.058" v="8711" actId="164"/>
          <ac:spMkLst>
            <pc:docMk/>
            <pc:sldMk cId="1524040297" sldId="404"/>
            <ac:spMk id="23" creationId="{4D347D99-B10F-4D84-AC67-64F46FD0159E}"/>
          </ac:spMkLst>
        </pc:spChg>
        <pc:spChg chg="add mod topLvl">
          <ac:chgData name="Eelke Wielinga" userId="deb22ccefafb6d89" providerId="LiveId" clId="{B4356C38-289A-4DC6-9C8B-C088220A4FCC}" dt="2024-11-14T20:43:19.058" v="8711" actId="164"/>
          <ac:spMkLst>
            <pc:docMk/>
            <pc:sldMk cId="1524040297" sldId="404"/>
            <ac:spMk id="24" creationId="{1B413017-8E05-F095-97BE-6E4C33D50700}"/>
          </ac:spMkLst>
        </pc:spChg>
        <pc:spChg chg="add mod topLvl">
          <ac:chgData name="Eelke Wielinga" userId="deb22ccefafb6d89" providerId="LiveId" clId="{B4356C38-289A-4DC6-9C8B-C088220A4FCC}" dt="2024-11-14T20:43:19.058" v="8711" actId="164"/>
          <ac:spMkLst>
            <pc:docMk/>
            <pc:sldMk cId="1524040297" sldId="404"/>
            <ac:spMk id="36" creationId="{4A4BECB1-DD42-8C64-866E-74CE51B61ED4}"/>
          </ac:spMkLst>
        </pc:spChg>
        <pc:spChg chg="add mod topLvl">
          <ac:chgData name="Eelke Wielinga" userId="deb22ccefafb6d89" providerId="LiveId" clId="{B4356C38-289A-4DC6-9C8B-C088220A4FCC}" dt="2024-11-14T20:43:19.058" v="8711" actId="164"/>
          <ac:spMkLst>
            <pc:docMk/>
            <pc:sldMk cId="1524040297" sldId="404"/>
            <ac:spMk id="38" creationId="{CCB6D1FB-4F9B-D2F2-FCDD-0FDA0A80FE89}"/>
          </ac:spMkLst>
        </pc:spChg>
        <pc:spChg chg="mod topLvl">
          <ac:chgData name="Eelke Wielinga" userId="deb22ccefafb6d89" providerId="LiveId" clId="{B4356C38-289A-4DC6-9C8B-C088220A4FCC}" dt="2024-11-14T20:43:19.058" v="8711" actId="164"/>
          <ac:spMkLst>
            <pc:docMk/>
            <pc:sldMk cId="1524040297" sldId="404"/>
            <ac:spMk id="40" creationId="{6669D473-D9E2-4B09-B84F-B369C88746CF}"/>
          </ac:spMkLst>
        </pc:spChg>
        <pc:spChg chg="mod topLvl">
          <ac:chgData name="Eelke Wielinga" userId="deb22ccefafb6d89" providerId="LiveId" clId="{B4356C38-289A-4DC6-9C8B-C088220A4FCC}" dt="2024-11-14T20:43:19.058" v="8711" actId="164"/>
          <ac:spMkLst>
            <pc:docMk/>
            <pc:sldMk cId="1524040297" sldId="404"/>
            <ac:spMk id="45" creationId="{2DF52F19-BF99-4DAB-BDDE-984490870254}"/>
          </ac:spMkLst>
        </pc:spChg>
        <pc:spChg chg="mod topLvl">
          <ac:chgData name="Eelke Wielinga" userId="deb22ccefafb6d89" providerId="LiveId" clId="{B4356C38-289A-4DC6-9C8B-C088220A4FCC}" dt="2024-11-14T20:43:19.058" v="8711" actId="164"/>
          <ac:spMkLst>
            <pc:docMk/>
            <pc:sldMk cId="1524040297" sldId="404"/>
            <ac:spMk id="46" creationId="{E2475D78-7541-4B01-BB21-103646128A63}"/>
          </ac:spMkLst>
        </pc:spChg>
        <pc:spChg chg="mod topLvl">
          <ac:chgData name="Eelke Wielinga" userId="deb22ccefafb6d89" providerId="LiveId" clId="{B4356C38-289A-4DC6-9C8B-C088220A4FCC}" dt="2024-11-14T20:43:19.058" v="8711" actId="164"/>
          <ac:spMkLst>
            <pc:docMk/>
            <pc:sldMk cId="1524040297" sldId="404"/>
            <ac:spMk id="47" creationId="{A5541767-A17E-4892-A055-70F94640C2DF}"/>
          </ac:spMkLst>
        </pc:spChg>
        <pc:spChg chg="mod topLvl">
          <ac:chgData name="Eelke Wielinga" userId="deb22ccefafb6d89" providerId="LiveId" clId="{B4356C38-289A-4DC6-9C8B-C088220A4FCC}" dt="2024-11-14T20:43:19.058" v="8711" actId="164"/>
          <ac:spMkLst>
            <pc:docMk/>
            <pc:sldMk cId="1524040297" sldId="404"/>
            <ac:spMk id="58" creationId="{AB7D846B-A658-4557-8F9F-19F2AA11274A}"/>
          </ac:spMkLst>
        </pc:spChg>
        <pc:spChg chg="mod topLvl">
          <ac:chgData name="Eelke Wielinga" userId="deb22ccefafb6d89" providerId="LiveId" clId="{B4356C38-289A-4DC6-9C8B-C088220A4FCC}" dt="2024-11-14T20:43:19.058" v="8711" actId="164"/>
          <ac:spMkLst>
            <pc:docMk/>
            <pc:sldMk cId="1524040297" sldId="404"/>
            <ac:spMk id="59" creationId="{62E80120-1A4D-46D3-9627-1DA2193B88B6}"/>
          </ac:spMkLst>
        </pc:spChg>
        <pc:spChg chg="mod topLvl">
          <ac:chgData name="Eelke Wielinga" userId="deb22ccefafb6d89" providerId="LiveId" clId="{B4356C38-289A-4DC6-9C8B-C088220A4FCC}" dt="2024-11-14T20:43:19.058" v="8711" actId="164"/>
          <ac:spMkLst>
            <pc:docMk/>
            <pc:sldMk cId="1524040297" sldId="404"/>
            <ac:spMk id="60" creationId="{8FC644B1-3B43-46C8-A673-52A6CD498281}"/>
          </ac:spMkLst>
        </pc:spChg>
        <pc:spChg chg="mod topLvl">
          <ac:chgData name="Eelke Wielinga" userId="deb22ccefafb6d89" providerId="LiveId" clId="{B4356C38-289A-4DC6-9C8B-C088220A4FCC}" dt="2024-11-14T20:43:19.058" v="8711" actId="164"/>
          <ac:spMkLst>
            <pc:docMk/>
            <pc:sldMk cId="1524040297" sldId="404"/>
            <ac:spMk id="61" creationId="{FE36D799-1E0D-44CD-9999-CC013C5C0B8E}"/>
          </ac:spMkLst>
        </pc:spChg>
        <pc:spChg chg="mod topLvl">
          <ac:chgData name="Eelke Wielinga" userId="deb22ccefafb6d89" providerId="LiveId" clId="{B4356C38-289A-4DC6-9C8B-C088220A4FCC}" dt="2024-11-14T20:43:19.058" v="8711" actId="164"/>
          <ac:spMkLst>
            <pc:docMk/>
            <pc:sldMk cId="1524040297" sldId="404"/>
            <ac:spMk id="62" creationId="{CD7ACD1D-EA77-4914-AB2E-7E4EA8B4219B}"/>
          </ac:spMkLst>
        </pc:spChg>
        <pc:spChg chg="mod">
          <ac:chgData name="Eelke Wielinga" userId="deb22ccefafb6d89" providerId="LiveId" clId="{B4356C38-289A-4DC6-9C8B-C088220A4FCC}" dt="2024-11-14T20:13:41.672" v="8414" actId="165"/>
          <ac:spMkLst>
            <pc:docMk/>
            <pc:sldMk cId="1524040297" sldId="404"/>
            <ac:spMk id="68" creationId="{7E0DE911-F65C-384B-60E0-F907D5B51C42}"/>
          </ac:spMkLst>
        </pc:spChg>
        <pc:spChg chg="mod topLvl">
          <ac:chgData name="Eelke Wielinga" userId="deb22ccefafb6d89" providerId="LiveId" clId="{B4356C38-289A-4DC6-9C8B-C088220A4FCC}" dt="2024-11-14T20:43:19.058" v="8711" actId="164"/>
          <ac:spMkLst>
            <pc:docMk/>
            <pc:sldMk cId="1524040297" sldId="404"/>
            <ac:spMk id="79" creationId="{92843360-517C-4D69-A385-1E255B3DA68D}"/>
          </ac:spMkLst>
        </pc:spChg>
        <pc:spChg chg="mod">
          <ac:chgData name="Eelke Wielinga" userId="deb22ccefafb6d89" providerId="LiveId" clId="{B4356C38-289A-4DC6-9C8B-C088220A4FCC}" dt="2024-11-14T20:13:41.672" v="8414" actId="165"/>
          <ac:spMkLst>
            <pc:docMk/>
            <pc:sldMk cId="1524040297" sldId="404"/>
            <ac:spMk id="80" creationId="{86807E5D-8129-A5A3-B570-13F9BCDCB8A2}"/>
          </ac:spMkLst>
        </pc:spChg>
        <pc:spChg chg="mod">
          <ac:chgData name="Eelke Wielinga" userId="deb22ccefafb6d89" providerId="LiveId" clId="{B4356C38-289A-4DC6-9C8B-C088220A4FCC}" dt="2024-11-14T20:13:41.672" v="8414" actId="165"/>
          <ac:spMkLst>
            <pc:docMk/>
            <pc:sldMk cId="1524040297" sldId="404"/>
            <ac:spMk id="81" creationId="{2E649154-825C-ED5A-3787-1AB5A15CB641}"/>
          </ac:spMkLst>
        </pc:spChg>
        <pc:spChg chg="mod">
          <ac:chgData name="Eelke Wielinga" userId="deb22ccefafb6d89" providerId="LiveId" clId="{B4356C38-289A-4DC6-9C8B-C088220A4FCC}" dt="2024-11-14T20:13:41.672" v="8414" actId="165"/>
          <ac:spMkLst>
            <pc:docMk/>
            <pc:sldMk cId="1524040297" sldId="404"/>
            <ac:spMk id="82" creationId="{06704A48-9F8D-C4FD-CD39-F7BC9BAAABBB}"/>
          </ac:spMkLst>
        </pc:spChg>
        <pc:spChg chg="mod">
          <ac:chgData name="Eelke Wielinga" userId="deb22ccefafb6d89" providerId="LiveId" clId="{B4356C38-289A-4DC6-9C8B-C088220A4FCC}" dt="2024-11-14T20:13:41.672" v="8414" actId="165"/>
          <ac:spMkLst>
            <pc:docMk/>
            <pc:sldMk cId="1524040297" sldId="404"/>
            <ac:spMk id="83" creationId="{397445D2-EE24-48EE-1AAA-51489897BDC0}"/>
          </ac:spMkLst>
        </pc:spChg>
        <pc:grpChg chg="mod topLvl">
          <ac:chgData name="Eelke Wielinga" userId="deb22ccefafb6d89" providerId="LiveId" clId="{B4356C38-289A-4DC6-9C8B-C088220A4FCC}" dt="2024-11-14T20:43:19.058" v="8711" actId="164"/>
          <ac:grpSpMkLst>
            <pc:docMk/>
            <pc:sldMk cId="1524040297" sldId="404"/>
            <ac:grpSpMk id="18" creationId="{CB40B355-6F5C-486F-8DF2-E593EAC07970}"/>
          </ac:grpSpMkLst>
        </pc:grpChg>
        <pc:grpChg chg="add del mod">
          <ac:chgData name="Eelke Wielinga" userId="deb22ccefafb6d89" providerId="LiveId" clId="{B4356C38-289A-4DC6-9C8B-C088220A4FCC}" dt="2024-11-12T10:15:02.810" v="2024" actId="165"/>
          <ac:grpSpMkLst>
            <pc:docMk/>
            <pc:sldMk cId="1524040297" sldId="404"/>
            <ac:grpSpMk id="25" creationId="{189AE63E-DF61-FDCC-E75C-B06C7AF82D6F}"/>
          </ac:grpSpMkLst>
        </pc:grpChg>
        <pc:grpChg chg="add mod">
          <ac:chgData name="Eelke Wielinga" userId="deb22ccefafb6d89" providerId="LiveId" clId="{B4356C38-289A-4DC6-9C8B-C088220A4FCC}" dt="2024-11-14T20:43:19.058" v="8711" actId="164"/>
          <ac:grpSpMkLst>
            <pc:docMk/>
            <pc:sldMk cId="1524040297" sldId="404"/>
            <ac:grpSpMk id="25" creationId="{3D10BEE9-6B10-0637-8369-F43957A91326}"/>
          </ac:grpSpMkLst>
        </pc:grpChg>
        <pc:grpChg chg="add del mod">
          <ac:chgData name="Eelke Wielinga" userId="deb22ccefafb6d89" providerId="LiveId" clId="{B4356C38-289A-4DC6-9C8B-C088220A4FCC}" dt="2024-11-14T20:13:41.672" v="8414" actId="165"/>
          <ac:grpSpMkLst>
            <pc:docMk/>
            <pc:sldMk cId="1524040297" sldId="404"/>
            <ac:grpSpMk id="39" creationId="{E2ED5FD4-C3EC-2A92-A09E-D6E4A3C782A4}"/>
          </ac:grpSpMkLst>
        </pc:grpChg>
        <pc:grpChg chg="mod topLvl">
          <ac:chgData name="Eelke Wielinga" userId="deb22ccefafb6d89" providerId="LiveId" clId="{B4356C38-289A-4DC6-9C8B-C088220A4FCC}" dt="2024-11-14T20:43:19.058" v="8711" actId="164"/>
          <ac:grpSpMkLst>
            <pc:docMk/>
            <pc:sldMk cId="1524040297" sldId="404"/>
            <ac:grpSpMk id="66" creationId="{F29B20E3-0708-5151-8B89-388989A377DF}"/>
          </ac:grpSpMkLst>
        </pc:grpChg>
        <pc:grpChg chg="mod">
          <ac:chgData name="Eelke Wielinga" userId="deb22ccefafb6d89" providerId="LiveId" clId="{B4356C38-289A-4DC6-9C8B-C088220A4FCC}" dt="2024-11-14T20:13:41.672" v="8414" actId="165"/>
          <ac:grpSpMkLst>
            <pc:docMk/>
            <pc:sldMk cId="1524040297" sldId="404"/>
            <ac:grpSpMk id="67" creationId="{9E86D0AD-25B3-887A-0CA4-F8E84E642742}"/>
          </ac:grpSpMkLst>
        </pc:grpChg>
        <pc:grpChg chg="mod">
          <ac:chgData name="Eelke Wielinga" userId="deb22ccefafb6d89" providerId="LiveId" clId="{B4356C38-289A-4DC6-9C8B-C088220A4FCC}" dt="2024-11-14T20:13:41.672" v="8414" actId="165"/>
          <ac:grpSpMkLst>
            <pc:docMk/>
            <pc:sldMk cId="1524040297" sldId="404"/>
            <ac:grpSpMk id="75" creationId="{7716AEF4-1573-2E9E-7E44-D676589B7EB2}"/>
          </ac:grpSpMkLst>
        </pc:grpChg>
        <pc:grpChg chg="del">
          <ac:chgData name="Eelke Wielinga" userId="deb22ccefafb6d89" providerId="LiveId" clId="{B4356C38-289A-4DC6-9C8B-C088220A4FCC}" dt="2024-11-12T10:08:41.524" v="1940" actId="165"/>
          <ac:grpSpMkLst>
            <pc:docMk/>
            <pc:sldMk cId="1524040297" sldId="404"/>
            <ac:grpSpMk id="88" creationId="{091C24A5-B8D6-703D-2D51-9C7CC180204E}"/>
          </ac:grpSpMkLst>
        </pc:grpChg>
        <pc:picChg chg="mod topLvl">
          <ac:chgData name="Eelke Wielinga" userId="deb22ccefafb6d89" providerId="LiveId" clId="{B4356C38-289A-4DC6-9C8B-C088220A4FCC}" dt="2024-11-14T20:43:19.058" v="8711" actId="164"/>
          <ac:picMkLst>
            <pc:docMk/>
            <pc:sldMk cId="1524040297" sldId="404"/>
            <ac:picMk id="2" creationId="{1802AC3C-664E-4E16-9867-D27F75D6ED8A}"/>
          </ac:picMkLst>
        </pc:picChg>
        <pc:picChg chg="add mod topLvl">
          <ac:chgData name="Eelke Wielinga" userId="deb22ccefafb6d89" providerId="LiveId" clId="{B4356C38-289A-4DC6-9C8B-C088220A4FCC}" dt="2024-11-14T20:43:19.058" v="8711" actId="164"/>
          <ac:picMkLst>
            <pc:docMk/>
            <pc:sldMk cId="1524040297" sldId="404"/>
            <ac:picMk id="3" creationId="{B5CD9F5A-FD40-B4AC-34DD-C5E5F8B19B1E}"/>
          </ac:picMkLst>
        </pc:picChg>
        <pc:picChg chg="mod topLvl">
          <ac:chgData name="Eelke Wielinga" userId="deb22ccefafb6d89" providerId="LiveId" clId="{B4356C38-289A-4DC6-9C8B-C088220A4FCC}" dt="2024-11-14T20:43:19.058" v="8711" actId="164"/>
          <ac:picMkLst>
            <pc:docMk/>
            <pc:sldMk cId="1524040297" sldId="404"/>
            <ac:picMk id="4" creationId="{B8B73939-7F29-0D65-B1B7-3E219BDB74CC}"/>
          </ac:picMkLst>
        </pc:picChg>
        <pc:picChg chg="mod topLvl">
          <ac:chgData name="Eelke Wielinga" userId="deb22ccefafb6d89" providerId="LiveId" clId="{B4356C38-289A-4DC6-9C8B-C088220A4FCC}" dt="2024-11-14T20:43:19.058" v="8711" actId="164"/>
          <ac:picMkLst>
            <pc:docMk/>
            <pc:sldMk cId="1524040297" sldId="404"/>
            <ac:picMk id="5" creationId="{2607D20A-9912-611B-15C3-4887B5BEA316}"/>
          </ac:picMkLst>
        </pc:picChg>
        <pc:picChg chg="mod topLvl">
          <ac:chgData name="Eelke Wielinga" userId="deb22ccefafb6d89" providerId="LiveId" clId="{B4356C38-289A-4DC6-9C8B-C088220A4FCC}" dt="2024-11-14T20:43:19.058" v="8711" actId="164"/>
          <ac:picMkLst>
            <pc:docMk/>
            <pc:sldMk cId="1524040297" sldId="404"/>
            <ac:picMk id="37" creationId="{21346E63-3B32-B322-AA5B-A22A4163ACC4}"/>
          </ac:picMkLst>
        </pc:picChg>
        <pc:picChg chg="mod topLvl">
          <ac:chgData name="Eelke Wielinga" userId="deb22ccefafb6d89" providerId="LiveId" clId="{B4356C38-289A-4DC6-9C8B-C088220A4FCC}" dt="2024-11-14T20:43:19.058" v="8711" actId="164"/>
          <ac:picMkLst>
            <pc:docMk/>
            <pc:sldMk cId="1524040297" sldId="404"/>
            <ac:picMk id="52" creationId="{EC033757-6E51-CA21-1A24-565E8B5AAE0D}"/>
          </ac:picMkLst>
        </pc:picChg>
        <pc:picChg chg="mod topLvl">
          <ac:chgData name="Eelke Wielinga" userId="deb22ccefafb6d89" providerId="LiveId" clId="{B4356C38-289A-4DC6-9C8B-C088220A4FCC}" dt="2024-11-14T20:43:19.058" v="8711" actId="164"/>
          <ac:picMkLst>
            <pc:docMk/>
            <pc:sldMk cId="1524040297" sldId="404"/>
            <ac:picMk id="85" creationId="{D2393352-B8C1-50B6-4106-4137102F6640}"/>
          </ac:picMkLst>
        </pc:picChg>
        <pc:picChg chg="mod topLvl">
          <ac:chgData name="Eelke Wielinga" userId="deb22ccefafb6d89" providerId="LiveId" clId="{B4356C38-289A-4DC6-9C8B-C088220A4FCC}" dt="2024-11-14T20:43:19.058" v="8711" actId="164"/>
          <ac:picMkLst>
            <pc:docMk/>
            <pc:sldMk cId="1524040297" sldId="404"/>
            <ac:picMk id="87" creationId="{F5BA91A1-9619-98DE-8754-36412DD0416C}"/>
          </ac:picMkLst>
        </pc:picChg>
        <pc:cxnChg chg="mod topLvl">
          <ac:chgData name="Eelke Wielinga" userId="deb22ccefafb6d89" providerId="LiveId" clId="{B4356C38-289A-4DC6-9C8B-C088220A4FCC}" dt="2024-11-14T20:43:19.058" v="8711" actId="164"/>
          <ac:cxnSpMkLst>
            <pc:docMk/>
            <pc:sldMk cId="1524040297" sldId="404"/>
            <ac:cxnSpMk id="63" creationId="{75F345AF-8980-4177-8408-C7DDDCCAEC9C}"/>
          </ac:cxnSpMkLst>
        </pc:cxnChg>
        <pc:cxnChg chg="mod topLvl">
          <ac:chgData name="Eelke Wielinga" userId="deb22ccefafb6d89" providerId="LiveId" clId="{B4356C38-289A-4DC6-9C8B-C088220A4FCC}" dt="2024-11-14T20:43:19.058" v="8711" actId="164"/>
          <ac:cxnSpMkLst>
            <pc:docMk/>
            <pc:sldMk cId="1524040297" sldId="404"/>
            <ac:cxnSpMk id="65" creationId="{643AF3F4-ECF9-4986-AF1E-38190D3233C4}"/>
          </ac:cxnSpMkLst>
        </pc:cxnChg>
        <pc:cxnChg chg="mod topLvl">
          <ac:chgData name="Eelke Wielinga" userId="deb22ccefafb6d89" providerId="LiveId" clId="{B4356C38-289A-4DC6-9C8B-C088220A4FCC}" dt="2024-11-14T20:43:19.058" v="8711" actId="164"/>
          <ac:cxnSpMkLst>
            <pc:docMk/>
            <pc:sldMk cId="1524040297" sldId="404"/>
            <ac:cxnSpMk id="70" creationId="{DBB8DD88-4570-4D4C-8388-2351769F5EF7}"/>
          </ac:cxnSpMkLst>
        </pc:cxnChg>
        <pc:cxnChg chg="mod topLvl">
          <ac:chgData name="Eelke Wielinga" userId="deb22ccefafb6d89" providerId="LiveId" clId="{B4356C38-289A-4DC6-9C8B-C088220A4FCC}" dt="2024-11-14T20:43:19.058" v="8711" actId="164"/>
          <ac:cxnSpMkLst>
            <pc:docMk/>
            <pc:sldMk cId="1524040297" sldId="404"/>
            <ac:cxnSpMk id="73" creationId="{EBACAC04-FAE2-4AFB-A9DA-398A097FBA2F}"/>
          </ac:cxnSpMkLst>
        </pc:cxnChg>
        <pc:cxnChg chg="mod">
          <ac:chgData name="Eelke Wielinga" userId="deb22ccefafb6d89" providerId="LiveId" clId="{B4356C38-289A-4DC6-9C8B-C088220A4FCC}" dt="2024-11-14T20:13:41.672" v="8414" actId="165"/>
          <ac:cxnSpMkLst>
            <pc:docMk/>
            <pc:sldMk cId="1524040297" sldId="404"/>
            <ac:cxnSpMk id="76" creationId="{06F0B62E-68A2-705B-E72F-AF911B0B1607}"/>
          </ac:cxnSpMkLst>
        </pc:cxnChg>
        <pc:cxnChg chg="mod topLvl">
          <ac:chgData name="Eelke Wielinga" userId="deb22ccefafb6d89" providerId="LiveId" clId="{B4356C38-289A-4DC6-9C8B-C088220A4FCC}" dt="2024-11-14T20:43:19.058" v="8711" actId="164"/>
          <ac:cxnSpMkLst>
            <pc:docMk/>
            <pc:sldMk cId="1524040297" sldId="404"/>
            <ac:cxnSpMk id="77" creationId="{BD62FC42-BD38-4F55-B789-10B102FABBE2}"/>
          </ac:cxnSpMkLst>
        </pc:cxnChg>
        <pc:cxnChg chg="mod">
          <ac:chgData name="Eelke Wielinga" userId="deb22ccefafb6d89" providerId="LiveId" clId="{B4356C38-289A-4DC6-9C8B-C088220A4FCC}" dt="2024-11-14T20:13:41.672" v="8414" actId="165"/>
          <ac:cxnSpMkLst>
            <pc:docMk/>
            <pc:sldMk cId="1524040297" sldId="404"/>
            <ac:cxnSpMk id="78" creationId="{28D2FB9E-2AD5-402B-D9A3-073DF8DB0404}"/>
          </ac:cxnSpMkLst>
        </pc:cxnChg>
      </pc:sldChg>
      <pc:sldChg chg="addSp delSp modSp mod">
        <pc:chgData name="Eelke Wielinga" userId="deb22ccefafb6d89" providerId="LiveId" clId="{B4356C38-289A-4DC6-9C8B-C088220A4FCC}" dt="2024-11-14T20:44:14.317" v="8714" actId="164"/>
        <pc:sldMkLst>
          <pc:docMk/>
          <pc:sldMk cId="2016068283" sldId="405"/>
        </pc:sldMkLst>
        <pc:spChg chg="mod">
          <ac:chgData name="Eelke Wielinga" userId="deb22ccefafb6d89" providerId="LiveId" clId="{B4356C38-289A-4DC6-9C8B-C088220A4FCC}" dt="2024-11-14T20:44:14.317" v="8714" actId="164"/>
          <ac:spMkLst>
            <pc:docMk/>
            <pc:sldMk cId="2016068283" sldId="405"/>
            <ac:spMk id="7" creationId="{79EC9B07-CCB7-4250-B56D-64890B391B00}"/>
          </ac:spMkLst>
        </pc:spChg>
        <pc:spChg chg="mod">
          <ac:chgData name="Eelke Wielinga" userId="deb22ccefafb6d89" providerId="LiveId" clId="{B4356C38-289A-4DC6-9C8B-C088220A4FCC}" dt="2024-11-14T20:44:14.317" v="8714" actId="164"/>
          <ac:spMkLst>
            <pc:docMk/>
            <pc:sldMk cId="2016068283" sldId="405"/>
            <ac:spMk id="10" creationId="{486B38A6-89E6-44A3-A712-B51FB553F898}"/>
          </ac:spMkLst>
        </pc:spChg>
        <pc:spChg chg="mod">
          <ac:chgData name="Eelke Wielinga" userId="deb22ccefafb6d89" providerId="LiveId" clId="{B4356C38-289A-4DC6-9C8B-C088220A4FCC}" dt="2024-11-14T20:44:14.317" v="8714" actId="164"/>
          <ac:spMkLst>
            <pc:docMk/>
            <pc:sldMk cId="2016068283" sldId="405"/>
            <ac:spMk id="11" creationId="{7E60C56F-E953-409F-B61E-7E6D0849F826}"/>
          </ac:spMkLst>
        </pc:spChg>
        <pc:spChg chg="mod">
          <ac:chgData name="Eelke Wielinga" userId="deb22ccefafb6d89" providerId="LiveId" clId="{B4356C38-289A-4DC6-9C8B-C088220A4FCC}" dt="2024-11-14T20:44:14.317" v="8714" actId="164"/>
          <ac:spMkLst>
            <pc:docMk/>
            <pc:sldMk cId="2016068283" sldId="405"/>
            <ac:spMk id="13" creationId="{2CFE260D-D0A5-4E27-9865-A3C58F74D7A6}"/>
          </ac:spMkLst>
        </pc:spChg>
        <pc:spChg chg="mod">
          <ac:chgData name="Eelke Wielinga" userId="deb22ccefafb6d89" providerId="LiveId" clId="{B4356C38-289A-4DC6-9C8B-C088220A4FCC}" dt="2024-11-14T20:44:14.317" v="8714" actId="164"/>
          <ac:spMkLst>
            <pc:docMk/>
            <pc:sldMk cId="2016068283" sldId="405"/>
            <ac:spMk id="17" creationId="{783D1A09-98F0-4905-B693-EA63EE69D927}"/>
          </ac:spMkLst>
        </pc:spChg>
        <pc:spChg chg="mod">
          <ac:chgData name="Eelke Wielinga" userId="deb22ccefafb6d89" providerId="LiveId" clId="{B4356C38-289A-4DC6-9C8B-C088220A4FCC}" dt="2024-11-14T20:44:14.317" v="8714" actId="164"/>
          <ac:spMkLst>
            <pc:docMk/>
            <pc:sldMk cId="2016068283" sldId="405"/>
            <ac:spMk id="23" creationId="{4D347D99-B10F-4D84-AC67-64F46FD0159E}"/>
          </ac:spMkLst>
        </pc:spChg>
        <pc:spChg chg="mod">
          <ac:chgData name="Eelke Wielinga" userId="deb22ccefafb6d89" providerId="LiveId" clId="{B4356C38-289A-4DC6-9C8B-C088220A4FCC}" dt="2024-11-14T20:44:14.317" v="8714" actId="164"/>
          <ac:spMkLst>
            <pc:docMk/>
            <pc:sldMk cId="2016068283" sldId="405"/>
            <ac:spMk id="24" creationId="{76FA9631-82E4-4017-8A33-F440E83025F4}"/>
          </ac:spMkLst>
        </pc:spChg>
        <pc:spChg chg="mod">
          <ac:chgData name="Eelke Wielinga" userId="deb22ccefafb6d89" providerId="LiveId" clId="{B4356C38-289A-4DC6-9C8B-C088220A4FCC}" dt="2024-11-14T20:44:14.317" v="8714" actId="164"/>
          <ac:spMkLst>
            <pc:docMk/>
            <pc:sldMk cId="2016068283" sldId="405"/>
            <ac:spMk id="25" creationId="{DCAE097B-56B2-42D9-B275-A6E951D3F4E1}"/>
          </ac:spMkLst>
        </pc:spChg>
        <pc:spChg chg="mod">
          <ac:chgData name="Eelke Wielinga" userId="deb22ccefafb6d89" providerId="LiveId" clId="{B4356C38-289A-4DC6-9C8B-C088220A4FCC}" dt="2024-11-14T20:44:14.317" v="8714" actId="164"/>
          <ac:spMkLst>
            <pc:docMk/>
            <pc:sldMk cId="2016068283" sldId="405"/>
            <ac:spMk id="26" creationId="{AB664B16-2952-4332-849B-C355C50ED941}"/>
          </ac:spMkLst>
        </pc:spChg>
        <pc:spChg chg="mod">
          <ac:chgData name="Eelke Wielinga" userId="deb22ccefafb6d89" providerId="LiveId" clId="{B4356C38-289A-4DC6-9C8B-C088220A4FCC}" dt="2024-11-14T20:44:14.317" v="8714" actId="164"/>
          <ac:spMkLst>
            <pc:docMk/>
            <pc:sldMk cId="2016068283" sldId="405"/>
            <ac:spMk id="27" creationId="{1B064BE6-C78B-408F-A074-290DB616068A}"/>
          </ac:spMkLst>
        </pc:spChg>
        <pc:spChg chg="mod">
          <ac:chgData name="Eelke Wielinga" userId="deb22ccefafb6d89" providerId="LiveId" clId="{B4356C38-289A-4DC6-9C8B-C088220A4FCC}" dt="2024-11-14T20:44:14.317" v="8714" actId="164"/>
          <ac:spMkLst>
            <pc:docMk/>
            <pc:sldMk cId="2016068283" sldId="405"/>
            <ac:spMk id="28" creationId="{5A6C25E7-616D-4674-95D8-BA5371EE5B74}"/>
          </ac:spMkLst>
        </pc:spChg>
        <pc:spChg chg="mod">
          <ac:chgData name="Eelke Wielinga" userId="deb22ccefafb6d89" providerId="LiveId" clId="{B4356C38-289A-4DC6-9C8B-C088220A4FCC}" dt="2024-11-14T20:44:14.317" v="8714" actId="164"/>
          <ac:spMkLst>
            <pc:docMk/>
            <pc:sldMk cId="2016068283" sldId="405"/>
            <ac:spMk id="29" creationId="{30A718BE-2659-4492-836F-455BC5B119DA}"/>
          </ac:spMkLst>
        </pc:spChg>
        <pc:spChg chg="mod">
          <ac:chgData name="Eelke Wielinga" userId="deb22ccefafb6d89" providerId="LiveId" clId="{B4356C38-289A-4DC6-9C8B-C088220A4FCC}" dt="2024-11-14T20:44:14.317" v="8714" actId="164"/>
          <ac:spMkLst>
            <pc:docMk/>
            <pc:sldMk cId="2016068283" sldId="405"/>
            <ac:spMk id="30" creationId="{DEFBE226-1B55-430A-9E63-20C02633135C}"/>
          </ac:spMkLst>
        </pc:spChg>
        <pc:spChg chg="mod">
          <ac:chgData name="Eelke Wielinga" userId="deb22ccefafb6d89" providerId="LiveId" clId="{B4356C38-289A-4DC6-9C8B-C088220A4FCC}" dt="2024-11-14T20:44:14.317" v="8714" actId="164"/>
          <ac:spMkLst>
            <pc:docMk/>
            <pc:sldMk cId="2016068283" sldId="405"/>
            <ac:spMk id="31" creationId="{6A10EEB2-4AB1-4555-B93F-3D713EFC27C2}"/>
          </ac:spMkLst>
        </pc:spChg>
        <pc:spChg chg="mod">
          <ac:chgData name="Eelke Wielinga" userId="deb22ccefafb6d89" providerId="LiveId" clId="{B4356C38-289A-4DC6-9C8B-C088220A4FCC}" dt="2024-11-14T20:44:14.317" v="8714" actId="164"/>
          <ac:spMkLst>
            <pc:docMk/>
            <pc:sldMk cId="2016068283" sldId="405"/>
            <ac:spMk id="32" creationId="{E680FB72-6525-4C72-B624-E62AD744B1CA}"/>
          </ac:spMkLst>
        </pc:spChg>
        <pc:spChg chg="mod">
          <ac:chgData name="Eelke Wielinga" userId="deb22ccefafb6d89" providerId="LiveId" clId="{B4356C38-289A-4DC6-9C8B-C088220A4FCC}" dt="2024-11-14T20:44:14.317" v="8714" actId="164"/>
          <ac:spMkLst>
            <pc:docMk/>
            <pc:sldMk cId="2016068283" sldId="405"/>
            <ac:spMk id="33" creationId="{E65AA9F3-4603-4EA1-9F56-08C4DABA0911}"/>
          </ac:spMkLst>
        </pc:spChg>
        <pc:spChg chg="mod">
          <ac:chgData name="Eelke Wielinga" userId="deb22ccefafb6d89" providerId="LiveId" clId="{B4356C38-289A-4DC6-9C8B-C088220A4FCC}" dt="2024-11-14T20:44:14.317" v="8714" actId="164"/>
          <ac:spMkLst>
            <pc:docMk/>
            <pc:sldMk cId="2016068283" sldId="405"/>
            <ac:spMk id="34" creationId="{8DB53FBB-1FA9-48DB-9A29-ADF59253C232}"/>
          </ac:spMkLst>
        </pc:spChg>
        <pc:grpChg chg="add mod">
          <ac:chgData name="Eelke Wielinga" userId="deb22ccefafb6d89" providerId="LiveId" clId="{B4356C38-289A-4DC6-9C8B-C088220A4FCC}" dt="2024-11-14T20:44:14.317" v="8714" actId="164"/>
          <ac:grpSpMkLst>
            <pc:docMk/>
            <pc:sldMk cId="2016068283" sldId="405"/>
            <ac:grpSpMk id="9" creationId="{F8DC8996-D09B-7B9E-8BE8-B9C1B7FEE3DF}"/>
          </ac:grpSpMkLst>
        </pc:grpChg>
        <pc:grpChg chg="del">
          <ac:chgData name="Eelke Wielinga" userId="deb22ccefafb6d89" providerId="LiveId" clId="{B4356C38-289A-4DC6-9C8B-C088220A4FCC}" dt="2024-11-14T20:44:04.120" v="8713" actId="478"/>
          <ac:grpSpMkLst>
            <pc:docMk/>
            <pc:sldMk cId="2016068283" sldId="405"/>
            <ac:grpSpMk id="14" creationId="{3DCFA5D4-FD2B-6DA5-CF1C-90ECD9698868}"/>
          </ac:grpSpMkLst>
        </pc:grpChg>
        <pc:grpChg chg="mod">
          <ac:chgData name="Eelke Wielinga" userId="deb22ccefafb6d89" providerId="LiveId" clId="{B4356C38-289A-4DC6-9C8B-C088220A4FCC}" dt="2024-11-14T20:44:14.317" v="8714" actId="164"/>
          <ac:grpSpMkLst>
            <pc:docMk/>
            <pc:sldMk cId="2016068283" sldId="405"/>
            <ac:grpSpMk id="16" creationId="{065CCB43-CEB4-9348-C89F-BFB72059EF10}"/>
          </ac:grpSpMkLst>
        </pc:grpChg>
        <pc:grpChg chg="mod">
          <ac:chgData name="Eelke Wielinga" userId="deb22ccefafb6d89" providerId="LiveId" clId="{B4356C38-289A-4DC6-9C8B-C088220A4FCC}" dt="2024-11-14T20:44:14.317" v="8714" actId="164"/>
          <ac:grpSpMkLst>
            <pc:docMk/>
            <pc:sldMk cId="2016068283" sldId="405"/>
            <ac:grpSpMk id="47" creationId="{11BF3AAE-9BE0-DFE4-C21E-1B64F2F59234}"/>
          </ac:grpSpMkLst>
        </pc:grpChg>
        <pc:grpChg chg="mod">
          <ac:chgData name="Eelke Wielinga" userId="deb22ccefafb6d89" providerId="LiveId" clId="{B4356C38-289A-4DC6-9C8B-C088220A4FCC}" dt="2024-11-14T20:44:14.317" v="8714" actId="164"/>
          <ac:grpSpMkLst>
            <pc:docMk/>
            <pc:sldMk cId="2016068283" sldId="405"/>
            <ac:grpSpMk id="49" creationId="{0A273DC4-51B3-2DED-908D-C2CEB4F98B74}"/>
          </ac:grpSpMkLst>
        </pc:grpChg>
        <pc:picChg chg="mod">
          <ac:chgData name="Eelke Wielinga" userId="deb22ccefafb6d89" providerId="LiveId" clId="{B4356C38-289A-4DC6-9C8B-C088220A4FCC}" dt="2024-11-14T20:44:14.317" v="8714" actId="164"/>
          <ac:picMkLst>
            <pc:docMk/>
            <pc:sldMk cId="2016068283" sldId="405"/>
            <ac:picMk id="2" creationId="{1802AC3C-664E-4E16-9867-D27F75D6ED8A}"/>
          </ac:picMkLst>
        </pc:picChg>
      </pc:sldChg>
      <pc:sldChg chg="addSp delSp modSp mod">
        <pc:chgData name="Eelke Wielinga" userId="deb22ccefafb6d89" providerId="LiveId" clId="{B4356C38-289A-4DC6-9C8B-C088220A4FCC}" dt="2024-11-14T20:43:49.161" v="8712" actId="164"/>
        <pc:sldMkLst>
          <pc:docMk/>
          <pc:sldMk cId="4081625123" sldId="406"/>
        </pc:sldMkLst>
        <pc:spChg chg="del mod topLvl">
          <ac:chgData name="Eelke Wielinga" userId="deb22ccefafb6d89" providerId="LiveId" clId="{B4356C38-289A-4DC6-9C8B-C088220A4FCC}" dt="2024-11-13T09:43:08.149" v="3340" actId="478"/>
          <ac:spMkLst>
            <pc:docMk/>
            <pc:sldMk cId="4081625123" sldId="406"/>
            <ac:spMk id="5" creationId="{8A7104A8-6DA6-A3AD-A5E4-FFD041BC6DDE}"/>
          </ac:spMkLst>
        </pc:spChg>
        <pc:spChg chg="mod topLvl">
          <ac:chgData name="Eelke Wielinga" userId="deb22ccefafb6d89" providerId="LiveId" clId="{B4356C38-289A-4DC6-9C8B-C088220A4FCC}" dt="2024-11-14T20:43:49.161" v="8712" actId="164"/>
          <ac:spMkLst>
            <pc:docMk/>
            <pc:sldMk cId="4081625123" sldId="406"/>
            <ac:spMk id="7" creationId="{79EC9B07-CCB7-4250-B56D-64890B391B00}"/>
          </ac:spMkLst>
        </pc:spChg>
        <pc:spChg chg="mod">
          <ac:chgData name="Eelke Wielinga" userId="deb22ccefafb6d89" providerId="LiveId" clId="{B4356C38-289A-4DC6-9C8B-C088220A4FCC}" dt="2024-11-14T20:43:49.161" v="8712" actId="164"/>
          <ac:spMkLst>
            <pc:docMk/>
            <pc:sldMk cId="4081625123" sldId="406"/>
            <ac:spMk id="8" creationId="{22357FDD-5571-59FF-B27D-1C106E9F7CA5}"/>
          </ac:spMkLst>
        </pc:spChg>
        <pc:spChg chg="add mod">
          <ac:chgData name="Eelke Wielinga" userId="deb22ccefafb6d89" providerId="LiveId" clId="{B4356C38-289A-4DC6-9C8B-C088220A4FCC}" dt="2024-11-14T20:43:49.161" v="8712" actId="164"/>
          <ac:spMkLst>
            <pc:docMk/>
            <pc:sldMk cId="4081625123" sldId="406"/>
            <ac:spMk id="9" creationId="{F986069F-E892-7027-E3C6-A17426FDAB0D}"/>
          </ac:spMkLst>
        </pc:spChg>
        <pc:spChg chg="mod topLvl">
          <ac:chgData name="Eelke Wielinga" userId="deb22ccefafb6d89" providerId="LiveId" clId="{B4356C38-289A-4DC6-9C8B-C088220A4FCC}" dt="2024-11-14T20:43:49.161" v="8712" actId="164"/>
          <ac:spMkLst>
            <pc:docMk/>
            <pc:sldMk cId="4081625123" sldId="406"/>
            <ac:spMk id="10" creationId="{486B38A6-89E6-44A3-A712-B51FB553F898}"/>
          </ac:spMkLst>
        </pc:spChg>
        <pc:spChg chg="mod topLvl">
          <ac:chgData name="Eelke Wielinga" userId="deb22ccefafb6d89" providerId="LiveId" clId="{B4356C38-289A-4DC6-9C8B-C088220A4FCC}" dt="2024-11-14T20:43:49.161" v="8712" actId="164"/>
          <ac:spMkLst>
            <pc:docMk/>
            <pc:sldMk cId="4081625123" sldId="406"/>
            <ac:spMk id="11" creationId="{7E60C56F-E953-409F-B61E-7E6D0849F826}"/>
          </ac:spMkLst>
        </pc:spChg>
        <pc:spChg chg="mod topLvl">
          <ac:chgData name="Eelke Wielinga" userId="deb22ccefafb6d89" providerId="LiveId" clId="{B4356C38-289A-4DC6-9C8B-C088220A4FCC}" dt="2024-11-14T20:43:49.161" v="8712" actId="164"/>
          <ac:spMkLst>
            <pc:docMk/>
            <pc:sldMk cId="4081625123" sldId="406"/>
            <ac:spMk id="13" creationId="{2CFE260D-D0A5-4E27-9865-A3C58F74D7A6}"/>
          </ac:spMkLst>
        </pc:spChg>
        <pc:spChg chg="mod topLvl">
          <ac:chgData name="Eelke Wielinga" userId="deb22ccefafb6d89" providerId="LiveId" clId="{B4356C38-289A-4DC6-9C8B-C088220A4FCC}" dt="2024-11-14T20:43:49.161" v="8712" actId="164"/>
          <ac:spMkLst>
            <pc:docMk/>
            <pc:sldMk cId="4081625123" sldId="406"/>
            <ac:spMk id="23" creationId="{4D347D99-B10F-4D84-AC67-64F46FD0159E}"/>
          </ac:spMkLst>
        </pc:spChg>
        <pc:spChg chg="mod">
          <ac:chgData name="Eelke Wielinga" userId="deb22ccefafb6d89" providerId="LiveId" clId="{B4356C38-289A-4DC6-9C8B-C088220A4FCC}" dt="2024-11-13T09:43:02.297" v="3339" actId="165"/>
          <ac:spMkLst>
            <pc:docMk/>
            <pc:sldMk cId="4081625123" sldId="406"/>
            <ac:spMk id="57" creationId="{841E1016-75C5-4DA4-BEF3-5DBFA6D31813}"/>
          </ac:spMkLst>
        </pc:spChg>
        <pc:spChg chg="mod">
          <ac:chgData name="Eelke Wielinga" userId="deb22ccefafb6d89" providerId="LiveId" clId="{B4356C38-289A-4DC6-9C8B-C088220A4FCC}" dt="2024-11-13T09:43:02.297" v="3339" actId="165"/>
          <ac:spMkLst>
            <pc:docMk/>
            <pc:sldMk cId="4081625123" sldId="406"/>
            <ac:spMk id="58" creationId="{DB3A530E-37DA-4087-9F96-89F254EF432A}"/>
          </ac:spMkLst>
        </pc:spChg>
        <pc:spChg chg="mod topLvl">
          <ac:chgData name="Eelke Wielinga" userId="deb22ccefafb6d89" providerId="LiveId" clId="{B4356C38-289A-4DC6-9C8B-C088220A4FCC}" dt="2024-11-14T20:43:49.161" v="8712" actId="164"/>
          <ac:spMkLst>
            <pc:docMk/>
            <pc:sldMk cId="4081625123" sldId="406"/>
            <ac:spMk id="59" creationId="{A32F8144-9A6E-4C7A-ABAD-11A4EAF83D60}"/>
          </ac:spMkLst>
        </pc:spChg>
        <pc:spChg chg="mod topLvl">
          <ac:chgData name="Eelke Wielinga" userId="deb22ccefafb6d89" providerId="LiveId" clId="{B4356C38-289A-4DC6-9C8B-C088220A4FCC}" dt="2024-11-14T20:43:49.161" v="8712" actId="164"/>
          <ac:spMkLst>
            <pc:docMk/>
            <pc:sldMk cId="4081625123" sldId="406"/>
            <ac:spMk id="60" creationId="{4D91151B-10ED-421A-9588-1361A4099742}"/>
          </ac:spMkLst>
        </pc:spChg>
        <pc:spChg chg="mod topLvl">
          <ac:chgData name="Eelke Wielinga" userId="deb22ccefafb6d89" providerId="LiveId" clId="{B4356C38-289A-4DC6-9C8B-C088220A4FCC}" dt="2024-11-14T20:43:49.161" v="8712" actId="164"/>
          <ac:spMkLst>
            <pc:docMk/>
            <pc:sldMk cId="4081625123" sldId="406"/>
            <ac:spMk id="61" creationId="{090E2C8E-3962-4CD9-81AA-11E64066A0F6}"/>
          </ac:spMkLst>
        </pc:spChg>
        <pc:spChg chg="mod topLvl">
          <ac:chgData name="Eelke Wielinga" userId="deb22ccefafb6d89" providerId="LiveId" clId="{B4356C38-289A-4DC6-9C8B-C088220A4FCC}" dt="2024-11-14T20:43:49.161" v="8712" actId="164"/>
          <ac:spMkLst>
            <pc:docMk/>
            <pc:sldMk cId="4081625123" sldId="406"/>
            <ac:spMk id="62" creationId="{62A874E8-1C11-47A9-BD88-D9902D8F79E9}"/>
          </ac:spMkLst>
        </pc:spChg>
        <pc:grpChg chg="mod topLvl">
          <ac:chgData name="Eelke Wielinga" userId="deb22ccefafb6d89" providerId="LiveId" clId="{B4356C38-289A-4DC6-9C8B-C088220A4FCC}" dt="2024-11-14T20:43:49.161" v="8712" actId="164"/>
          <ac:grpSpMkLst>
            <pc:docMk/>
            <pc:sldMk cId="4081625123" sldId="406"/>
            <ac:grpSpMk id="4" creationId="{3D77D37C-3F1D-4C4C-82DE-3DBD32A19353}"/>
          </ac:grpSpMkLst>
        </pc:grpChg>
        <pc:grpChg chg="add mod">
          <ac:chgData name="Eelke Wielinga" userId="deb22ccefafb6d89" providerId="LiveId" clId="{B4356C38-289A-4DC6-9C8B-C088220A4FCC}" dt="2024-11-14T20:43:49.161" v="8712" actId="164"/>
          <ac:grpSpMkLst>
            <pc:docMk/>
            <pc:sldMk cId="4081625123" sldId="406"/>
            <ac:grpSpMk id="5" creationId="{01E7A308-CB95-FF9A-F484-E5B20770A37C}"/>
          </ac:grpSpMkLst>
        </pc:grpChg>
        <pc:grpChg chg="del">
          <ac:chgData name="Eelke Wielinga" userId="deb22ccefafb6d89" providerId="LiveId" clId="{B4356C38-289A-4DC6-9C8B-C088220A4FCC}" dt="2024-11-13T09:43:02.297" v="3339" actId="165"/>
          <ac:grpSpMkLst>
            <pc:docMk/>
            <pc:sldMk cId="4081625123" sldId="406"/>
            <ac:grpSpMk id="6" creationId="{87D0081E-DAC2-4598-2593-8986A88990E6}"/>
          </ac:grpSpMkLst>
        </pc:grpChg>
        <pc:picChg chg="mod topLvl">
          <ac:chgData name="Eelke Wielinga" userId="deb22ccefafb6d89" providerId="LiveId" clId="{B4356C38-289A-4DC6-9C8B-C088220A4FCC}" dt="2024-11-14T20:43:49.161" v="8712" actId="164"/>
          <ac:picMkLst>
            <pc:docMk/>
            <pc:sldMk cId="4081625123" sldId="406"/>
            <ac:picMk id="2" creationId="{1802AC3C-664E-4E16-9867-D27F75D6ED8A}"/>
          </ac:picMkLst>
        </pc:picChg>
        <pc:picChg chg="mod">
          <ac:chgData name="Eelke Wielinga" userId="deb22ccefafb6d89" providerId="LiveId" clId="{B4356C38-289A-4DC6-9C8B-C088220A4FCC}" dt="2024-11-14T20:43:49.161" v="8712" actId="164"/>
          <ac:picMkLst>
            <pc:docMk/>
            <pc:sldMk cId="4081625123" sldId="406"/>
            <ac:picMk id="3" creationId="{E309B1EF-9A43-EC5B-7804-B1F082215FB3}"/>
          </ac:picMkLst>
        </pc:picChg>
        <pc:picChg chg="mod topLvl">
          <ac:chgData name="Eelke Wielinga" userId="deb22ccefafb6d89" providerId="LiveId" clId="{B4356C38-289A-4DC6-9C8B-C088220A4FCC}" dt="2024-11-14T20:43:49.161" v="8712" actId="164"/>
          <ac:picMkLst>
            <pc:docMk/>
            <pc:sldMk cId="4081625123" sldId="406"/>
            <ac:picMk id="63" creationId="{114791CC-49AA-4463-C7DA-2143518444B1}"/>
          </ac:picMkLst>
        </pc:picChg>
      </pc:sldChg>
      <pc:sldChg chg="addSp modSp">
        <pc:chgData name="Eelke Wielinga" userId="deb22ccefafb6d89" providerId="LiveId" clId="{B4356C38-289A-4DC6-9C8B-C088220A4FCC}" dt="2024-11-14T18:56:48.922" v="7636" actId="164"/>
        <pc:sldMkLst>
          <pc:docMk/>
          <pc:sldMk cId="2561614548" sldId="407"/>
        </pc:sldMkLst>
        <pc:spChg chg="mod">
          <ac:chgData name="Eelke Wielinga" userId="deb22ccefafb6d89" providerId="LiveId" clId="{B4356C38-289A-4DC6-9C8B-C088220A4FCC}" dt="2024-11-14T18:56:48.922" v="7636" actId="164"/>
          <ac:spMkLst>
            <pc:docMk/>
            <pc:sldMk cId="2561614548" sldId="407"/>
            <ac:spMk id="7" creationId="{79EC9B07-CCB7-4250-B56D-64890B391B00}"/>
          </ac:spMkLst>
        </pc:spChg>
        <pc:spChg chg="mod">
          <ac:chgData name="Eelke Wielinga" userId="deb22ccefafb6d89" providerId="LiveId" clId="{B4356C38-289A-4DC6-9C8B-C088220A4FCC}" dt="2024-11-14T18:56:48.922" v="7636" actId="164"/>
          <ac:spMkLst>
            <pc:docMk/>
            <pc:sldMk cId="2561614548" sldId="407"/>
            <ac:spMk id="10" creationId="{486B38A6-89E6-44A3-A712-B51FB553F898}"/>
          </ac:spMkLst>
        </pc:spChg>
        <pc:spChg chg="mod">
          <ac:chgData name="Eelke Wielinga" userId="deb22ccefafb6d89" providerId="LiveId" clId="{B4356C38-289A-4DC6-9C8B-C088220A4FCC}" dt="2024-11-14T18:56:48.922" v="7636" actId="164"/>
          <ac:spMkLst>
            <pc:docMk/>
            <pc:sldMk cId="2561614548" sldId="407"/>
            <ac:spMk id="11" creationId="{7E60C56F-E953-409F-B61E-7E6D0849F826}"/>
          </ac:spMkLst>
        </pc:spChg>
        <pc:spChg chg="mod">
          <ac:chgData name="Eelke Wielinga" userId="deb22ccefafb6d89" providerId="LiveId" clId="{B4356C38-289A-4DC6-9C8B-C088220A4FCC}" dt="2024-11-14T18:56:48.922" v="7636" actId="164"/>
          <ac:spMkLst>
            <pc:docMk/>
            <pc:sldMk cId="2561614548" sldId="407"/>
            <ac:spMk id="23" creationId="{4D347D99-B10F-4D84-AC67-64F46FD0159E}"/>
          </ac:spMkLst>
        </pc:spChg>
        <pc:grpChg chg="add mod">
          <ac:chgData name="Eelke Wielinga" userId="deb22ccefafb6d89" providerId="LiveId" clId="{B4356C38-289A-4DC6-9C8B-C088220A4FCC}" dt="2024-11-14T18:56:48.922" v="7636" actId="164"/>
          <ac:grpSpMkLst>
            <pc:docMk/>
            <pc:sldMk cId="2561614548" sldId="407"/>
            <ac:grpSpMk id="5" creationId="{1B653AE6-FAC4-DF16-9E36-895D6DB6F32A}"/>
          </ac:grpSpMkLst>
        </pc:grpChg>
        <pc:grpChg chg="mod">
          <ac:chgData name="Eelke Wielinga" userId="deb22ccefafb6d89" providerId="LiveId" clId="{B4356C38-289A-4DC6-9C8B-C088220A4FCC}" dt="2024-11-14T18:56:48.922" v="7636" actId="164"/>
          <ac:grpSpMkLst>
            <pc:docMk/>
            <pc:sldMk cId="2561614548" sldId="407"/>
            <ac:grpSpMk id="6" creationId="{B2144806-384B-4853-97FA-0F80D714A915}"/>
          </ac:grpSpMkLst>
        </pc:grpChg>
        <pc:grpChg chg="mod">
          <ac:chgData name="Eelke Wielinga" userId="deb22ccefafb6d89" providerId="LiveId" clId="{B4356C38-289A-4DC6-9C8B-C088220A4FCC}" dt="2024-11-14T18:56:48.922" v="7636" actId="164"/>
          <ac:grpSpMkLst>
            <pc:docMk/>
            <pc:sldMk cId="2561614548" sldId="407"/>
            <ac:grpSpMk id="8" creationId="{1F369551-85FB-4B7A-95A4-E1972D64B8E8}"/>
          </ac:grpSpMkLst>
        </pc:grpChg>
        <pc:grpChg chg="mod">
          <ac:chgData name="Eelke Wielinga" userId="deb22ccefafb6d89" providerId="LiveId" clId="{B4356C38-289A-4DC6-9C8B-C088220A4FCC}" dt="2024-11-14T18:56:48.922" v="7636" actId="164"/>
          <ac:grpSpMkLst>
            <pc:docMk/>
            <pc:sldMk cId="2561614548" sldId="407"/>
            <ac:grpSpMk id="48" creationId="{0617C248-A18A-4DCC-8DE2-FFE39DE62864}"/>
          </ac:grpSpMkLst>
        </pc:grpChg>
        <pc:picChg chg="mod">
          <ac:chgData name="Eelke Wielinga" userId="deb22ccefafb6d89" providerId="LiveId" clId="{B4356C38-289A-4DC6-9C8B-C088220A4FCC}" dt="2024-11-14T18:56:48.922" v="7636" actId="164"/>
          <ac:picMkLst>
            <pc:docMk/>
            <pc:sldMk cId="2561614548" sldId="407"/>
            <ac:picMk id="2" creationId="{1802AC3C-664E-4E16-9867-D27F75D6ED8A}"/>
          </ac:picMkLst>
        </pc:picChg>
      </pc:sldChg>
      <pc:sldChg chg="addSp modSp modAnim">
        <pc:chgData name="Eelke Wielinga" userId="deb22ccefafb6d89" providerId="LiveId" clId="{B4356C38-289A-4DC6-9C8B-C088220A4FCC}" dt="2024-11-14T18:51:07.456" v="7601" actId="164"/>
        <pc:sldMkLst>
          <pc:docMk/>
          <pc:sldMk cId="4071460623" sldId="408"/>
        </pc:sldMkLst>
        <pc:spChg chg="mod">
          <ac:chgData name="Eelke Wielinga" userId="deb22ccefafb6d89" providerId="LiveId" clId="{B4356C38-289A-4DC6-9C8B-C088220A4FCC}" dt="2024-11-14T18:51:07.456" v="7601" actId="164"/>
          <ac:spMkLst>
            <pc:docMk/>
            <pc:sldMk cId="4071460623" sldId="408"/>
            <ac:spMk id="3" creationId="{FA64ADCB-D318-42A9-A26F-D4BB8DAEF631}"/>
          </ac:spMkLst>
        </pc:spChg>
        <pc:spChg chg="mod">
          <ac:chgData name="Eelke Wielinga" userId="deb22ccefafb6d89" providerId="LiveId" clId="{B4356C38-289A-4DC6-9C8B-C088220A4FCC}" dt="2024-11-14T18:51:07.456" v="7601" actId="164"/>
          <ac:spMkLst>
            <pc:docMk/>
            <pc:sldMk cId="4071460623" sldId="408"/>
            <ac:spMk id="6" creationId="{70862A6F-8ADE-47BE-95C7-CC0CC93A1561}"/>
          </ac:spMkLst>
        </pc:spChg>
        <pc:spChg chg="mod">
          <ac:chgData name="Eelke Wielinga" userId="deb22ccefafb6d89" providerId="LiveId" clId="{B4356C38-289A-4DC6-9C8B-C088220A4FCC}" dt="2024-11-14T18:51:07.456" v="7601" actId="164"/>
          <ac:spMkLst>
            <pc:docMk/>
            <pc:sldMk cId="4071460623" sldId="408"/>
            <ac:spMk id="7" creationId="{79EC9B07-CCB7-4250-B56D-64890B391B00}"/>
          </ac:spMkLst>
        </pc:spChg>
        <pc:spChg chg="mod">
          <ac:chgData name="Eelke Wielinga" userId="deb22ccefafb6d89" providerId="LiveId" clId="{B4356C38-289A-4DC6-9C8B-C088220A4FCC}" dt="2024-11-14T18:51:07.456" v="7601" actId="164"/>
          <ac:spMkLst>
            <pc:docMk/>
            <pc:sldMk cId="4071460623" sldId="408"/>
            <ac:spMk id="8" creationId="{80DE6E05-441D-4858-8529-EB3E6F3A4524}"/>
          </ac:spMkLst>
        </pc:spChg>
        <pc:spChg chg="mod">
          <ac:chgData name="Eelke Wielinga" userId="deb22ccefafb6d89" providerId="LiveId" clId="{B4356C38-289A-4DC6-9C8B-C088220A4FCC}" dt="2024-11-14T18:51:07.456" v="7601" actId="164"/>
          <ac:spMkLst>
            <pc:docMk/>
            <pc:sldMk cId="4071460623" sldId="408"/>
            <ac:spMk id="10" creationId="{486B38A6-89E6-44A3-A712-B51FB553F898}"/>
          </ac:spMkLst>
        </pc:spChg>
        <pc:spChg chg="mod">
          <ac:chgData name="Eelke Wielinga" userId="deb22ccefafb6d89" providerId="LiveId" clId="{B4356C38-289A-4DC6-9C8B-C088220A4FCC}" dt="2024-11-14T18:51:07.456" v="7601" actId="164"/>
          <ac:spMkLst>
            <pc:docMk/>
            <pc:sldMk cId="4071460623" sldId="408"/>
            <ac:spMk id="11" creationId="{7E60C56F-E953-409F-B61E-7E6D0849F826}"/>
          </ac:spMkLst>
        </pc:spChg>
        <pc:spChg chg="mod">
          <ac:chgData name="Eelke Wielinga" userId="deb22ccefafb6d89" providerId="LiveId" clId="{B4356C38-289A-4DC6-9C8B-C088220A4FCC}" dt="2024-11-14T18:51:07.456" v="7601" actId="164"/>
          <ac:spMkLst>
            <pc:docMk/>
            <pc:sldMk cId="4071460623" sldId="408"/>
            <ac:spMk id="13" creationId="{2CFE260D-D0A5-4E27-9865-A3C58F74D7A6}"/>
          </ac:spMkLst>
        </pc:spChg>
        <pc:spChg chg="mod">
          <ac:chgData name="Eelke Wielinga" userId="deb22ccefafb6d89" providerId="LiveId" clId="{B4356C38-289A-4DC6-9C8B-C088220A4FCC}" dt="2024-11-14T18:51:07.456" v="7601" actId="164"/>
          <ac:spMkLst>
            <pc:docMk/>
            <pc:sldMk cId="4071460623" sldId="408"/>
            <ac:spMk id="20" creationId="{73FAEBBC-0BAD-4A2C-90A4-63FCFA23218B}"/>
          </ac:spMkLst>
        </pc:spChg>
        <pc:spChg chg="mod">
          <ac:chgData name="Eelke Wielinga" userId="deb22ccefafb6d89" providerId="LiveId" clId="{B4356C38-289A-4DC6-9C8B-C088220A4FCC}" dt="2024-11-14T18:51:07.456" v="7601" actId="164"/>
          <ac:spMkLst>
            <pc:docMk/>
            <pc:sldMk cId="4071460623" sldId="408"/>
            <ac:spMk id="21" creationId="{30B7B037-23C4-4AE2-90E4-1517860D9CC7}"/>
          </ac:spMkLst>
        </pc:spChg>
        <pc:spChg chg="mod">
          <ac:chgData name="Eelke Wielinga" userId="deb22ccefafb6d89" providerId="LiveId" clId="{B4356C38-289A-4DC6-9C8B-C088220A4FCC}" dt="2024-11-14T18:51:07.456" v="7601" actId="164"/>
          <ac:spMkLst>
            <pc:docMk/>
            <pc:sldMk cId="4071460623" sldId="408"/>
            <ac:spMk id="22" creationId="{8263975C-9C47-4B2B-A2EF-A173BDA10CED}"/>
          </ac:spMkLst>
        </pc:spChg>
        <pc:spChg chg="mod">
          <ac:chgData name="Eelke Wielinga" userId="deb22ccefafb6d89" providerId="LiveId" clId="{B4356C38-289A-4DC6-9C8B-C088220A4FCC}" dt="2024-11-14T18:51:07.456" v="7601" actId="164"/>
          <ac:spMkLst>
            <pc:docMk/>
            <pc:sldMk cId="4071460623" sldId="408"/>
            <ac:spMk id="23" creationId="{4D347D99-B10F-4D84-AC67-64F46FD0159E}"/>
          </ac:spMkLst>
        </pc:spChg>
        <pc:spChg chg="mod">
          <ac:chgData name="Eelke Wielinga" userId="deb22ccefafb6d89" providerId="LiveId" clId="{B4356C38-289A-4DC6-9C8B-C088220A4FCC}" dt="2024-11-14T18:51:07.456" v="7601" actId="164"/>
          <ac:spMkLst>
            <pc:docMk/>
            <pc:sldMk cId="4071460623" sldId="408"/>
            <ac:spMk id="24" creationId="{344E3318-5C80-4FF6-B8E9-18271430D24E}"/>
          </ac:spMkLst>
        </pc:spChg>
        <pc:spChg chg="mod">
          <ac:chgData name="Eelke Wielinga" userId="deb22ccefafb6d89" providerId="LiveId" clId="{B4356C38-289A-4DC6-9C8B-C088220A4FCC}" dt="2024-11-14T18:51:07.456" v="7601" actId="164"/>
          <ac:spMkLst>
            <pc:docMk/>
            <pc:sldMk cId="4071460623" sldId="408"/>
            <ac:spMk id="25" creationId="{0930961B-3A05-437E-A5F2-DC8F09CB52AC}"/>
          </ac:spMkLst>
        </pc:spChg>
        <pc:spChg chg="mod">
          <ac:chgData name="Eelke Wielinga" userId="deb22ccefafb6d89" providerId="LiveId" clId="{B4356C38-289A-4DC6-9C8B-C088220A4FCC}" dt="2024-11-14T18:51:07.456" v="7601" actId="164"/>
          <ac:spMkLst>
            <pc:docMk/>
            <pc:sldMk cId="4071460623" sldId="408"/>
            <ac:spMk id="28" creationId="{E1059790-2068-4CEB-82DF-71E92FA066E2}"/>
          </ac:spMkLst>
        </pc:spChg>
        <pc:spChg chg="mod">
          <ac:chgData name="Eelke Wielinga" userId="deb22ccefafb6d89" providerId="LiveId" clId="{B4356C38-289A-4DC6-9C8B-C088220A4FCC}" dt="2024-11-14T18:51:07.456" v="7601" actId="164"/>
          <ac:spMkLst>
            <pc:docMk/>
            <pc:sldMk cId="4071460623" sldId="408"/>
            <ac:spMk id="29" creationId="{3E128C6F-0950-4EC7-80D8-262B2C9C9040}"/>
          </ac:spMkLst>
        </pc:spChg>
        <pc:spChg chg="mod">
          <ac:chgData name="Eelke Wielinga" userId="deb22ccefafb6d89" providerId="LiveId" clId="{B4356C38-289A-4DC6-9C8B-C088220A4FCC}" dt="2024-11-14T18:51:07.456" v="7601" actId="164"/>
          <ac:spMkLst>
            <pc:docMk/>
            <pc:sldMk cId="4071460623" sldId="408"/>
            <ac:spMk id="30" creationId="{A18C73DB-54C8-40E8-9CDB-21CFA5D2C959}"/>
          </ac:spMkLst>
        </pc:spChg>
        <pc:spChg chg="mod">
          <ac:chgData name="Eelke Wielinga" userId="deb22ccefafb6d89" providerId="LiveId" clId="{B4356C38-289A-4DC6-9C8B-C088220A4FCC}" dt="2024-11-14T18:51:07.456" v="7601" actId="164"/>
          <ac:spMkLst>
            <pc:docMk/>
            <pc:sldMk cId="4071460623" sldId="408"/>
            <ac:spMk id="31" creationId="{64A3C244-6E4A-475C-BCFB-103FBDAC1A11}"/>
          </ac:spMkLst>
        </pc:spChg>
        <pc:grpChg chg="mod">
          <ac:chgData name="Eelke Wielinga" userId="deb22ccefafb6d89" providerId="LiveId" clId="{B4356C38-289A-4DC6-9C8B-C088220A4FCC}" dt="2024-11-14T18:51:07.456" v="7601" actId="164"/>
          <ac:grpSpMkLst>
            <pc:docMk/>
            <pc:sldMk cId="4071460623" sldId="408"/>
            <ac:grpSpMk id="4" creationId="{FA5840E7-C0DF-4C86-804D-E11078CF81FB}"/>
          </ac:grpSpMkLst>
        </pc:grpChg>
        <pc:grpChg chg="add mod">
          <ac:chgData name="Eelke Wielinga" userId="deb22ccefafb6d89" providerId="LiveId" clId="{B4356C38-289A-4DC6-9C8B-C088220A4FCC}" dt="2024-11-14T18:51:07.456" v="7601" actId="164"/>
          <ac:grpSpMkLst>
            <pc:docMk/>
            <pc:sldMk cId="4071460623" sldId="408"/>
            <ac:grpSpMk id="5" creationId="{B7AC23BD-99E5-582A-075E-DD59AD75EA5A}"/>
          </ac:grpSpMkLst>
        </pc:grpChg>
        <pc:grpChg chg="mod">
          <ac:chgData name="Eelke Wielinga" userId="deb22ccefafb6d89" providerId="LiveId" clId="{B4356C38-289A-4DC6-9C8B-C088220A4FCC}" dt="2024-11-14T18:51:07.456" v="7601" actId="164"/>
          <ac:grpSpMkLst>
            <pc:docMk/>
            <pc:sldMk cId="4071460623" sldId="408"/>
            <ac:grpSpMk id="14" creationId="{1020C362-F61F-481A-A538-C9EA638A5D50}"/>
          </ac:grpSpMkLst>
        </pc:grpChg>
        <pc:grpChg chg="mod">
          <ac:chgData name="Eelke Wielinga" userId="deb22ccefafb6d89" providerId="LiveId" clId="{B4356C38-289A-4DC6-9C8B-C088220A4FCC}" dt="2024-11-14T18:51:07.456" v="7601" actId="164"/>
          <ac:grpSpMkLst>
            <pc:docMk/>
            <pc:sldMk cId="4071460623" sldId="408"/>
            <ac:grpSpMk id="17" creationId="{8445F324-ED8C-4C1C-BB2E-212E0EA11532}"/>
          </ac:grpSpMkLst>
        </pc:grpChg>
        <pc:picChg chg="mod">
          <ac:chgData name="Eelke Wielinga" userId="deb22ccefafb6d89" providerId="LiveId" clId="{B4356C38-289A-4DC6-9C8B-C088220A4FCC}" dt="2024-11-14T18:51:07.456" v="7601" actId="164"/>
          <ac:picMkLst>
            <pc:docMk/>
            <pc:sldMk cId="4071460623" sldId="408"/>
            <ac:picMk id="2" creationId="{1802AC3C-664E-4E16-9867-D27F75D6ED8A}"/>
          </ac:picMkLst>
        </pc:picChg>
        <pc:picChg chg="mod">
          <ac:chgData name="Eelke Wielinga" userId="deb22ccefafb6d89" providerId="LiveId" clId="{B4356C38-289A-4DC6-9C8B-C088220A4FCC}" dt="2024-11-14T18:51:07.456" v="7601" actId="164"/>
          <ac:picMkLst>
            <pc:docMk/>
            <pc:sldMk cId="4071460623" sldId="408"/>
            <ac:picMk id="9" creationId="{BFD9AF94-6B63-4A87-A9E2-BC4D07CAF3D0}"/>
          </ac:picMkLst>
        </pc:picChg>
        <pc:picChg chg="mod">
          <ac:chgData name="Eelke Wielinga" userId="deb22ccefafb6d89" providerId="LiveId" clId="{B4356C38-289A-4DC6-9C8B-C088220A4FCC}" dt="2024-11-14T18:51:07.456" v="7601" actId="164"/>
          <ac:picMkLst>
            <pc:docMk/>
            <pc:sldMk cId="4071460623" sldId="408"/>
            <ac:picMk id="12" creationId="{F7D8B2E5-3B21-4C39-813A-47C115D9705E}"/>
          </ac:picMkLst>
        </pc:picChg>
      </pc:sldChg>
      <pc:sldChg chg="delSp mod">
        <pc:chgData name="Eelke Wielinga" userId="deb22ccefafb6d89" providerId="LiveId" clId="{B4356C38-289A-4DC6-9C8B-C088220A4FCC}" dt="2024-11-14T20:44:38.622" v="8717" actId="478"/>
        <pc:sldMkLst>
          <pc:docMk/>
          <pc:sldMk cId="4000807205" sldId="409"/>
        </pc:sldMkLst>
        <pc:spChg chg="del">
          <ac:chgData name="Eelke Wielinga" userId="deb22ccefafb6d89" providerId="LiveId" clId="{B4356C38-289A-4DC6-9C8B-C088220A4FCC}" dt="2024-11-14T20:44:27.677" v="8715" actId="478"/>
          <ac:spMkLst>
            <pc:docMk/>
            <pc:sldMk cId="4000807205" sldId="409"/>
            <ac:spMk id="35" creationId="{58071254-7E70-445E-99E8-FCEE8DEA4B46}"/>
          </ac:spMkLst>
        </pc:spChg>
        <pc:spChg chg="del">
          <ac:chgData name="Eelke Wielinga" userId="deb22ccefafb6d89" providerId="LiveId" clId="{B4356C38-289A-4DC6-9C8B-C088220A4FCC}" dt="2024-11-14T20:44:38.622" v="8717" actId="478"/>
          <ac:spMkLst>
            <pc:docMk/>
            <pc:sldMk cId="4000807205" sldId="409"/>
            <ac:spMk id="36" creationId="{23362825-EA55-475A-82E7-86341FD872B2}"/>
          </ac:spMkLst>
        </pc:spChg>
        <pc:spChg chg="del">
          <ac:chgData name="Eelke Wielinga" userId="deb22ccefafb6d89" providerId="LiveId" clId="{B4356C38-289A-4DC6-9C8B-C088220A4FCC}" dt="2024-11-14T20:44:36.140" v="8716" actId="478"/>
          <ac:spMkLst>
            <pc:docMk/>
            <pc:sldMk cId="4000807205" sldId="409"/>
            <ac:spMk id="37" creationId="{BF4E8BB1-8ABD-4231-8416-BC62EB13A0B5}"/>
          </ac:spMkLst>
        </pc:spChg>
      </pc:sldChg>
      <pc:sldChg chg="delSp modSp mod">
        <pc:chgData name="Eelke Wielinga" userId="deb22ccefafb6d89" providerId="LiveId" clId="{B4356C38-289A-4DC6-9C8B-C088220A4FCC}" dt="2024-11-14T20:45:36.815" v="8721" actId="20577"/>
        <pc:sldMkLst>
          <pc:docMk/>
          <pc:sldMk cId="1454093682" sldId="410"/>
        </pc:sldMkLst>
        <pc:spChg chg="mod">
          <ac:chgData name="Eelke Wielinga" userId="deb22ccefafb6d89" providerId="LiveId" clId="{B4356C38-289A-4DC6-9C8B-C088220A4FCC}" dt="2024-11-14T20:45:36.815" v="8721" actId="20577"/>
          <ac:spMkLst>
            <pc:docMk/>
            <pc:sldMk cId="1454093682" sldId="410"/>
            <ac:spMk id="22" creationId="{FA8DBDA4-5D90-46D6-821E-C52C51AC33C6}"/>
          </ac:spMkLst>
        </pc:spChg>
        <pc:spChg chg="del">
          <ac:chgData name="Eelke Wielinga" userId="deb22ccefafb6d89" providerId="LiveId" clId="{B4356C38-289A-4DC6-9C8B-C088220A4FCC}" dt="2024-11-14T20:44:58.188" v="8719" actId="478"/>
          <ac:spMkLst>
            <pc:docMk/>
            <pc:sldMk cId="1454093682" sldId="410"/>
            <ac:spMk id="35" creationId="{58071254-7E70-445E-99E8-FCEE8DEA4B46}"/>
          </ac:spMkLst>
        </pc:spChg>
        <pc:spChg chg="del">
          <ac:chgData name="Eelke Wielinga" userId="deb22ccefafb6d89" providerId="LiveId" clId="{B4356C38-289A-4DC6-9C8B-C088220A4FCC}" dt="2024-11-14T20:45:00.498" v="8720" actId="478"/>
          <ac:spMkLst>
            <pc:docMk/>
            <pc:sldMk cId="1454093682" sldId="410"/>
            <ac:spMk id="36" creationId="{23362825-EA55-475A-82E7-86341FD872B2}"/>
          </ac:spMkLst>
        </pc:spChg>
        <pc:spChg chg="del">
          <ac:chgData name="Eelke Wielinga" userId="deb22ccefafb6d89" providerId="LiveId" clId="{B4356C38-289A-4DC6-9C8B-C088220A4FCC}" dt="2024-11-14T20:44:55.531" v="8718" actId="478"/>
          <ac:spMkLst>
            <pc:docMk/>
            <pc:sldMk cId="1454093682" sldId="410"/>
            <ac:spMk id="37" creationId="{BF4E8BB1-8ABD-4231-8416-BC62EB13A0B5}"/>
          </ac:spMkLst>
        </pc:spChg>
        <pc:grpChg chg="del">
          <ac:chgData name="Eelke Wielinga" userId="deb22ccefafb6d89" providerId="LiveId" clId="{B4356C38-289A-4DC6-9C8B-C088220A4FCC}" dt="2024-11-14T20:44:58.188" v="8719" actId="478"/>
          <ac:grpSpMkLst>
            <pc:docMk/>
            <pc:sldMk cId="1454093682" sldId="410"/>
            <ac:grpSpMk id="6" creationId="{549FD575-51FC-3287-6420-B8DE6CEB74F2}"/>
          </ac:grpSpMkLst>
        </pc:grpChg>
      </pc:sldChg>
      <pc:sldChg chg="addSp modSp">
        <pc:chgData name="Eelke Wielinga" userId="deb22ccefafb6d89" providerId="LiveId" clId="{B4356C38-289A-4DC6-9C8B-C088220A4FCC}" dt="2024-11-14T19:56:08.938" v="7888" actId="164"/>
        <pc:sldMkLst>
          <pc:docMk/>
          <pc:sldMk cId="1122429748" sldId="412"/>
        </pc:sldMkLst>
        <pc:spChg chg="mod">
          <ac:chgData name="Eelke Wielinga" userId="deb22ccefafb6d89" providerId="LiveId" clId="{B4356C38-289A-4DC6-9C8B-C088220A4FCC}" dt="2024-11-14T19:56:08.938" v="7888" actId="164"/>
          <ac:spMkLst>
            <pc:docMk/>
            <pc:sldMk cId="1122429748" sldId="412"/>
            <ac:spMk id="3" creationId="{25826DF1-C9E5-41FA-A14A-9C9F768C82B3}"/>
          </ac:spMkLst>
        </pc:spChg>
        <pc:spChg chg="mod">
          <ac:chgData name="Eelke Wielinga" userId="deb22ccefafb6d89" providerId="LiveId" clId="{B4356C38-289A-4DC6-9C8B-C088220A4FCC}" dt="2024-11-14T19:56:08.938" v="7888" actId="164"/>
          <ac:spMkLst>
            <pc:docMk/>
            <pc:sldMk cId="1122429748" sldId="412"/>
            <ac:spMk id="7" creationId="{79EC9B07-CCB7-4250-B56D-64890B391B00}"/>
          </ac:spMkLst>
        </pc:spChg>
        <pc:spChg chg="mod">
          <ac:chgData name="Eelke Wielinga" userId="deb22ccefafb6d89" providerId="LiveId" clId="{B4356C38-289A-4DC6-9C8B-C088220A4FCC}" dt="2024-11-14T19:56:08.938" v="7888" actId="164"/>
          <ac:spMkLst>
            <pc:docMk/>
            <pc:sldMk cId="1122429748" sldId="412"/>
            <ac:spMk id="8" creationId="{7C2B670A-243C-469E-A182-4279FC0D7787}"/>
          </ac:spMkLst>
        </pc:spChg>
        <pc:spChg chg="mod">
          <ac:chgData name="Eelke Wielinga" userId="deb22ccefafb6d89" providerId="LiveId" clId="{B4356C38-289A-4DC6-9C8B-C088220A4FCC}" dt="2024-11-14T19:56:08.938" v="7888" actId="164"/>
          <ac:spMkLst>
            <pc:docMk/>
            <pc:sldMk cId="1122429748" sldId="412"/>
            <ac:spMk id="9" creationId="{DE4E6E87-C93C-44C8-B2FF-60186F583CBE}"/>
          </ac:spMkLst>
        </pc:spChg>
        <pc:spChg chg="mod">
          <ac:chgData name="Eelke Wielinga" userId="deb22ccefafb6d89" providerId="LiveId" clId="{B4356C38-289A-4DC6-9C8B-C088220A4FCC}" dt="2024-11-14T19:56:08.938" v="7888" actId="164"/>
          <ac:spMkLst>
            <pc:docMk/>
            <pc:sldMk cId="1122429748" sldId="412"/>
            <ac:spMk id="10" creationId="{486B38A6-89E6-44A3-A712-B51FB553F898}"/>
          </ac:spMkLst>
        </pc:spChg>
        <pc:spChg chg="mod">
          <ac:chgData name="Eelke Wielinga" userId="deb22ccefafb6d89" providerId="LiveId" clId="{B4356C38-289A-4DC6-9C8B-C088220A4FCC}" dt="2024-11-14T19:56:08.938" v="7888" actId="164"/>
          <ac:spMkLst>
            <pc:docMk/>
            <pc:sldMk cId="1122429748" sldId="412"/>
            <ac:spMk id="11" creationId="{7E60C56F-E953-409F-B61E-7E6D0849F826}"/>
          </ac:spMkLst>
        </pc:spChg>
        <pc:spChg chg="mod">
          <ac:chgData name="Eelke Wielinga" userId="deb22ccefafb6d89" providerId="LiveId" clId="{B4356C38-289A-4DC6-9C8B-C088220A4FCC}" dt="2024-11-14T19:56:08.938" v="7888" actId="164"/>
          <ac:spMkLst>
            <pc:docMk/>
            <pc:sldMk cId="1122429748" sldId="412"/>
            <ac:spMk id="12" creationId="{243D3ED7-1086-4016-B236-A67DE04F3AEB}"/>
          </ac:spMkLst>
        </pc:spChg>
        <pc:spChg chg="mod">
          <ac:chgData name="Eelke Wielinga" userId="deb22ccefafb6d89" providerId="LiveId" clId="{B4356C38-289A-4DC6-9C8B-C088220A4FCC}" dt="2024-11-14T19:56:08.938" v="7888" actId="164"/>
          <ac:spMkLst>
            <pc:docMk/>
            <pc:sldMk cId="1122429748" sldId="412"/>
            <ac:spMk id="13" creationId="{2CFE260D-D0A5-4E27-9865-A3C58F74D7A6}"/>
          </ac:spMkLst>
        </pc:spChg>
        <pc:spChg chg="mod">
          <ac:chgData name="Eelke Wielinga" userId="deb22ccefafb6d89" providerId="LiveId" clId="{B4356C38-289A-4DC6-9C8B-C088220A4FCC}" dt="2024-11-14T19:56:08.938" v="7888" actId="164"/>
          <ac:spMkLst>
            <pc:docMk/>
            <pc:sldMk cId="1122429748" sldId="412"/>
            <ac:spMk id="14" creationId="{9FFE5428-AA75-4B0B-AF2D-D81B083264E7}"/>
          </ac:spMkLst>
        </pc:spChg>
        <pc:spChg chg="mod">
          <ac:chgData name="Eelke Wielinga" userId="deb22ccefafb6d89" providerId="LiveId" clId="{B4356C38-289A-4DC6-9C8B-C088220A4FCC}" dt="2024-11-14T19:56:08.938" v="7888" actId="164"/>
          <ac:spMkLst>
            <pc:docMk/>
            <pc:sldMk cId="1122429748" sldId="412"/>
            <ac:spMk id="15" creationId="{09DC5052-0CF4-422C-884C-C1FEA150E967}"/>
          </ac:spMkLst>
        </pc:spChg>
        <pc:spChg chg="mod">
          <ac:chgData name="Eelke Wielinga" userId="deb22ccefafb6d89" providerId="LiveId" clId="{B4356C38-289A-4DC6-9C8B-C088220A4FCC}" dt="2024-11-14T19:56:08.938" v="7888" actId="164"/>
          <ac:spMkLst>
            <pc:docMk/>
            <pc:sldMk cId="1122429748" sldId="412"/>
            <ac:spMk id="16" creationId="{9EE36F5B-F5A5-49B6-B11B-EB16AA043CC4}"/>
          </ac:spMkLst>
        </pc:spChg>
        <pc:spChg chg="mod">
          <ac:chgData name="Eelke Wielinga" userId="deb22ccefafb6d89" providerId="LiveId" clId="{B4356C38-289A-4DC6-9C8B-C088220A4FCC}" dt="2024-11-14T19:56:08.938" v="7888" actId="164"/>
          <ac:spMkLst>
            <pc:docMk/>
            <pc:sldMk cId="1122429748" sldId="412"/>
            <ac:spMk id="17" creationId="{5FF29495-643F-4372-AF9C-0FAAB15BD1EB}"/>
          </ac:spMkLst>
        </pc:spChg>
        <pc:spChg chg="mod">
          <ac:chgData name="Eelke Wielinga" userId="deb22ccefafb6d89" providerId="LiveId" clId="{B4356C38-289A-4DC6-9C8B-C088220A4FCC}" dt="2024-11-14T19:56:08.938" v="7888" actId="164"/>
          <ac:spMkLst>
            <pc:docMk/>
            <pc:sldMk cId="1122429748" sldId="412"/>
            <ac:spMk id="23" creationId="{4D347D99-B10F-4D84-AC67-64F46FD0159E}"/>
          </ac:spMkLst>
        </pc:spChg>
        <pc:grpChg chg="add mod">
          <ac:chgData name="Eelke Wielinga" userId="deb22ccefafb6d89" providerId="LiveId" clId="{B4356C38-289A-4DC6-9C8B-C088220A4FCC}" dt="2024-11-14T19:56:08.938" v="7888" actId="164"/>
          <ac:grpSpMkLst>
            <pc:docMk/>
            <pc:sldMk cId="1122429748" sldId="412"/>
            <ac:grpSpMk id="4" creationId="{9F450050-8217-51E2-11E0-55E51F2280F9}"/>
          </ac:grpSpMkLst>
        </pc:grpChg>
        <pc:picChg chg="mod">
          <ac:chgData name="Eelke Wielinga" userId="deb22ccefafb6d89" providerId="LiveId" clId="{B4356C38-289A-4DC6-9C8B-C088220A4FCC}" dt="2024-11-14T19:56:08.938" v="7888" actId="164"/>
          <ac:picMkLst>
            <pc:docMk/>
            <pc:sldMk cId="1122429748" sldId="412"/>
            <ac:picMk id="2" creationId="{1802AC3C-664E-4E16-9867-D27F75D6ED8A}"/>
          </ac:picMkLst>
        </pc:picChg>
      </pc:sldChg>
      <pc:sldChg chg="addSp delSp modSp">
        <pc:chgData name="Eelke Wielinga" userId="deb22ccefafb6d89" providerId="LiveId" clId="{B4356C38-289A-4DC6-9C8B-C088220A4FCC}" dt="2024-11-14T18:56:15.163" v="7635" actId="338"/>
        <pc:sldMkLst>
          <pc:docMk/>
          <pc:sldMk cId="1057179370" sldId="413"/>
        </pc:sldMkLst>
        <pc:spChg chg="mod topLvl">
          <ac:chgData name="Eelke Wielinga" userId="deb22ccefafb6d89" providerId="LiveId" clId="{B4356C38-289A-4DC6-9C8B-C088220A4FCC}" dt="2024-11-14T18:56:15.163" v="7635" actId="338"/>
          <ac:spMkLst>
            <pc:docMk/>
            <pc:sldMk cId="1057179370" sldId="413"/>
            <ac:spMk id="3" creationId="{379F16F3-1623-4CA1-BC8E-840114B4672E}"/>
          </ac:spMkLst>
        </pc:spChg>
        <pc:spChg chg="mod topLvl">
          <ac:chgData name="Eelke Wielinga" userId="deb22ccefafb6d89" providerId="LiveId" clId="{B4356C38-289A-4DC6-9C8B-C088220A4FCC}" dt="2024-11-14T18:56:15.163" v="7635" actId="338"/>
          <ac:spMkLst>
            <pc:docMk/>
            <pc:sldMk cId="1057179370" sldId="413"/>
            <ac:spMk id="5" creationId="{66740CF5-997A-42AB-9B8E-41E8E6FF2CF3}"/>
          </ac:spMkLst>
        </pc:spChg>
        <pc:spChg chg="mod topLvl">
          <ac:chgData name="Eelke Wielinga" userId="deb22ccefafb6d89" providerId="LiveId" clId="{B4356C38-289A-4DC6-9C8B-C088220A4FCC}" dt="2024-11-14T18:56:15.163" v="7635" actId="338"/>
          <ac:spMkLst>
            <pc:docMk/>
            <pc:sldMk cId="1057179370" sldId="413"/>
            <ac:spMk id="7" creationId="{79EC9B07-CCB7-4250-B56D-64890B391B00}"/>
          </ac:spMkLst>
        </pc:spChg>
        <pc:spChg chg="mod topLvl">
          <ac:chgData name="Eelke Wielinga" userId="deb22ccefafb6d89" providerId="LiveId" clId="{B4356C38-289A-4DC6-9C8B-C088220A4FCC}" dt="2024-11-14T18:56:15.163" v="7635" actId="338"/>
          <ac:spMkLst>
            <pc:docMk/>
            <pc:sldMk cId="1057179370" sldId="413"/>
            <ac:spMk id="11" creationId="{7E60C56F-E953-409F-B61E-7E6D0849F826}"/>
          </ac:spMkLst>
        </pc:spChg>
        <pc:spChg chg="mod topLvl">
          <ac:chgData name="Eelke Wielinga" userId="deb22ccefafb6d89" providerId="LiveId" clId="{B4356C38-289A-4DC6-9C8B-C088220A4FCC}" dt="2024-11-14T18:56:15.163" v="7635" actId="338"/>
          <ac:spMkLst>
            <pc:docMk/>
            <pc:sldMk cId="1057179370" sldId="413"/>
            <ac:spMk id="13" creationId="{2CFE260D-D0A5-4E27-9865-A3C58F74D7A6}"/>
          </ac:spMkLst>
        </pc:spChg>
        <pc:spChg chg="mod topLvl">
          <ac:chgData name="Eelke Wielinga" userId="deb22ccefafb6d89" providerId="LiveId" clId="{B4356C38-289A-4DC6-9C8B-C088220A4FCC}" dt="2024-11-14T18:56:15.163" v="7635" actId="338"/>
          <ac:spMkLst>
            <pc:docMk/>
            <pc:sldMk cId="1057179370" sldId="413"/>
            <ac:spMk id="17" creationId="{72EA816C-8E07-4010-804D-A2204A35616C}"/>
          </ac:spMkLst>
        </pc:spChg>
        <pc:spChg chg="mod topLvl">
          <ac:chgData name="Eelke Wielinga" userId="deb22ccefafb6d89" providerId="LiveId" clId="{B4356C38-289A-4DC6-9C8B-C088220A4FCC}" dt="2024-11-14T18:56:15.163" v="7635" actId="338"/>
          <ac:spMkLst>
            <pc:docMk/>
            <pc:sldMk cId="1057179370" sldId="413"/>
            <ac:spMk id="22" creationId="{573BF54C-6671-4458-ABAA-40E37B903D39}"/>
          </ac:spMkLst>
        </pc:spChg>
        <pc:spChg chg="mod topLvl">
          <ac:chgData name="Eelke Wielinga" userId="deb22ccefafb6d89" providerId="LiveId" clId="{B4356C38-289A-4DC6-9C8B-C088220A4FCC}" dt="2024-11-14T18:56:15.163" v="7635" actId="338"/>
          <ac:spMkLst>
            <pc:docMk/>
            <pc:sldMk cId="1057179370" sldId="413"/>
            <ac:spMk id="23" creationId="{4D347D99-B10F-4D84-AC67-64F46FD0159E}"/>
          </ac:spMkLst>
        </pc:spChg>
        <pc:spChg chg="mod topLvl">
          <ac:chgData name="Eelke Wielinga" userId="deb22ccefafb6d89" providerId="LiveId" clId="{B4356C38-289A-4DC6-9C8B-C088220A4FCC}" dt="2024-11-14T18:56:15.163" v="7635" actId="338"/>
          <ac:spMkLst>
            <pc:docMk/>
            <pc:sldMk cId="1057179370" sldId="413"/>
            <ac:spMk id="24" creationId="{977EF8E2-750B-4AD3-82D3-5A20B242452F}"/>
          </ac:spMkLst>
        </pc:spChg>
        <pc:spChg chg="mod topLvl">
          <ac:chgData name="Eelke Wielinga" userId="deb22ccefafb6d89" providerId="LiveId" clId="{B4356C38-289A-4DC6-9C8B-C088220A4FCC}" dt="2024-11-14T18:56:15.163" v="7635" actId="338"/>
          <ac:spMkLst>
            <pc:docMk/>
            <pc:sldMk cId="1057179370" sldId="413"/>
            <ac:spMk id="25" creationId="{B59119C2-8B9A-4085-837C-4FFFD8CF678C}"/>
          </ac:spMkLst>
        </pc:spChg>
        <pc:spChg chg="mod topLvl">
          <ac:chgData name="Eelke Wielinga" userId="deb22ccefafb6d89" providerId="LiveId" clId="{B4356C38-289A-4DC6-9C8B-C088220A4FCC}" dt="2024-11-14T18:56:15.163" v="7635" actId="338"/>
          <ac:spMkLst>
            <pc:docMk/>
            <pc:sldMk cId="1057179370" sldId="413"/>
            <ac:spMk id="26" creationId="{F92772FB-7E9D-4185-90CD-6F2CBA0E9817}"/>
          </ac:spMkLst>
        </pc:spChg>
        <pc:spChg chg="mod topLvl">
          <ac:chgData name="Eelke Wielinga" userId="deb22ccefafb6d89" providerId="LiveId" clId="{B4356C38-289A-4DC6-9C8B-C088220A4FCC}" dt="2024-11-14T18:56:15.163" v="7635" actId="338"/>
          <ac:spMkLst>
            <pc:docMk/>
            <pc:sldMk cId="1057179370" sldId="413"/>
            <ac:spMk id="27" creationId="{F256D6D4-8FD8-421E-B868-405862597913}"/>
          </ac:spMkLst>
        </pc:spChg>
        <pc:grpChg chg="del">
          <ac:chgData name="Eelke Wielinga" userId="deb22ccefafb6d89" providerId="LiveId" clId="{B4356C38-289A-4DC6-9C8B-C088220A4FCC}" dt="2024-11-14T18:56:06.898" v="7634" actId="165"/>
          <ac:grpSpMkLst>
            <pc:docMk/>
            <pc:sldMk cId="1057179370" sldId="413"/>
            <ac:grpSpMk id="4" creationId="{AB6E5423-BFD5-44A6-9421-B62980267E5D}"/>
          </ac:grpSpMkLst>
        </pc:grpChg>
        <pc:grpChg chg="add mod">
          <ac:chgData name="Eelke Wielinga" userId="deb22ccefafb6d89" providerId="LiveId" clId="{B4356C38-289A-4DC6-9C8B-C088220A4FCC}" dt="2024-11-14T18:56:15.163" v="7635" actId="338"/>
          <ac:grpSpMkLst>
            <pc:docMk/>
            <pc:sldMk cId="1057179370" sldId="413"/>
            <ac:grpSpMk id="6" creationId="{8093E628-143C-7161-F8AF-B962F9B139D3}"/>
          </ac:grpSpMkLst>
        </pc:grpChg>
        <pc:picChg chg="mod topLvl">
          <ac:chgData name="Eelke Wielinga" userId="deb22ccefafb6d89" providerId="LiveId" clId="{B4356C38-289A-4DC6-9C8B-C088220A4FCC}" dt="2024-11-14T18:56:15.163" v="7635" actId="338"/>
          <ac:picMkLst>
            <pc:docMk/>
            <pc:sldMk cId="1057179370" sldId="413"/>
            <ac:picMk id="2" creationId="{1802AC3C-664E-4E16-9867-D27F75D6ED8A}"/>
          </ac:picMkLst>
        </pc:picChg>
        <pc:picChg chg="mod topLvl">
          <ac:chgData name="Eelke Wielinga" userId="deb22ccefafb6d89" providerId="LiveId" clId="{B4356C38-289A-4DC6-9C8B-C088220A4FCC}" dt="2024-11-14T18:56:15.163" v="7635" actId="338"/>
          <ac:picMkLst>
            <pc:docMk/>
            <pc:sldMk cId="1057179370" sldId="413"/>
            <ac:picMk id="20" creationId="{E905C5DB-721D-4DA8-8EA4-BD75D4A53661}"/>
          </ac:picMkLst>
        </pc:picChg>
      </pc:sldChg>
      <pc:sldChg chg="modSp mod">
        <pc:chgData name="Eelke Wielinga" userId="deb22ccefafb6d89" providerId="LiveId" clId="{B4356C38-289A-4DC6-9C8B-C088220A4FCC}" dt="2024-11-14T20:53:19.444" v="8775" actId="20577"/>
        <pc:sldMkLst>
          <pc:docMk/>
          <pc:sldMk cId="568284833" sldId="415"/>
        </pc:sldMkLst>
        <pc:spChg chg="mod">
          <ac:chgData name="Eelke Wielinga" userId="deb22ccefafb6d89" providerId="LiveId" clId="{B4356C38-289A-4DC6-9C8B-C088220A4FCC}" dt="2024-11-14T20:53:19.444" v="8775" actId="20577"/>
          <ac:spMkLst>
            <pc:docMk/>
            <pc:sldMk cId="568284833" sldId="415"/>
            <ac:spMk id="2" creationId="{B7445D9A-B385-F952-ECC5-9D319BCEBAFE}"/>
          </ac:spMkLst>
        </pc:spChg>
        <pc:spChg chg="mod">
          <ac:chgData name="Eelke Wielinga" userId="deb22ccefafb6d89" providerId="LiveId" clId="{B4356C38-289A-4DC6-9C8B-C088220A4FCC}" dt="2024-11-14T15:58:01.976" v="6875" actId="1076"/>
          <ac:spMkLst>
            <pc:docMk/>
            <pc:sldMk cId="568284833" sldId="415"/>
            <ac:spMk id="9" creationId="{CBFDBA26-0726-4773-9729-B2288D6465CB}"/>
          </ac:spMkLst>
        </pc:spChg>
      </pc:sldChg>
      <pc:sldChg chg="addSp delSp modSp mod">
        <pc:chgData name="Eelke Wielinga" userId="deb22ccefafb6d89" providerId="LiveId" clId="{B4356C38-289A-4DC6-9C8B-C088220A4FCC}" dt="2024-11-14T16:26:20.235" v="6970" actId="1076"/>
        <pc:sldMkLst>
          <pc:docMk/>
          <pc:sldMk cId="1548620331" sldId="417"/>
        </pc:sldMkLst>
        <pc:spChg chg="mod topLvl">
          <ac:chgData name="Eelke Wielinga" userId="deb22ccefafb6d89" providerId="LiveId" clId="{B4356C38-289A-4DC6-9C8B-C088220A4FCC}" dt="2024-11-13T14:49:58.025" v="4119" actId="164"/>
          <ac:spMkLst>
            <pc:docMk/>
            <pc:sldMk cId="1548620331" sldId="417"/>
            <ac:spMk id="2" creationId="{9BC74D7D-9935-468B-9EEF-DC3D1FCA98CB}"/>
          </ac:spMkLst>
        </pc:spChg>
        <pc:spChg chg="mod topLvl">
          <ac:chgData name="Eelke Wielinga" userId="deb22ccefafb6d89" providerId="LiveId" clId="{B4356C38-289A-4DC6-9C8B-C088220A4FCC}" dt="2024-11-13T14:49:58.025" v="4119" actId="164"/>
          <ac:spMkLst>
            <pc:docMk/>
            <pc:sldMk cId="1548620331" sldId="417"/>
            <ac:spMk id="3" creationId="{671CFB97-226D-415A-B994-3BDBAB18FAD0}"/>
          </ac:spMkLst>
        </pc:spChg>
        <pc:spChg chg="mod topLvl">
          <ac:chgData name="Eelke Wielinga" userId="deb22ccefafb6d89" providerId="LiveId" clId="{B4356C38-289A-4DC6-9C8B-C088220A4FCC}" dt="2024-11-13T14:49:58.025" v="4119" actId="164"/>
          <ac:spMkLst>
            <pc:docMk/>
            <pc:sldMk cId="1548620331" sldId="417"/>
            <ac:spMk id="5" creationId="{EF351944-9C9A-401F-A89F-84081A2BE6BE}"/>
          </ac:spMkLst>
        </pc:spChg>
        <pc:spChg chg="mod topLvl">
          <ac:chgData name="Eelke Wielinga" userId="deb22ccefafb6d89" providerId="LiveId" clId="{B4356C38-289A-4DC6-9C8B-C088220A4FCC}" dt="2024-11-13T14:49:58.025" v="4119" actId="164"/>
          <ac:spMkLst>
            <pc:docMk/>
            <pc:sldMk cId="1548620331" sldId="417"/>
            <ac:spMk id="6" creationId="{267F5A18-B135-437A-8B7D-4938971264AF}"/>
          </ac:spMkLst>
        </pc:spChg>
        <pc:spChg chg="mod topLvl">
          <ac:chgData name="Eelke Wielinga" userId="deb22ccefafb6d89" providerId="LiveId" clId="{B4356C38-289A-4DC6-9C8B-C088220A4FCC}" dt="2024-11-13T14:49:58.025" v="4119" actId="164"/>
          <ac:spMkLst>
            <pc:docMk/>
            <pc:sldMk cId="1548620331" sldId="417"/>
            <ac:spMk id="7" creationId="{855337AE-C701-4C5D-8EF1-A9D9DE97DE15}"/>
          </ac:spMkLst>
        </pc:spChg>
        <pc:spChg chg="add mod">
          <ac:chgData name="Eelke Wielinga" userId="deb22ccefafb6d89" providerId="LiveId" clId="{B4356C38-289A-4DC6-9C8B-C088220A4FCC}" dt="2024-11-14T16:26:20.235" v="6970" actId="1076"/>
          <ac:spMkLst>
            <pc:docMk/>
            <pc:sldMk cId="1548620331" sldId="417"/>
            <ac:spMk id="8" creationId="{62850842-368F-8811-16DB-02509D96BBEB}"/>
          </ac:spMkLst>
        </pc:spChg>
        <pc:spChg chg="mod topLvl">
          <ac:chgData name="Eelke Wielinga" userId="deb22ccefafb6d89" providerId="LiveId" clId="{B4356C38-289A-4DC6-9C8B-C088220A4FCC}" dt="2024-11-13T14:49:58.025" v="4119" actId="164"/>
          <ac:spMkLst>
            <pc:docMk/>
            <pc:sldMk cId="1548620331" sldId="417"/>
            <ac:spMk id="9" creationId="{CBFDBA26-0726-4773-9729-B2288D6465CB}"/>
          </ac:spMkLst>
        </pc:spChg>
        <pc:spChg chg="mod topLvl">
          <ac:chgData name="Eelke Wielinga" userId="deb22ccefafb6d89" providerId="LiveId" clId="{B4356C38-289A-4DC6-9C8B-C088220A4FCC}" dt="2024-11-13T14:49:58.025" v="4119" actId="164"/>
          <ac:spMkLst>
            <pc:docMk/>
            <pc:sldMk cId="1548620331" sldId="417"/>
            <ac:spMk id="10" creationId="{AAEA1BE3-5C0F-4ECB-8487-E166B782ED2C}"/>
          </ac:spMkLst>
        </pc:spChg>
        <pc:spChg chg="mod topLvl">
          <ac:chgData name="Eelke Wielinga" userId="deb22ccefafb6d89" providerId="LiveId" clId="{B4356C38-289A-4DC6-9C8B-C088220A4FCC}" dt="2024-11-13T14:49:58.025" v="4119" actId="164"/>
          <ac:spMkLst>
            <pc:docMk/>
            <pc:sldMk cId="1548620331" sldId="417"/>
            <ac:spMk id="11" creationId="{AEB0ECA8-EAD2-4598-BA3E-9FAC3F29AA59}"/>
          </ac:spMkLst>
        </pc:spChg>
        <pc:spChg chg="mod topLvl">
          <ac:chgData name="Eelke Wielinga" userId="deb22ccefafb6d89" providerId="LiveId" clId="{B4356C38-289A-4DC6-9C8B-C088220A4FCC}" dt="2024-11-13T14:49:58.025" v="4119" actId="164"/>
          <ac:spMkLst>
            <pc:docMk/>
            <pc:sldMk cId="1548620331" sldId="417"/>
            <ac:spMk id="12" creationId="{2EA816B6-F5AE-4934-A9C4-172794414702}"/>
          </ac:spMkLst>
        </pc:spChg>
        <pc:spChg chg="mod topLvl">
          <ac:chgData name="Eelke Wielinga" userId="deb22ccefafb6d89" providerId="LiveId" clId="{B4356C38-289A-4DC6-9C8B-C088220A4FCC}" dt="2024-11-13T14:49:58.025" v="4119" actId="164"/>
          <ac:spMkLst>
            <pc:docMk/>
            <pc:sldMk cId="1548620331" sldId="417"/>
            <ac:spMk id="13" creationId="{78FB71B4-7AFC-432C-8291-39393AE2898A}"/>
          </ac:spMkLst>
        </pc:spChg>
        <pc:spChg chg="mod topLvl">
          <ac:chgData name="Eelke Wielinga" userId="deb22ccefafb6d89" providerId="LiveId" clId="{B4356C38-289A-4DC6-9C8B-C088220A4FCC}" dt="2024-11-13T14:49:58.025" v="4119" actId="164"/>
          <ac:spMkLst>
            <pc:docMk/>
            <pc:sldMk cId="1548620331" sldId="417"/>
            <ac:spMk id="14" creationId="{90EE9189-0461-4129-AE8F-2F0793CC8CFB}"/>
          </ac:spMkLst>
        </pc:spChg>
        <pc:spChg chg="mod topLvl">
          <ac:chgData name="Eelke Wielinga" userId="deb22ccefafb6d89" providerId="LiveId" clId="{B4356C38-289A-4DC6-9C8B-C088220A4FCC}" dt="2024-11-13T14:49:58.025" v="4119" actId="164"/>
          <ac:spMkLst>
            <pc:docMk/>
            <pc:sldMk cId="1548620331" sldId="417"/>
            <ac:spMk id="15" creationId="{C9B6C423-EA55-44D4-848F-4686C6D99843}"/>
          </ac:spMkLst>
        </pc:spChg>
        <pc:spChg chg="mod topLvl">
          <ac:chgData name="Eelke Wielinga" userId="deb22ccefafb6d89" providerId="LiveId" clId="{B4356C38-289A-4DC6-9C8B-C088220A4FCC}" dt="2024-11-13T14:49:58.025" v="4119" actId="164"/>
          <ac:spMkLst>
            <pc:docMk/>
            <pc:sldMk cId="1548620331" sldId="417"/>
            <ac:spMk id="16" creationId="{85297B2F-C00E-4FAC-803A-1632DB52F05F}"/>
          </ac:spMkLst>
        </pc:spChg>
        <pc:spChg chg="mod topLvl">
          <ac:chgData name="Eelke Wielinga" userId="deb22ccefafb6d89" providerId="LiveId" clId="{B4356C38-289A-4DC6-9C8B-C088220A4FCC}" dt="2024-11-13T14:49:58.025" v="4119" actId="164"/>
          <ac:spMkLst>
            <pc:docMk/>
            <pc:sldMk cId="1548620331" sldId="417"/>
            <ac:spMk id="17" creationId="{9E7DFAC6-D4C3-4375-8805-CA0AB44B78AD}"/>
          </ac:spMkLst>
        </pc:spChg>
        <pc:spChg chg="mod topLvl">
          <ac:chgData name="Eelke Wielinga" userId="deb22ccefafb6d89" providerId="LiveId" clId="{B4356C38-289A-4DC6-9C8B-C088220A4FCC}" dt="2024-11-13T14:49:58.025" v="4119" actId="164"/>
          <ac:spMkLst>
            <pc:docMk/>
            <pc:sldMk cId="1548620331" sldId="417"/>
            <ac:spMk id="18" creationId="{450C339C-88DC-4566-AF20-9C94D80B2C2B}"/>
          </ac:spMkLst>
        </pc:spChg>
        <pc:spChg chg="mod topLvl">
          <ac:chgData name="Eelke Wielinga" userId="deb22ccefafb6d89" providerId="LiveId" clId="{B4356C38-289A-4DC6-9C8B-C088220A4FCC}" dt="2024-11-13T14:49:58.025" v="4119" actId="164"/>
          <ac:spMkLst>
            <pc:docMk/>
            <pc:sldMk cId="1548620331" sldId="417"/>
            <ac:spMk id="19" creationId="{24684756-63DC-4FA6-B50D-4BF4F4F0E36B}"/>
          </ac:spMkLst>
        </pc:spChg>
        <pc:spChg chg="mod topLvl">
          <ac:chgData name="Eelke Wielinga" userId="deb22ccefafb6d89" providerId="LiveId" clId="{B4356C38-289A-4DC6-9C8B-C088220A4FCC}" dt="2024-11-13T14:49:58.025" v="4119" actId="164"/>
          <ac:spMkLst>
            <pc:docMk/>
            <pc:sldMk cId="1548620331" sldId="417"/>
            <ac:spMk id="20" creationId="{757CEF79-DFEB-47AD-960E-73A6AD71D586}"/>
          </ac:spMkLst>
        </pc:spChg>
        <pc:spChg chg="mod topLvl">
          <ac:chgData name="Eelke Wielinga" userId="deb22ccefafb6d89" providerId="LiveId" clId="{B4356C38-289A-4DC6-9C8B-C088220A4FCC}" dt="2024-11-13T14:49:58.025" v="4119" actId="164"/>
          <ac:spMkLst>
            <pc:docMk/>
            <pc:sldMk cId="1548620331" sldId="417"/>
            <ac:spMk id="21" creationId="{D3FFB4E4-0C83-4408-ADDE-C66C0ADE5FB5}"/>
          </ac:spMkLst>
        </pc:spChg>
        <pc:spChg chg="add mod">
          <ac:chgData name="Eelke Wielinga" userId="deb22ccefafb6d89" providerId="LiveId" clId="{B4356C38-289A-4DC6-9C8B-C088220A4FCC}" dt="2024-11-13T14:49:58.025" v="4119" actId="164"/>
          <ac:spMkLst>
            <pc:docMk/>
            <pc:sldMk cId="1548620331" sldId="417"/>
            <ac:spMk id="26" creationId="{6059980D-912C-F326-EF68-362CC7CF6DF1}"/>
          </ac:spMkLst>
        </pc:spChg>
        <pc:spChg chg="mod topLvl">
          <ac:chgData name="Eelke Wielinga" userId="deb22ccefafb6d89" providerId="LiveId" clId="{B4356C38-289A-4DC6-9C8B-C088220A4FCC}" dt="2024-11-13T14:49:58.025" v="4119" actId="164"/>
          <ac:spMkLst>
            <pc:docMk/>
            <pc:sldMk cId="1548620331" sldId="417"/>
            <ac:spMk id="27" creationId="{CAD2665B-3AAC-43A6-8F96-EAECD572A4EC}"/>
          </ac:spMkLst>
        </pc:spChg>
        <pc:spChg chg="mod topLvl">
          <ac:chgData name="Eelke Wielinga" userId="deb22ccefafb6d89" providerId="LiveId" clId="{B4356C38-289A-4DC6-9C8B-C088220A4FCC}" dt="2024-11-13T14:49:58.025" v="4119" actId="164"/>
          <ac:spMkLst>
            <pc:docMk/>
            <pc:sldMk cId="1548620331" sldId="417"/>
            <ac:spMk id="28" creationId="{EECDCC08-E9A4-456D-B7D9-4282ED60224C}"/>
          </ac:spMkLst>
        </pc:spChg>
        <pc:spChg chg="mod topLvl">
          <ac:chgData name="Eelke Wielinga" userId="deb22ccefafb6d89" providerId="LiveId" clId="{B4356C38-289A-4DC6-9C8B-C088220A4FCC}" dt="2024-11-13T14:49:58.025" v="4119" actId="164"/>
          <ac:spMkLst>
            <pc:docMk/>
            <pc:sldMk cId="1548620331" sldId="417"/>
            <ac:spMk id="29" creationId="{E1FE7E61-5658-4E43-A10E-AB2B21E99B67}"/>
          </ac:spMkLst>
        </pc:spChg>
        <pc:spChg chg="mod topLvl">
          <ac:chgData name="Eelke Wielinga" userId="deb22ccefafb6d89" providerId="LiveId" clId="{B4356C38-289A-4DC6-9C8B-C088220A4FCC}" dt="2024-11-13T14:49:58.025" v="4119" actId="164"/>
          <ac:spMkLst>
            <pc:docMk/>
            <pc:sldMk cId="1548620331" sldId="417"/>
            <ac:spMk id="31" creationId="{BDFEE2A9-AF4F-4FE6-A365-D56CB633B6CA}"/>
          </ac:spMkLst>
        </pc:spChg>
        <pc:spChg chg="mod topLvl">
          <ac:chgData name="Eelke Wielinga" userId="deb22ccefafb6d89" providerId="LiveId" clId="{B4356C38-289A-4DC6-9C8B-C088220A4FCC}" dt="2024-11-13T14:49:58.025" v="4119" actId="164"/>
          <ac:spMkLst>
            <pc:docMk/>
            <pc:sldMk cId="1548620331" sldId="417"/>
            <ac:spMk id="32" creationId="{4CC240E3-6129-4945-BEE0-E57FB07231C3}"/>
          </ac:spMkLst>
        </pc:spChg>
        <pc:spChg chg="mod topLvl">
          <ac:chgData name="Eelke Wielinga" userId="deb22ccefafb6d89" providerId="LiveId" clId="{B4356C38-289A-4DC6-9C8B-C088220A4FCC}" dt="2024-11-13T14:49:58.025" v="4119" actId="164"/>
          <ac:spMkLst>
            <pc:docMk/>
            <pc:sldMk cId="1548620331" sldId="417"/>
            <ac:spMk id="33" creationId="{C464B3B6-F98F-4356-8B29-E180DEBF0FC8}"/>
          </ac:spMkLst>
        </pc:spChg>
        <pc:spChg chg="mod topLvl">
          <ac:chgData name="Eelke Wielinga" userId="deb22ccefafb6d89" providerId="LiveId" clId="{B4356C38-289A-4DC6-9C8B-C088220A4FCC}" dt="2024-11-13T14:49:58.025" v="4119" actId="164"/>
          <ac:spMkLst>
            <pc:docMk/>
            <pc:sldMk cId="1548620331" sldId="417"/>
            <ac:spMk id="34" creationId="{7F39FC06-679E-446F-952C-DDAD21E4780D}"/>
          </ac:spMkLst>
        </pc:spChg>
        <pc:spChg chg="mod topLvl">
          <ac:chgData name="Eelke Wielinga" userId="deb22ccefafb6d89" providerId="LiveId" clId="{B4356C38-289A-4DC6-9C8B-C088220A4FCC}" dt="2024-11-13T14:49:58.025" v="4119" actId="164"/>
          <ac:spMkLst>
            <pc:docMk/>
            <pc:sldMk cId="1548620331" sldId="417"/>
            <ac:spMk id="35" creationId="{CB7283C6-E779-4511-9C5B-657412EC7BC9}"/>
          </ac:spMkLst>
        </pc:spChg>
        <pc:spChg chg="add del mod">
          <ac:chgData name="Eelke Wielinga" userId="deb22ccefafb6d89" providerId="LiveId" clId="{B4356C38-289A-4DC6-9C8B-C088220A4FCC}" dt="2024-11-14T16:26:08.659" v="6968" actId="478"/>
          <ac:spMkLst>
            <pc:docMk/>
            <pc:sldMk cId="1548620331" sldId="417"/>
            <ac:spMk id="37" creationId="{928AB633-3575-7414-B5E4-BB701D2AE2FE}"/>
          </ac:spMkLst>
        </pc:spChg>
        <pc:spChg chg="add mod">
          <ac:chgData name="Eelke Wielinga" userId="deb22ccefafb6d89" providerId="LiveId" clId="{B4356C38-289A-4DC6-9C8B-C088220A4FCC}" dt="2024-11-14T16:26:14.905" v="6969" actId="1076"/>
          <ac:spMkLst>
            <pc:docMk/>
            <pc:sldMk cId="1548620331" sldId="417"/>
            <ac:spMk id="38" creationId="{E45B378B-E3EC-B6F5-8B9C-919B20017A8B}"/>
          </ac:spMkLst>
        </pc:spChg>
        <pc:spChg chg="add mod">
          <ac:chgData name="Eelke Wielinga" userId="deb22ccefafb6d89" providerId="LiveId" clId="{B4356C38-289A-4DC6-9C8B-C088220A4FCC}" dt="2024-11-13T14:49:58.025" v="4119" actId="164"/>
          <ac:spMkLst>
            <pc:docMk/>
            <pc:sldMk cId="1548620331" sldId="417"/>
            <ac:spMk id="39" creationId="{E358AB8A-EA62-8DCB-BA41-620246B45DA7}"/>
          </ac:spMkLst>
        </pc:spChg>
        <pc:grpChg chg="del">
          <ac:chgData name="Eelke Wielinga" userId="deb22ccefafb6d89" providerId="LiveId" clId="{B4356C38-289A-4DC6-9C8B-C088220A4FCC}" dt="2024-11-13T13:21:07.022" v="4107" actId="165"/>
          <ac:grpSpMkLst>
            <pc:docMk/>
            <pc:sldMk cId="1548620331" sldId="417"/>
            <ac:grpSpMk id="36" creationId="{9D3E1129-3C7E-4F38-9B31-A3668B0D24C9}"/>
          </ac:grpSpMkLst>
        </pc:grpChg>
        <pc:grpChg chg="add mod">
          <ac:chgData name="Eelke Wielinga" userId="deb22ccefafb6d89" providerId="LiveId" clId="{B4356C38-289A-4DC6-9C8B-C088220A4FCC}" dt="2024-11-13T14:49:58.025" v="4119" actId="164"/>
          <ac:grpSpMkLst>
            <pc:docMk/>
            <pc:sldMk cId="1548620331" sldId="417"/>
            <ac:grpSpMk id="40" creationId="{9D868ED9-329E-2F7A-56BC-798831D1164D}"/>
          </ac:grpSpMkLst>
        </pc:grpChg>
        <pc:picChg chg="mod topLvl">
          <ac:chgData name="Eelke Wielinga" userId="deb22ccefafb6d89" providerId="LiveId" clId="{B4356C38-289A-4DC6-9C8B-C088220A4FCC}" dt="2024-11-13T14:49:58.025" v="4119" actId="164"/>
          <ac:picMkLst>
            <pc:docMk/>
            <pc:sldMk cId="1548620331" sldId="417"/>
            <ac:picMk id="4" creationId="{8AEDD988-0913-4FBF-A418-FE6DD1241844}"/>
          </ac:picMkLst>
        </pc:picChg>
        <pc:picChg chg="mod topLvl">
          <ac:chgData name="Eelke Wielinga" userId="deb22ccefafb6d89" providerId="LiveId" clId="{B4356C38-289A-4DC6-9C8B-C088220A4FCC}" dt="2024-11-13T14:49:58.025" v="4119" actId="164"/>
          <ac:picMkLst>
            <pc:docMk/>
            <pc:sldMk cId="1548620331" sldId="417"/>
            <ac:picMk id="22" creationId="{7709AFED-3663-460C-8BEA-72C8C01A4EE0}"/>
          </ac:picMkLst>
        </pc:picChg>
        <pc:picChg chg="mod topLvl">
          <ac:chgData name="Eelke Wielinga" userId="deb22ccefafb6d89" providerId="LiveId" clId="{B4356C38-289A-4DC6-9C8B-C088220A4FCC}" dt="2024-11-13T14:49:58.025" v="4119" actId="164"/>
          <ac:picMkLst>
            <pc:docMk/>
            <pc:sldMk cId="1548620331" sldId="417"/>
            <ac:picMk id="23" creationId="{E978F885-C998-4BA7-AF3E-F5BF392A31B5}"/>
          </ac:picMkLst>
        </pc:picChg>
        <pc:picChg chg="mod topLvl">
          <ac:chgData name="Eelke Wielinga" userId="deb22ccefafb6d89" providerId="LiveId" clId="{B4356C38-289A-4DC6-9C8B-C088220A4FCC}" dt="2024-11-13T14:49:58.025" v="4119" actId="164"/>
          <ac:picMkLst>
            <pc:docMk/>
            <pc:sldMk cId="1548620331" sldId="417"/>
            <ac:picMk id="24" creationId="{2FC19136-CEDC-401C-B287-59E3C20EA8F2}"/>
          </ac:picMkLst>
        </pc:picChg>
        <pc:picChg chg="mod topLvl">
          <ac:chgData name="Eelke Wielinga" userId="deb22ccefafb6d89" providerId="LiveId" clId="{B4356C38-289A-4DC6-9C8B-C088220A4FCC}" dt="2024-11-13T14:49:58.025" v="4119" actId="164"/>
          <ac:picMkLst>
            <pc:docMk/>
            <pc:sldMk cId="1548620331" sldId="417"/>
            <ac:picMk id="25" creationId="{BAF3EC0A-3517-427E-B5D1-EA859D43C367}"/>
          </ac:picMkLst>
        </pc:picChg>
        <pc:picChg chg="mod topLvl">
          <ac:chgData name="Eelke Wielinga" userId="deb22ccefafb6d89" providerId="LiveId" clId="{B4356C38-289A-4DC6-9C8B-C088220A4FCC}" dt="2024-11-13T14:49:58.025" v="4119" actId="164"/>
          <ac:picMkLst>
            <pc:docMk/>
            <pc:sldMk cId="1548620331" sldId="417"/>
            <ac:picMk id="30" creationId="{554AF83F-C13F-4281-8C14-6FE4E0AF92C8}"/>
          </ac:picMkLst>
        </pc:picChg>
      </pc:sldChg>
      <pc:sldChg chg="modSp mod">
        <pc:chgData name="Eelke Wielinga" userId="deb22ccefafb6d89" providerId="LiveId" clId="{B4356C38-289A-4DC6-9C8B-C088220A4FCC}" dt="2024-11-14T18:51:37.757" v="7606" actId="1037"/>
        <pc:sldMkLst>
          <pc:docMk/>
          <pc:sldMk cId="18976307" sldId="419"/>
        </pc:sldMkLst>
        <pc:grpChg chg="mod">
          <ac:chgData name="Eelke Wielinga" userId="deb22ccefafb6d89" providerId="LiveId" clId="{B4356C38-289A-4DC6-9C8B-C088220A4FCC}" dt="2024-11-14T18:51:37.757" v="7606" actId="1037"/>
          <ac:grpSpMkLst>
            <pc:docMk/>
            <pc:sldMk cId="18976307" sldId="419"/>
            <ac:grpSpMk id="4" creationId="{E2ACADCE-D84E-4758-BE61-4F99AD580B9C}"/>
          </ac:grpSpMkLst>
        </pc:grpChg>
      </pc:sldChg>
      <pc:sldChg chg="addSp delSp modSp mod">
        <pc:chgData name="Eelke Wielinga" userId="deb22ccefafb6d89" providerId="LiveId" clId="{B4356C38-289A-4DC6-9C8B-C088220A4FCC}" dt="2024-11-14T19:42:21.398" v="7645" actId="164"/>
        <pc:sldMkLst>
          <pc:docMk/>
          <pc:sldMk cId="2716676989" sldId="421"/>
        </pc:sldMkLst>
        <pc:spChg chg="add mod">
          <ac:chgData name="Eelke Wielinga" userId="deb22ccefafb6d89" providerId="LiveId" clId="{B4356C38-289A-4DC6-9C8B-C088220A4FCC}" dt="2024-11-14T19:41:55.415" v="7643"/>
          <ac:spMkLst>
            <pc:docMk/>
            <pc:sldMk cId="2716676989" sldId="421"/>
            <ac:spMk id="4" creationId="{65F6812C-EAF6-DDF3-36C4-43AD210150D6}"/>
          </ac:spMkLst>
        </pc:spChg>
        <pc:spChg chg="mod">
          <ac:chgData name="Eelke Wielinga" userId="deb22ccefafb6d89" providerId="LiveId" clId="{B4356C38-289A-4DC6-9C8B-C088220A4FCC}" dt="2024-11-14T19:42:21.398" v="7645" actId="164"/>
          <ac:spMkLst>
            <pc:docMk/>
            <pc:sldMk cId="2716676989" sldId="421"/>
            <ac:spMk id="5" creationId="{00000000-0000-0000-0000-000000000000}"/>
          </ac:spMkLst>
        </pc:spChg>
        <pc:spChg chg="add mod">
          <ac:chgData name="Eelke Wielinga" userId="deb22ccefafb6d89" providerId="LiveId" clId="{B4356C38-289A-4DC6-9C8B-C088220A4FCC}" dt="2024-11-14T19:41:55.415" v="7643"/>
          <ac:spMkLst>
            <pc:docMk/>
            <pc:sldMk cId="2716676989" sldId="421"/>
            <ac:spMk id="6" creationId="{9166889B-7C29-B1E9-E077-CBBD94C68454}"/>
          </ac:spMkLst>
        </pc:spChg>
        <pc:spChg chg="mod">
          <ac:chgData name="Eelke Wielinga" userId="deb22ccefafb6d89" providerId="LiveId" clId="{B4356C38-289A-4DC6-9C8B-C088220A4FCC}" dt="2024-11-14T19:42:21.398" v="7645" actId="164"/>
          <ac:spMkLst>
            <pc:docMk/>
            <pc:sldMk cId="2716676989" sldId="421"/>
            <ac:spMk id="14" creationId="{2CFE260D-D0A5-4E27-9865-A3C58F74D7A6}"/>
          </ac:spMkLst>
        </pc:spChg>
        <pc:spChg chg="mod">
          <ac:chgData name="Eelke Wielinga" userId="deb22ccefafb6d89" providerId="LiveId" clId="{B4356C38-289A-4DC6-9C8B-C088220A4FCC}" dt="2024-11-14T19:42:21.398" v="7645" actId="164"/>
          <ac:spMkLst>
            <pc:docMk/>
            <pc:sldMk cId="2716676989" sldId="421"/>
            <ac:spMk id="15" creationId="{2CFE260D-D0A5-4E27-9865-A3C58F74D7A6}"/>
          </ac:spMkLst>
        </pc:spChg>
        <pc:spChg chg="mod">
          <ac:chgData name="Eelke Wielinga" userId="deb22ccefafb6d89" providerId="LiveId" clId="{B4356C38-289A-4DC6-9C8B-C088220A4FCC}" dt="2024-11-14T19:42:21.398" v="7645" actId="164"/>
          <ac:spMkLst>
            <pc:docMk/>
            <pc:sldMk cId="2716676989" sldId="421"/>
            <ac:spMk id="16" creationId="{2CFE260D-D0A5-4E27-9865-A3C58F74D7A6}"/>
          </ac:spMkLst>
        </pc:spChg>
        <pc:spChg chg="mod">
          <ac:chgData name="Eelke Wielinga" userId="deb22ccefafb6d89" providerId="LiveId" clId="{B4356C38-289A-4DC6-9C8B-C088220A4FCC}" dt="2024-11-14T19:42:21.398" v="7645" actId="164"/>
          <ac:spMkLst>
            <pc:docMk/>
            <pc:sldMk cId="2716676989" sldId="421"/>
            <ac:spMk id="17" creationId="{2CFE260D-D0A5-4E27-9865-A3C58F74D7A6}"/>
          </ac:spMkLst>
        </pc:spChg>
        <pc:spChg chg="mod">
          <ac:chgData name="Eelke Wielinga" userId="deb22ccefafb6d89" providerId="LiveId" clId="{B4356C38-289A-4DC6-9C8B-C088220A4FCC}" dt="2024-11-14T19:42:21.398" v="7645" actId="164"/>
          <ac:spMkLst>
            <pc:docMk/>
            <pc:sldMk cId="2716676989" sldId="421"/>
            <ac:spMk id="24" creationId="{00000000-0000-0000-0000-000000000000}"/>
          </ac:spMkLst>
        </pc:spChg>
        <pc:spChg chg="mod">
          <ac:chgData name="Eelke Wielinga" userId="deb22ccefafb6d89" providerId="LiveId" clId="{B4356C38-289A-4DC6-9C8B-C088220A4FCC}" dt="2024-11-14T19:42:21.398" v="7645" actId="164"/>
          <ac:spMkLst>
            <pc:docMk/>
            <pc:sldMk cId="2716676989" sldId="421"/>
            <ac:spMk id="25" creationId="{00000000-0000-0000-0000-000000000000}"/>
          </ac:spMkLst>
        </pc:spChg>
        <pc:spChg chg="mod">
          <ac:chgData name="Eelke Wielinga" userId="deb22ccefafb6d89" providerId="LiveId" clId="{B4356C38-289A-4DC6-9C8B-C088220A4FCC}" dt="2024-11-14T19:42:21.398" v="7645" actId="164"/>
          <ac:spMkLst>
            <pc:docMk/>
            <pc:sldMk cId="2716676989" sldId="421"/>
            <ac:spMk id="26" creationId="{00000000-0000-0000-0000-000000000000}"/>
          </ac:spMkLst>
        </pc:spChg>
        <pc:spChg chg="mod">
          <ac:chgData name="Eelke Wielinga" userId="deb22ccefafb6d89" providerId="LiveId" clId="{B4356C38-289A-4DC6-9C8B-C088220A4FCC}" dt="2024-11-14T19:42:21.398" v="7645" actId="164"/>
          <ac:spMkLst>
            <pc:docMk/>
            <pc:sldMk cId="2716676989" sldId="421"/>
            <ac:spMk id="27" creationId="{00000000-0000-0000-0000-000000000000}"/>
          </ac:spMkLst>
        </pc:spChg>
        <pc:spChg chg="del">
          <ac:chgData name="Eelke Wielinga" userId="deb22ccefafb6d89" providerId="LiveId" clId="{B4356C38-289A-4DC6-9C8B-C088220A4FCC}" dt="2024-11-14T19:42:11.322" v="7644" actId="478"/>
          <ac:spMkLst>
            <pc:docMk/>
            <pc:sldMk cId="2716676989" sldId="421"/>
            <ac:spMk id="29" creationId="{EDB04058-1242-4BB2-B12E-CB451BB8ABF2}"/>
          </ac:spMkLst>
        </pc:spChg>
        <pc:grpChg chg="mod">
          <ac:chgData name="Eelke Wielinga" userId="deb22ccefafb6d89" providerId="LiveId" clId="{B4356C38-289A-4DC6-9C8B-C088220A4FCC}" dt="2024-11-14T19:42:21.398" v="7645" actId="164"/>
          <ac:grpSpMkLst>
            <pc:docMk/>
            <pc:sldMk cId="2716676989" sldId="421"/>
            <ac:grpSpMk id="3" creationId="{B5FD10CB-D079-4D01-A1E7-1F5A9E36E3E4}"/>
          </ac:grpSpMkLst>
        </pc:grpChg>
        <pc:grpChg chg="add mod">
          <ac:chgData name="Eelke Wielinga" userId="deb22ccefafb6d89" providerId="LiveId" clId="{B4356C38-289A-4DC6-9C8B-C088220A4FCC}" dt="2024-11-14T19:42:21.398" v="7645" actId="164"/>
          <ac:grpSpMkLst>
            <pc:docMk/>
            <pc:sldMk cId="2716676989" sldId="421"/>
            <ac:grpSpMk id="8" creationId="{E523F190-C65A-F5F6-CAD4-32F813E88CAA}"/>
          </ac:grpSpMkLst>
        </pc:grpChg>
        <pc:picChg chg="mod">
          <ac:chgData name="Eelke Wielinga" userId="deb22ccefafb6d89" providerId="LiveId" clId="{B4356C38-289A-4DC6-9C8B-C088220A4FCC}" dt="2024-11-14T19:42:21.398" v="7645" actId="164"/>
          <ac:picMkLst>
            <pc:docMk/>
            <pc:sldMk cId="2716676989" sldId="421"/>
            <ac:picMk id="18" creationId="{00000000-0000-0000-0000-000000000000}"/>
          </ac:picMkLst>
        </pc:picChg>
        <pc:picChg chg="mod">
          <ac:chgData name="Eelke Wielinga" userId="deb22ccefafb6d89" providerId="LiveId" clId="{B4356C38-289A-4DC6-9C8B-C088220A4FCC}" dt="2024-11-14T19:42:21.398" v="7645" actId="164"/>
          <ac:picMkLst>
            <pc:docMk/>
            <pc:sldMk cId="2716676989" sldId="421"/>
            <ac:picMk id="19" creationId="{00000000-0000-0000-0000-000000000000}"/>
          </ac:picMkLst>
        </pc:picChg>
        <pc:picChg chg="mod">
          <ac:chgData name="Eelke Wielinga" userId="deb22ccefafb6d89" providerId="LiveId" clId="{B4356C38-289A-4DC6-9C8B-C088220A4FCC}" dt="2024-11-14T19:42:21.398" v="7645" actId="164"/>
          <ac:picMkLst>
            <pc:docMk/>
            <pc:sldMk cId="2716676989" sldId="421"/>
            <ac:picMk id="20" creationId="{00000000-0000-0000-0000-000000000000}"/>
          </ac:picMkLst>
        </pc:picChg>
        <pc:picChg chg="mod">
          <ac:chgData name="Eelke Wielinga" userId="deb22ccefafb6d89" providerId="LiveId" clId="{B4356C38-289A-4DC6-9C8B-C088220A4FCC}" dt="2024-11-14T19:42:21.398" v="7645" actId="164"/>
          <ac:picMkLst>
            <pc:docMk/>
            <pc:sldMk cId="2716676989" sldId="421"/>
            <ac:picMk id="21" creationId="{00000000-0000-0000-0000-000000000000}"/>
          </ac:picMkLst>
        </pc:picChg>
        <pc:picChg chg="mod">
          <ac:chgData name="Eelke Wielinga" userId="deb22ccefafb6d89" providerId="LiveId" clId="{B4356C38-289A-4DC6-9C8B-C088220A4FCC}" dt="2024-11-14T19:42:21.398" v="7645" actId="164"/>
          <ac:picMkLst>
            <pc:docMk/>
            <pc:sldMk cId="2716676989" sldId="421"/>
            <ac:picMk id="22" creationId="{00000000-0000-0000-0000-000000000000}"/>
          </ac:picMkLst>
        </pc:picChg>
      </pc:sldChg>
      <pc:sldChg chg="addSp modSp">
        <pc:chgData name="Eelke Wielinga" userId="deb22ccefafb6d89" providerId="LiveId" clId="{B4356C38-289A-4DC6-9C8B-C088220A4FCC}" dt="2024-11-14T20:40:05.110" v="8676" actId="164"/>
        <pc:sldMkLst>
          <pc:docMk/>
          <pc:sldMk cId="4037723337" sldId="422"/>
        </pc:sldMkLst>
        <pc:spChg chg="mod">
          <ac:chgData name="Eelke Wielinga" userId="deb22ccefafb6d89" providerId="LiveId" clId="{B4356C38-289A-4DC6-9C8B-C088220A4FCC}" dt="2024-11-14T20:40:05.110" v="8676" actId="164"/>
          <ac:spMkLst>
            <pc:docMk/>
            <pc:sldMk cId="4037723337" sldId="422"/>
            <ac:spMk id="3" creationId="{CA13EE98-E947-2C5D-156A-4E973AB216E7}"/>
          </ac:spMkLst>
        </pc:spChg>
        <pc:spChg chg="mod">
          <ac:chgData name="Eelke Wielinga" userId="deb22ccefafb6d89" providerId="LiveId" clId="{B4356C38-289A-4DC6-9C8B-C088220A4FCC}" dt="2024-11-14T20:40:05.110" v="8676" actId="164"/>
          <ac:spMkLst>
            <pc:docMk/>
            <pc:sldMk cId="4037723337" sldId="422"/>
            <ac:spMk id="7" creationId="{79EC9B07-CCB7-4250-B56D-64890B391B00}"/>
          </ac:spMkLst>
        </pc:spChg>
        <pc:spChg chg="mod">
          <ac:chgData name="Eelke Wielinga" userId="deb22ccefafb6d89" providerId="LiveId" clId="{B4356C38-289A-4DC6-9C8B-C088220A4FCC}" dt="2024-11-14T20:40:05.110" v="8676" actId="164"/>
          <ac:spMkLst>
            <pc:docMk/>
            <pc:sldMk cId="4037723337" sldId="422"/>
            <ac:spMk id="10" creationId="{486B38A6-89E6-44A3-A712-B51FB553F898}"/>
          </ac:spMkLst>
        </pc:spChg>
        <pc:spChg chg="mod">
          <ac:chgData name="Eelke Wielinga" userId="deb22ccefafb6d89" providerId="LiveId" clId="{B4356C38-289A-4DC6-9C8B-C088220A4FCC}" dt="2024-11-14T20:40:05.110" v="8676" actId="164"/>
          <ac:spMkLst>
            <pc:docMk/>
            <pc:sldMk cId="4037723337" sldId="422"/>
            <ac:spMk id="11" creationId="{7E60C56F-E953-409F-B61E-7E6D0849F826}"/>
          </ac:spMkLst>
        </pc:spChg>
        <pc:spChg chg="mod">
          <ac:chgData name="Eelke Wielinga" userId="deb22ccefafb6d89" providerId="LiveId" clId="{B4356C38-289A-4DC6-9C8B-C088220A4FCC}" dt="2024-11-14T20:40:05.110" v="8676" actId="164"/>
          <ac:spMkLst>
            <pc:docMk/>
            <pc:sldMk cId="4037723337" sldId="422"/>
            <ac:spMk id="13" creationId="{2CFE260D-D0A5-4E27-9865-A3C58F74D7A6}"/>
          </ac:spMkLst>
        </pc:spChg>
        <pc:spChg chg="mod">
          <ac:chgData name="Eelke Wielinga" userId="deb22ccefafb6d89" providerId="LiveId" clId="{B4356C38-289A-4DC6-9C8B-C088220A4FCC}" dt="2024-11-14T20:40:05.110" v="8676" actId="164"/>
          <ac:spMkLst>
            <pc:docMk/>
            <pc:sldMk cId="4037723337" sldId="422"/>
            <ac:spMk id="18" creationId="{4EDCD3D4-4A9E-4D67-918C-0BBC07C3C10D}"/>
          </ac:spMkLst>
        </pc:spChg>
        <pc:spChg chg="mod">
          <ac:chgData name="Eelke Wielinga" userId="deb22ccefafb6d89" providerId="LiveId" clId="{B4356C38-289A-4DC6-9C8B-C088220A4FCC}" dt="2024-11-14T20:40:05.110" v="8676" actId="164"/>
          <ac:spMkLst>
            <pc:docMk/>
            <pc:sldMk cId="4037723337" sldId="422"/>
            <ac:spMk id="19" creationId="{86A82CE7-3F19-4252-9EEC-618AFDF66A41}"/>
          </ac:spMkLst>
        </pc:spChg>
        <pc:spChg chg="mod">
          <ac:chgData name="Eelke Wielinga" userId="deb22ccefafb6d89" providerId="LiveId" clId="{B4356C38-289A-4DC6-9C8B-C088220A4FCC}" dt="2024-11-14T20:40:05.110" v="8676" actId="164"/>
          <ac:spMkLst>
            <pc:docMk/>
            <pc:sldMk cId="4037723337" sldId="422"/>
            <ac:spMk id="21" creationId="{6E1AA24B-58C8-4239-BE4A-556B397617D0}"/>
          </ac:spMkLst>
        </pc:spChg>
        <pc:spChg chg="mod">
          <ac:chgData name="Eelke Wielinga" userId="deb22ccefafb6d89" providerId="LiveId" clId="{B4356C38-289A-4DC6-9C8B-C088220A4FCC}" dt="2024-11-14T20:40:05.110" v="8676" actId="164"/>
          <ac:spMkLst>
            <pc:docMk/>
            <pc:sldMk cId="4037723337" sldId="422"/>
            <ac:spMk id="22" creationId="{24C24298-B36C-4807-A9DD-3FD7DCE90611}"/>
          </ac:spMkLst>
        </pc:spChg>
        <pc:spChg chg="mod">
          <ac:chgData name="Eelke Wielinga" userId="deb22ccefafb6d89" providerId="LiveId" clId="{B4356C38-289A-4DC6-9C8B-C088220A4FCC}" dt="2024-11-14T20:40:05.110" v="8676" actId="164"/>
          <ac:spMkLst>
            <pc:docMk/>
            <pc:sldMk cId="4037723337" sldId="422"/>
            <ac:spMk id="23" creationId="{4D347D99-B10F-4D84-AC67-64F46FD0159E}"/>
          </ac:spMkLst>
        </pc:spChg>
        <pc:grpChg chg="add mod">
          <ac:chgData name="Eelke Wielinga" userId="deb22ccefafb6d89" providerId="LiveId" clId="{B4356C38-289A-4DC6-9C8B-C088220A4FCC}" dt="2024-11-14T20:40:05.110" v="8676" actId="164"/>
          <ac:grpSpMkLst>
            <pc:docMk/>
            <pc:sldMk cId="4037723337" sldId="422"/>
            <ac:grpSpMk id="4" creationId="{7C08ED80-94CC-DDE2-DD20-1E6FAC177D85}"/>
          </ac:grpSpMkLst>
        </pc:grpChg>
        <pc:picChg chg="mod">
          <ac:chgData name="Eelke Wielinga" userId="deb22ccefafb6d89" providerId="LiveId" clId="{B4356C38-289A-4DC6-9C8B-C088220A4FCC}" dt="2024-11-14T20:40:05.110" v="8676" actId="164"/>
          <ac:picMkLst>
            <pc:docMk/>
            <pc:sldMk cId="4037723337" sldId="422"/>
            <ac:picMk id="2" creationId="{1802AC3C-664E-4E16-9867-D27F75D6ED8A}"/>
          </ac:picMkLst>
        </pc:picChg>
      </pc:sldChg>
      <pc:sldChg chg="addSp delSp modSp mod">
        <pc:chgData name="Eelke Wielinga" userId="deb22ccefafb6d89" providerId="LiveId" clId="{B4356C38-289A-4DC6-9C8B-C088220A4FCC}" dt="2024-11-14T20:40:21.637" v="8677" actId="164"/>
        <pc:sldMkLst>
          <pc:docMk/>
          <pc:sldMk cId="3970966755" sldId="423"/>
        </pc:sldMkLst>
        <pc:spChg chg="add mod">
          <ac:chgData name="Eelke Wielinga" userId="deb22ccefafb6d89" providerId="LiveId" clId="{B4356C38-289A-4DC6-9C8B-C088220A4FCC}" dt="2024-11-14T20:40:21.637" v="8677" actId="164"/>
          <ac:spMkLst>
            <pc:docMk/>
            <pc:sldMk cId="3970966755" sldId="423"/>
            <ac:spMk id="4" creationId="{88C85809-49CB-A3F2-F9C6-10E288917C78}"/>
          </ac:spMkLst>
        </pc:spChg>
        <pc:spChg chg="add mod">
          <ac:chgData name="Eelke Wielinga" userId="deb22ccefafb6d89" providerId="LiveId" clId="{B4356C38-289A-4DC6-9C8B-C088220A4FCC}" dt="2024-11-14T20:40:21.637" v="8677" actId="164"/>
          <ac:spMkLst>
            <pc:docMk/>
            <pc:sldMk cId="3970966755" sldId="423"/>
            <ac:spMk id="5" creationId="{4885AB86-AF13-0B1F-5C96-D037812EFD33}"/>
          </ac:spMkLst>
        </pc:spChg>
        <pc:spChg chg="mod">
          <ac:chgData name="Eelke Wielinga" userId="deb22ccefafb6d89" providerId="LiveId" clId="{B4356C38-289A-4DC6-9C8B-C088220A4FCC}" dt="2024-11-12T08:39:37.022" v="674" actId="164"/>
          <ac:spMkLst>
            <pc:docMk/>
            <pc:sldMk cId="3970966755" sldId="423"/>
            <ac:spMk id="7" creationId="{79EC9B07-CCB7-4250-B56D-64890B391B00}"/>
          </ac:spMkLst>
        </pc:spChg>
        <pc:spChg chg="mod">
          <ac:chgData name="Eelke Wielinga" userId="deb22ccefafb6d89" providerId="LiveId" clId="{B4356C38-289A-4DC6-9C8B-C088220A4FCC}" dt="2024-11-12T08:39:37.022" v="674" actId="164"/>
          <ac:spMkLst>
            <pc:docMk/>
            <pc:sldMk cId="3970966755" sldId="423"/>
            <ac:spMk id="8" creationId="{6A2BCBCB-C0C4-478D-9CEC-2FE4D42E91E3}"/>
          </ac:spMkLst>
        </pc:spChg>
        <pc:spChg chg="mod">
          <ac:chgData name="Eelke Wielinga" userId="deb22ccefafb6d89" providerId="LiveId" clId="{B4356C38-289A-4DC6-9C8B-C088220A4FCC}" dt="2024-11-12T08:39:37.022" v="674" actId="164"/>
          <ac:spMkLst>
            <pc:docMk/>
            <pc:sldMk cId="3970966755" sldId="423"/>
            <ac:spMk id="9" creationId="{F43D66F2-612D-40D9-9069-10274106E720}"/>
          </ac:spMkLst>
        </pc:spChg>
        <pc:spChg chg="mod">
          <ac:chgData name="Eelke Wielinga" userId="deb22ccefafb6d89" providerId="LiveId" clId="{B4356C38-289A-4DC6-9C8B-C088220A4FCC}" dt="2024-11-12T08:39:37.022" v="674" actId="164"/>
          <ac:spMkLst>
            <pc:docMk/>
            <pc:sldMk cId="3970966755" sldId="423"/>
            <ac:spMk id="10" creationId="{486B38A6-89E6-44A3-A712-B51FB553F898}"/>
          </ac:spMkLst>
        </pc:spChg>
        <pc:spChg chg="mod">
          <ac:chgData name="Eelke Wielinga" userId="deb22ccefafb6d89" providerId="LiveId" clId="{B4356C38-289A-4DC6-9C8B-C088220A4FCC}" dt="2024-11-12T08:39:37.022" v="674" actId="164"/>
          <ac:spMkLst>
            <pc:docMk/>
            <pc:sldMk cId="3970966755" sldId="423"/>
            <ac:spMk id="11" creationId="{7E60C56F-E953-409F-B61E-7E6D0849F826}"/>
          </ac:spMkLst>
        </pc:spChg>
        <pc:spChg chg="mod">
          <ac:chgData name="Eelke Wielinga" userId="deb22ccefafb6d89" providerId="LiveId" clId="{B4356C38-289A-4DC6-9C8B-C088220A4FCC}" dt="2024-11-12T08:39:37.022" v="674" actId="164"/>
          <ac:spMkLst>
            <pc:docMk/>
            <pc:sldMk cId="3970966755" sldId="423"/>
            <ac:spMk id="13" creationId="{2CFE260D-D0A5-4E27-9865-A3C58F74D7A6}"/>
          </ac:spMkLst>
        </pc:spChg>
        <pc:spChg chg="mod">
          <ac:chgData name="Eelke Wielinga" userId="deb22ccefafb6d89" providerId="LiveId" clId="{B4356C38-289A-4DC6-9C8B-C088220A4FCC}" dt="2024-11-13T09:08:49.522" v="2911" actId="20577"/>
          <ac:spMkLst>
            <pc:docMk/>
            <pc:sldMk cId="3970966755" sldId="423"/>
            <ac:spMk id="14" creationId="{B91A3BF1-CB2E-4C77-B133-5D846CFD1139}"/>
          </ac:spMkLst>
        </pc:spChg>
        <pc:spChg chg="add del mod">
          <ac:chgData name="Eelke Wielinga" userId="deb22ccefafb6d89" providerId="LiveId" clId="{B4356C38-289A-4DC6-9C8B-C088220A4FCC}" dt="2024-11-12T08:34:02.764" v="633" actId="478"/>
          <ac:spMkLst>
            <pc:docMk/>
            <pc:sldMk cId="3970966755" sldId="423"/>
            <ac:spMk id="15" creationId="{1FAD2182-16E1-F2CF-BC76-DE1F034DA5AA}"/>
          </ac:spMkLst>
        </pc:spChg>
        <pc:spChg chg="add del mod">
          <ac:chgData name="Eelke Wielinga" userId="deb22ccefafb6d89" providerId="LiveId" clId="{B4356C38-289A-4DC6-9C8B-C088220A4FCC}" dt="2024-11-12T08:34:15.135" v="635" actId="478"/>
          <ac:spMkLst>
            <pc:docMk/>
            <pc:sldMk cId="3970966755" sldId="423"/>
            <ac:spMk id="16" creationId="{9913C59A-850E-F0D9-DD9F-514668B10CCD}"/>
          </ac:spMkLst>
        </pc:spChg>
        <pc:spChg chg="add del mod">
          <ac:chgData name="Eelke Wielinga" userId="deb22ccefafb6d89" providerId="LiveId" clId="{B4356C38-289A-4DC6-9C8B-C088220A4FCC}" dt="2024-11-12T08:34:15.135" v="635" actId="478"/>
          <ac:spMkLst>
            <pc:docMk/>
            <pc:sldMk cId="3970966755" sldId="423"/>
            <ac:spMk id="17" creationId="{92DE93BE-B69E-E252-EBBD-4B8774877568}"/>
          </ac:spMkLst>
        </pc:spChg>
        <pc:spChg chg="mod">
          <ac:chgData name="Eelke Wielinga" userId="deb22ccefafb6d89" providerId="LiveId" clId="{B4356C38-289A-4DC6-9C8B-C088220A4FCC}" dt="2024-11-12T08:39:37.022" v="674" actId="164"/>
          <ac:spMkLst>
            <pc:docMk/>
            <pc:sldMk cId="3970966755" sldId="423"/>
            <ac:spMk id="18" creationId="{D2CDC440-16BF-43C4-87FE-9FDF22F90C6B}"/>
          </ac:spMkLst>
        </pc:spChg>
        <pc:spChg chg="add mod">
          <ac:chgData name="Eelke Wielinga" userId="deb22ccefafb6d89" providerId="LiveId" clId="{B4356C38-289A-4DC6-9C8B-C088220A4FCC}" dt="2024-11-12T08:39:37.022" v="674" actId="164"/>
          <ac:spMkLst>
            <pc:docMk/>
            <pc:sldMk cId="3970966755" sldId="423"/>
            <ac:spMk id="19" creationId="{EA082C4C-F13D-FFA1-3047-2D6B33C4CBF3}"/>
          </ac:spMkLst>
        </pc:spChg>
        <pc:spChg chg="add mod">
          <ac:chgData name="Eelke Wielinga" userId="deb22ccefafb6d89" providerId="LiveId" clId="{B4356C38-289A-4DC6-9C8B-C088220A4FCC}" dt="2024-11-12T08:39:37.022" v="674" actId="164"/>
          <ac:spMkLst>
            <pc:docMk/>
            <pc:sldMk cId="3970966755" sldId="423"/>
            <ac:spMk id="20" creationId="{3861FEE5-836B-C9EF-998D-916255ED169E}"/>
          </ac:spMkLst>
        </pc:spChg>
        <pc:spChg chg="add mod">
          <ac:chgData name="Eelke Wielinga" userId="deb22ccefafb6d89" providerId="LiveId" clId="{B4356C38-289A-4DC6-9C8B-C088220A4FCC}" dt="2024-11-12T08:39:37.022" v="674" actId="164"/>
          <ac:spMkLst>
            <pc:docMk/>
            <pc:sldMk cId="3970966755" sldId="423"/>
            <ac:spMk id="21" creationId="{9F4D9562-BD63-5CBE-9B03-FA6FA8544076}"/>
          </ac:spMkLst>
        </pc:spChg>
        <pc:spChg chg="mod">
          <ac:chgData name="Eelke Wielinga" userId="deb22ccefafb6d89" providerId="LiveId" clId="{B4356C38-289A-4DC6-9C8B-C088220A4FCC}" dt="2024-11-12T08:39:37.022" v="674" actId="164"/>
          <ac:spMkLst>
            <pc:docMk/>
            <pc:sldMk cId="3970966755" sldId="423"/>
            <ac:spMk id="23" creationId="{4D347D99-B10F-4D84-AC67-64F46FD0159E}"/>
          </ac:spMkLst>
        </pc:spChg>
        <pc:spChg chg="add mod">
          <ac:chgData name="Eelke Wielinga" userId="deb22ccefafb6d89" providerId="LiveId" clId="{B4356C38-289A-4DC6-9C8B-C088220A4FCC}" dt="2024-11-12T08:39:37.022" v="674" actId="164"/>
          <ac:spMkLst>
            <pc:docMk/>
            <pc:sldMk cId="3970966755" sldId="423"/>
            <ac:spMk id="24" creationId="{E5E94643-D6A9-3CCA-C0D4-434E4F12860E}"/>
          </ac:spMkLst>
        </pc:spChg>
        <pc:spChg chg="add mod">
          <ac:chgData name="Eelke Wielinga" userId="deb22ccefafb6d89" providerId="LiveId" clId="{B4356C38-289A-4DC6-9C8B-C088220A4FCC}" dt="2024-11-12T08:39:37.022" v="674" actId="164"/>
          <ac:spMkLst>
            <pc:docMk/>
            <pc:sldMk cId="3970966755" sldId="423"/>
            <ac:spMk id="25" creationId="{DEE21FD8-FDDB-65EA-8A60-015FDC0B4060}"/>
          </ac:spMkLst>
        </pc:spChg>
        <pc:spChg chg="add mod">
          <ac:chgData name="Eelke Wielinga" userId="deb22ccefafb6d89" providerId="LiveId" clId="{B4356C38-289A-4DC6-9C8B-C088220A4FCC}" dt="2024-11-12T08:39:37.022" v="674" actId="164"/>
          <ac:spMkLst>
            <pc:docMk/>
            <pc:sldMk cId="3970966755" sldId="423"/>
            <ac:spMk id="26" creationId="{8ABB9B80-07F8-A62D-51D5-E762326F1292}"/>
          </ac:spMkLst>
        </pc:spChg>
        <pc:spChg chg="add mod">
          <ac:chgData name="Eelke Wielinga" userId="deb22ccefafb6d89" providerId="LiveId" clId="{B4356C38-289A-4DC6-9C8B-C088220A4FCC}" dt="2024-11-12T08:39:37.022" v="674" actId="164"/>
          <ac:spMkLst>
            <pc:docMk/>
            <pc:sldMk cId="3970966755" sldId="423"/>
            <ac:spMk id="28" creationId="{8E1F9EF8-22B0-83C7-59F5-C9FB9F8912A2}"/>
          </ac:spMkLst>
        </pc:spChg>
        <pc:spChg chg="add mod">
          <ac:chgData name="Eelke Wielinga" userId="deb22ccefafb6d89" providerId="LiveId" clId="{B4356C38-289A-4DC6-9C8B-C088220A4FCC}" dt="2024-11-12T08:39:37.022" v="674" actId="164"/>
          <ac:spMkLst>
            <pc:docMk/>
            <pc:sldMk cId="3970966755" sldId="423"/>
            <ac:spMk id="29" creationId="{31B52145-F0DE-6CA1-A4F6-55420E69C675}"/>
          </ac:spMkLst>
        </pc:spChg>
        <pc:spChg chg="add mod">
          <ac:chgData name="Eelke Wielinga" userId="deb22ccefafb6d89" providerId="LiveId" clId="{B4356C38-289A-4DC6-9C8B-C088220A4FCC}" dt="2024-11-12T08:39:37.022" v="674" actId="164"/>
          <ac:spMkLst>
            <pc:docMk/>
            <pc:sldMk cId="3970966755" sldId="423"/>
            <ac:spMk id="30" creationId="{A14A13AF-05EE-B230-974B-0897BD85DA2C}"/>
          </ac:spMkLst>
        </pc:spChg>
        <pc:spChg chg="add mod">
          <ac:chgData name="Eelke Wielinga" userId="deb22ccefafb6d89" providerId="LiveId" clId="{B4356C38-289A-4DC6-9C8B-C088220A4FCC}" dt="2024-11-12T08:39:37.022" v="674" actId="164"/>
          <ac:spMkLst>
            <pc:docMk/>
            <pc:sldMk cId="3970966755" sldId="423"/>
            <ac:spMk id="32" creationId="{A4E6ABB0-CBAD-CC6F-933B-336445CA401F}"/>
          </ac:spMkLst>
        </pc:spChg>
        <pc:spChg chg="add mod">
          <ac:chgData name="Eelke Wielinga" userId="deb22ccefafb6d89" providerId="LiveId" clId="{B4356C38-289A-4DC6-9C8B-C088220A4FCC}" dt="2024-11-12T08:39:37.022" v="674" actId="164"/>
          <ac:spMkLst>
            <pc:docMk/>
            <pc:sldMk cId="3970966755" sldId="423"/>
            <ac:spMk id="33" creationId="{6D329830-08E9-B5D8-8D71-16FFD4A9B77A}"/>
          </ac:spMkLst>
        </pc:spChg>
        <pc:spChg chg="add mod">
          <ac:chgData name="Eelke Wielinga" userId="deb22ccefafb6d89" providerId="LiveId" clId="{B4356C38-289A-4DC6-9C8B-C088220A4FCC}" dt="2024-11-12T08:39:37.022" v="674" actId="164"/>
          <ac:spMkLst>
            <pc:docMk/>
            <pc:sldMk cId="3970966755" sldId="423"/>
            <ac:spMk id="34" creationId="{AC81BCF5-DD9C-51BD-7B6B-E2F281684119}"/>
          </ac:spMkLst>
        </pc:spChg>
        <pc:spChg chg="add mod ord">
          <ac:chgData name="Eelke Wielinga" userId="deb22ccefafb6d89" providerId="LiveId" clId="{B4356C38-289A-4DC6-9C8B-C088220A4FCC}" dt="2024-11-14T20:40:21.637" v="8677" actId="164"/>
          <ac:spMkLst>
            <pc:docMk/>
            <pc:sldMk cId="3970966755" sldId="423"/>
            <ac:spMk id="37" creationId="{FE18CB57-8437-006B-07FE-DC743023E2E7}"/>
          </ac:spMkLst>
        </pc:spChg>
        <pc:spChg chg="add del mod ord">
          <ac:chgData name="Eelke Wielinga" userId="deb22ccefafb6d89" providerId="LiveId" clId="{B4356C38-289A-4DC6-9C8B-C088220A4FCC}" dt="2024-11-12T09:05:32.079" v="938" actId="478"/>
          <ac:spMkLst>
            <pc:docMk/>
            <pc:sldMk cId="3970966755" sldId="423"/>
            <ac:spMk id="38" creationId="{21060A04-A6FF-7FF7-72A6-C80F68D8BFFF}"/>
          </ac:spMkLst>
        </pc:spChg>
        <pc:spChg chg="add del mod ord">
          <ac:chgData name="Eelke Wielinga" userId="deb22ccefafb6d89" providerId="LiveId" clId="{B4356C38-289A-4DC6-9C8B-C088220A4FCC}" dt="2024-11-14T20:40:21.637" v="8677" actId="164"/>
          <ac:spMkLst>
            <pc:docMk/>
            <pc:sldMk cId="3970966755" sldId="423"/>
            <ac:spMk id="39" creationId="{2DD72C55-1D6D-2E0A-6919-7A173B2EB995}"/>
          </ac:spMkLst>
        </pc:spChg>
        <pc:spChg chg="add del mod">
          <ac:chgData name="Eelke Wielinga" userId="deb22ccefafb6d89" providerId="LiveId" clId="{B4356C38-289A-4DC6-9C8B-C088220A4FCC}" dt="2024-11-12T09:03:37.204" v="920" actId="478"/>
          <ac:spMkLst>
            <pc:docMk/>
            <pc:sldMk cId="3970966755" sldId="423"/>
            <ac:spMk id="40" creationId="{AD96BDAD-D00A-55A7-4303-EC4771CF220D}"/>
          </ac:spMkLst>
        </pc:spChg>
        <pc:spChg chg="add del mod">
          <ac:chgData name="Eelke Wielinga" userId="deb22ccefafb6d89" providerId="LiveId" clId="{B4356C38-289A-4DC6-9C8B-C088220A4FCC}" dt="2024-11-12T08:58:24.541" v="685" actId="478"/>
          <ac:spMkLst>
            <pc:docMk/>
            <pc:sldMk cId="3970966755" sldId="423"/>
            <ac:spMk id="41" creationId="{2AF5B7C6-AF90-E67B-F720-2DFB4486309C}"/>
          </ac:spMkLst>
        </pc:spChg>
        <pc:spChg chg="add mod">
          <ac:chgData name="Eelke Wielinga" userId="deb22ccefafb6d89" providerId="LiveId" clId="{B4356C38-289A-4DC6-9C8B-C088220A4FCC}" dt="2024-11-14T20:40:21.637" v="8677" actId="164"/>
          <ac:spMkLst>
            <pc:docMk/>
            <pc:sldMk cId="3970966755" sldId="423"/>
            <ac:spMk id="42" creationId="{ECA8E223-138F-E006-C141-C39767F39918}"/>
          </ac:spMkLst>
        </pc:spChg>
        <pc:spChg chg="add mod">
          <ac:chgData name="Eelke Wielinga" userId="deb22ccefafb6d89" providerId="LiveId" clId="{B4356C38-289A-4DC6-9C8B-C088220A4FCC}" dt="2024-11-14T20:40:21.637" v="8677" actId="164"/>
          <ac:spMkLst>
            <pc:docMk/>
            <pc:sldMk cId="3970966755" sldId="423"/>
            <ac:spMk id="43" creationId="{BDFE9859-C02F-282D-8B8C-637A12BBD000}"/>
          </ac:spMkLst>
        </pc:spChg>
        <pc:spChg chg="add mod">
          <ac:chgData name="Eelke Wielinga" userId="deb22ccefafb6d89" providerId="LiveId" clId="{B4356C38-289A-4DC6-9C8B-C088220A4FCC}" dt="2024-11-14T20:40:21.637" v="8677" actId="164"/>
          <ac:spMkLst>
            <pc:docMk/>
            <pc:sldMk cId="3970966755" sldId="423"/>
            <ac:spMk id="44" creationId="{0E66DBDA-08BC-4918-C050-6FA723DA8F66}"/>
          </ac:spMkLst>
        </pc:spChg>
        <pc:spChg chg="add mod">
          <ac:chgData name="Eelke Wielinga" userId="deb22ccefafb6d89" providerId="LiveId" clId="{B4356C38-289A-4DC6-9C8B-C088220A4FCC}" dt="2024-11-14T20:40:21.637" v="8677" actId="164"/>
          <ac:spMkLst>
            <pc:docMk/>
            <pc:sldMk cId="3970966755" sldId="423"/>
            <ac:spMk id="45" creationId="{15E9CB2E-7C62-6352-1561-1F229A6CD9AF}"/>
          </ac:spMkLst>
        </pc:spChg>
        <pc:grpChg chg="add mod">
          <ac:chgData name="Eelke Wielinga" userId="deb22ccefafb6d89" providerId="LiveId" clId="{B4356C38-289A-4DC6-9C8B-C088220A4FCC}" dt="2024-11-14T20:40:21.637" v="8677" actId="164"/>
          <ac:grpSpMkLst>
            <pc:docMk/>
            <pc:sldMk cId="3970966755" sldId="423"/>
            <ac:grpSpMk id="6" creationId="{A940D2AF-CAC3-8264-C54A-66C899A9C622}"/>
          </ac:grpSpMkLst>
        </pc:grpChg>
        <pc:grpChg chg="add mod">
          <ac:chgData name="Eelke Wielinga" userId="deb22ccefafb6d89" providerId="LiveId" clId="{B4356C38-289A-4DC6-9C8B-C088220A4FCC}" dt="2024-11-14T20:40:21.637" v="8677" actId="164"/>
          <ac:grpSpMkLst>
            <pc:docMk/>
            <pc:sldMk cId="3970966755" sldId="423"/>
            <ac:grpSpMk id="36" creationId="{0FE1FACA-BCC5-E43F-25C6-F7A9738DC4CC}"/>
          </ac:grpSpMkLst>
        </pc:grpChg>
        <pc:picChg chg="mod">
          <ac:chgData name="Eelke Wielinga" userId="deb22ccefafb6d89" providerId="LiveId" clId="{B4356C38-289A-4DC6-9C8B-C088220A4FCC}" dt="2024-11-12T08:39:37.022" v="674" actId="164"/>
          <ac:picMkLst>
            <pc:docMk/>
            <pc:sldMk cId="3970966755" sldId="423"/>
            <ac:picMk id="2" creationId="{1802AC3C-664E-4E16-9867-D27F75D6ED8A}"/>
          </ac:picMkLst>
        </pc:picChg>
        <pc:picChg chg="add mod">
          <ac:chgData name="Eelke Wielinga" userId="deb22ccefafb6d89" providerId="LiveId" clId="{B4356C38-289A-4DC6-9C8B-C088220A4FCC}" dt="2024-11-14T20:40:21.637" v="8677" actId="164"/>
          <ac:picMkLst>
            <pc:docMk/>
            <pc:sldMk cId="3970966755" sldId="423"/>
            <ac:picMk id="3" creationId="{457E9B7E-6E6B-B639-6638-28A8A4964EEF}"/>
          </ac:picMkLst>
        </pc:picChg>
        <pc:picChg chg="add del mod">
          <ac:chgData name="Eelke Wielinga" userId="deb22ccefafb6d89" providerId="LiveId" clId="{B4356C38-289A-4DC6-9C8B-C088220A4FCC}" dt="2024-11-12T08:34:15.135" v="635" actId="478"/>
          <ac:picMkLst>
            <pc:docMk/>
            <pc:sldMk cId="3970966755" sldId="423"/>
            <ac:picMk id="3" creationId="{5D6E5276-E773-6209-9D35-EF404813DB43}"/>
          </ac:picMkLst>
        </pc:picChg>
        <pc:picChg chg="add del mod">
          <ac:chgData name="Eelke Wielinga" userId="deb22ccefafb6d89" providerId="LiveId" clId="{B4356C38-289A-4DC6-9C8B-C088220A4FCC}" dt="2024-11-12T08:34:41.485" v="637" actId="478"/>
          <ac:picMkLst>
            <pc:docMk/>
            <pc:sldMk cId="3970966755" sldId="423"/>
            <ac:picMk id="4" creationId="{70FC85CE-99E4-D4ED-A3AF-890EEF9DABE1}"/>
          </ac:picMkLst>
        </pc:picChg>
        <pc:picChg chg="add del mod">
          <ac:chgData name="Eelke Wielinga" userId="deb22ccefafb6d89" providerId="LiveId" clId="{B4356C38-289A-4DC6-9C8B-C088220A4FCC}" dt="2024-11-12T08:34:42.370" v="638" actId="478"/>
          <ac:picMkLst>
            <pc:docMk/>
            <pc:sldMk cId="3970966755" sldId="423"/>
            <ac:picMk id="5" creationId="{A4C23BA6-9DD1-40D4-DC1F-968358D83B28}"/>
          </ac:picMkLst>
        </pc:picChg>
        <pc:picChg chg="add del mod">
          <ac:chgData name="Eelke Wielinga" userId="deb22ccefafb6d89" providerId="LiveId" clId="{B4356C38-289A-4DC6-9C8B-C088220A4FCC}" dt="2024-11-12T08:34:43.208" v="639" actId="478"/>
          <ac:picMkLst>
            <pc:docMk/>
            <pc:sldMk cId="3970966755" sldId="423"/>
            <ac:picMk id="6" creationId="{992577DC-9425-CAC7-7A27-E8556ED07757}"/>
          </ac:picMkLst>
        </pc:picChg>
        <pc:picChg chg="mod">
          <ac:chgData name="Eelke Wielinga" userId="deb22ccefafb6d89" providerId="LiveId" clId="{B4356C38-289A-4DC6-9C8B-C088220A4FCC}" dt="2024-11-13T09:18:30.050" v="2943" actId="1038"/>
          <ac:picMkLst>
            <pc:docMk/>
            <pc:sldMk cId="3970966755" sldId="423"/>
            <ac:picMk id="12" creationId="{B4C02090-6D0F-429A-87DB-06CDBC8F5D7C}"/>
          </ac:picMkLst>
        </pc:picChg>
        <pc:picChg chg="add mod">
          <ac:chgData name="Eelke Wielinga" userId="deb22ccefafb6d89" providerId="LiveId" clId="{B4356C38-289A-4DC6-9C8B-C088220A4FCC}" dt="2024-11-12T08:39:37.022" v="674" actId="164"/>
          <ac:picMkLst>
            <pc:docMk/>
            <pc:sldMk cId="3970966755" sldId="423"/>
            <ac:picMk id="22" creationId="{EB2E9157-9D5B-F54F-D4B5-810E8942E102}"/>
          </ac:picMkLst>
        </pc:picChg>
        <pc:picChg chg="add mod">
          <ac:chgData name="Eelke Wielinga" userId="deb22ccefafb6d89" providerId="LiveId" clId="{B4356C38-289A-4DC6-9C8B-C088220A4FCC}" dt="2024-11-12T08:39:37.022" v="674" actId="164"/>
          <ac:picMkLst>
            <pc:docMk/>
            <pc:sldMk cId="3970966755" sldId="423"/>
            <ac:picMk id="27" creationId="{6FAEEA8F-C9E9-6E87-66DC-7A1CE51A8EE6}"/>
          </ac:picMkLst>
        </pc:picChg>
        <pc:picChg chg="add mod">
          <ac:chgData name="Eelke Wielinga" userId="deb22ccefafb6d89" providerId="LiveId" clId="{B4356C38-289A-4DC6-9C8B-C088220A4FCC}" dt="2024-11-12T08:39:37.022" v="674" actId="164"/>
          <ac:picMkLst>
            <pc:docMk/>
            <pc:sldMk cId="3970966755" sldId="423"/>
            <ac:picMk id="31" creationId="{26C741A2-CE20-0A5A-9A8C-D888CF716AE2}"/>
          </ac:picMkLst>
        </pc:picChg>
        <pc:picChg chg="add mod">
          <ac:chgData name="Eelke Wielinga" userId="deb22ccefafb6d89" providerId="LiveId" clId="{B4356C38-289A-4DC6-9C8B-C088220A4FCC}" dt="2024-11-12T08:39:37.022" v="674" actId="164"/>
          <ac:picMkLst>
            <pc:docMk/>
            <pc:sldMk cId="3970966755" sldId="423"/>
            <ac:picMk id="35" creationId="{CA0D2F4F-D623-6126-B8D0-58716E501C04}"/>
          </ac:picMkLst>
        </pc:picChg>
      </pc:sldChg>
      <pc:sldChg chg="del">
        <pc:chgData name="Eelke Wielinga" userId="deb22ccefafb6d89" providerId="LiveId" clId="{B4356C38-289A-4DC6-9C8B-C088220A4FCC}" dt="2024-11-14T20:46:20.022" v="8722" actId="47"/>
        <pc:sldMkLst>
          <pc:docMk/>
          <pc:sldMk cId="1056732903" sldId="425"/>
        </pc:sldMkLst>
      </pc:sldChg>
      <pc:sldChg chg="addSp modSp mod">
        <pc:chgData name="Eelke Wielinga" userId="deb22ccefafb6d89" providerId="LiveId" clId="{B4356C38-289A-4DC6-9C8B-C088220A4FCC}" dt="2024-11-14T18:45:57.786" v="7559" actId="20577"/>
        <pc:sldMkLst>
          <pc:docMk/>
          <pc:sldMk cId="3493393127" sldId="427"/>
        </pc:sldMkLst>
        <pc:spChg chg="mod">
          <ac:chgData name="Eelke Wielinga" userId="deb22ccefafb6d89" providerId="LiveId" clId="{B4356C38-289A-4DC6-9C8B-C088220A4FCC}" dt="2024-11-14T18:43:40.052" v="7549" actId="164"/>
          <ac:spMkLst>
            <pc:docMk/>
            <pc:sldMk cId="3493393127" sldId="427"/>
            <ac:spMk id="3" creationId="{0F255166-F7CE-4D22-A618-70B43D66F752}"/>
          </ac:spMkLst>
        </pc:spChg>
        <pc:spChg chg="add mod">
          <ac:chgData name="Eelke Wielinga" userId="deb22ccefafb6d89" providerId="LiveId" clId="{B4356C38-289A-4DC6-9C8B-C088220A4FCC}" dt="2024-11-14T18:43:40.052" v="7549" actId="164"/>
          <ac:spMkLst>
            <pc:docMk/>
            <pc:sldMk cId="3493393127" sldId="427"/>
            <ac:spMk id="4" creationId="{39019807-2338-2ACD-71BC-B594073408B0}"/>
          </ac:spMkLst>
        </pc:spChg>
        <pc:spChg chg="add mod">
          <ac:chgData name="Eelke Wielinga" userId="deb22ccefafb6d89" providerId="LiveId" clId="{B4356C38-289A-4DC6-9C8B-C088220A4FCC}" dt="2024-11-14T18:43:40.052" v="7549" actId="164"/>
          <ac:spMkLst>
            <pc:docMk/>
            <pc:sldMk cId="3493393127" sldId="427"/>
            <ac:spMk id="5" creationId="{625B1924-334C-D47B-9C5E-065FA7830127}"/>
          </ac:spMkLst>
        </pc:spChg>
        <pc:spChg chg="add mod">
          <ac:chgData name="Eelke Wielinga" userId="deb22ccefafb6d89" providerId="LiveId" clId="{B4356C38-289A-4DC6-9C8B-C088220A4FCC}" dt="2024-11-14T18:45:24.613" v="7554" actId="1036"/>
          <ac:spMkLst>
            <pc:docMk/>
            <pc:sldMk cId="3493393127" sldId="427"/>
            <ac:spMk id="6" creationId="{B2EFB5CD-5F3B-A4E7-FD38-5BAB75209D07}"/>
          </ac:spMkLst>
        </pc:spChg>
        <pc:spChg chg="mod">
          <ac:chgData name="Eelke Wielinga" userId="deb22ccefafb6d89" providerId="LiveId" clId="{B4356C38-289A-4DC6-9C8B-C088220A4FCC}" dt="2024-11-14T18:43:40.052" v="7549" actId="164"/>
          <ac:spMkLst>
            <pc:docMk/>
            <pc:sldMk cId="3493393127" sldId="427"/>
            <ac:spMk id="7" creationId="{79EC9B07-CCB7-4250-B56D-64890B391B00}"/>
          </ac:spMkLst>
        </pc:spChg>
        <pc:spChg chg="add mod">
          <ac:chgData name="Eelke Wielinga" userId="deb22ccefafb6d89" providerId="LiveId" clId="{B4356C38-289A-4DC6-9C8B-C088220A4FCC}" dt="2024-11-14T18:43:40.052" v="7549" actId="164"/>
          <ac:spMkLst>
            <pc:docMk/>
            <pc:sldMk cId="3493393127" sldId="427"/>
            <ac:spMk id="9" creationId="{728D045D-300B-9FFE-8622-1EE8C184CF9B}"/>
          </ac:spMkLst>
        </pc:spChg>
        <pc:spChg chg="mod">
          <ac:chgData name="Eelke Wielinga" userId="deb22ccefafb6d89" providerId="LiveId" clId="{B4356C38-289A-4DC6-9C8B-C088220A4FCC}" dt="2024-11-14T18:45:19.436" v="7553" actId="1036"/>
          <ac:spMkLst>
            <pc:docMk/>
            <pc:sldMk cId="3493393127" sldId="427"/>
            <ac:spMk id="10" creationId="{486B38A6-89E6-44A3-A712-B51FB553F898}"/>
          </ac:spMkLst>
        </pc:spChg>
        <pc:spChg chg="mod">
          <ac:chgData name="Eelke Wielinga" userId="deb22ccefafb6d89" providerId="LiveId" clId="{B4356C38-289A-4DC6-9C8B-C088220A4FCC}" dt="2024-11-14T18:43:40.052" v="7549" actId="164"/>
          <ac:spMkLst>
            <pc:docMk/>
            <pc:sldMk cId="3493393127" sldId="427"/>
            <ac:spMk id="11" creationId="{7E60C56F-E953-409F-B61E-7E6D0849F826}"/>
          </ac:spMkLst>
        </pc:spChg>
        <pc:spChg chg="mod">
          <ac:chgData name="Eelke Wielinga" userId="deb22ccefafb6d89" providerId="LiveId" clId="{B4356C38-289A-4DC6-9C8B-C088220A4FCC}" dt="2024-11-14T18:43:40.052" v="7549" actId="164"/>
          <ac:spMkLst>
            <pc:docMk/>
            <pc:sldMk cId="3493393127" sldId="427"/>
            <ac:spMk id="12" creationId="{C582CBB0-5B25-4B5C-91C6-AA49100905E2}"/>
          </ac:spMkLst>
        </pc:spChg>
        <pc:spChg chg="add mod">
          <ac:chgData name="Eelke Wielinga" userId="deb22ccefafb6d89" providerId="LiveId" clId="{B4356C38-289A-4DC6-9C8B-C088220A4FCC}" dt="2024-11-14T18:43:40.052" v="7549" actId="164"/>
          <ac:spMkLst>
            <pc:docMk/>
            <pc:sldMk cId="3493393127" sldId="427"/>
            <ac:spMk id="14" creationId="{715C0841-265A-EFF3-70B9-32B02A86220C}"/>
          </ac:spMkLst>
        </pc:spChg>
        <pc:spChg chg="add mod">
          <ac:chgData name="Eelke Wielinga" userId="deb22ccefafb6d89" providerId="LiveId" clId="{B4356C38-289A-4DC6-9C8B-C088220A4FCC}" dt="2024-11-14T18:43:40.052" v="7549" actId="164"/>
          <ac:spMkLst>
            <pc:docMk/>
            <pc:sldMk cId="3493393127" sldId="427"/>
            <ac:spMk id="15" creationId="{BF7016B2-8808-9AF1-855C-4F5C63096735}"/>
          </ac:spMkLst>
        </pc:spChg>
        <pc:spChg chg="mod">
          <ac:chgData name="Eelke Wielinga" userId="deb22ccefafb6d89" providerId="LiveId" clId="{B4356C38-289A-4DC6-9C8B-C088220A4FCC}" dt="2024-11-14T18:43:40.052" v="7549" actId="164"/>
          <ac:spMkLst>
            <pc:docMk/>
            <pc:sldMk cId="3493393127" sldId="427"/>
            <ac:spMk id="16" creationId="{5994FD2B-1C5C-4F47-AB68-8D95AC8AE979}"/>
          </ac:spMkLst>
        </pc:spChg>
        <pc:spChg chg="add mod">
          <ac:chgData name="Eelke Wielinga" userId="deb22ccefafb6d89" providerId="LiveId" clId="{B4356C38-289A-4DC6-9C8B-C088220A4FCC}" dt="2024-11-14T18:45:12.807" v="7551" actId="1035"/>
          <ac:spMkLst>
            <pc:docMk/>
            <pc:sldMk cId="3493393127" sldId="427"/>
            <ac:spMk id="17" creationId="{03BA64E9-73EB-6E22-4B13-F7FD36AB0191}"/>
          </ac:spMkLst>
        </pc:spChg>
        <pc:spChg chg="add mod">
          <ac:chgData name="Eelke Wielinga" userId="deb22ccefafb6d89" providerId="LiveId" clId="{B4356C38-289A-4DC6-9C8B-C088220A4FCC}" dt="2024-11-14T18:45:31.485" v="7555" actId="1036"/>
          <ac:spMkLst>
            <pc:docMk/>
            <pc:sldMk cId="3493393127" sldId="427"/>
            <ac:spMk id="18" creationId="{F9C2B048-A39B-EC6D-50A6-D2ADAE5DB207}"/>
          </ac:spMkLst>
        </pc:spChg>
        <pc:spChg chg="add mod">
          <ac:chgData name="Eelke Wielinga" userId="deb22ccefafb6d89" providerId="LiveId" clId="{B4356C38-289A-4DC6-9C8B-C088220A4FCC}" dt="2024-11-14T18:43:40.052" v="7549" actId="164"/>
          <ac:spMkLst>
            <pc:docMk/>
            <pc:sldMk cId="3493393127" sldId="427"/>
            <ac:spMk id="19" creationId="{9D1AC1CD-FCEE-682A-D46D-3D9D4F320760}"/>
          </ac:spMkLst>
        </pc:spChg>
        <pc:spChg chg="add mod">
          <ac:chgData name="Eelke Wielinga" userId="deb22ccefafb6d89" providerId="LiveId" clId="{B4356C38-289A-4DC6-9C8B-C088220A4FCC}" dt="2024-11-14T18:43:40.052" v="7549" actId="164"/>
          <ac:spMkLst>
            <pc:docMk/>
            <pc:sldMk cId="3493393127" sldId="427"/>
            <ac:spMk id="20" creationId="{F913E808-046E-20D9-11DF-F05B09906077}"/>
          </ac:spMkLst>
        </pc:spChg>
        <pc:spChg chg="add mod">
          <ac:chgData name="Eelke Wielinga" userId="deb22ccefafb6d89" providerId="LiveId" clId="{B4356C38-289A-4DC6-9C8B-C088220A4FCC}" dt="2024-11-14T18:45:57.786" v="7559" actId="20577"/>
          <ac:spMkLst>
            <pc:docMk/>
            <pc:sldMk cId="3493393127" sldId="427"/>
            <ac:spMk id="21" creationId="{9196502E-6DA1-59EF-9993-46752EAD5DD7}"/>
          </ac:spMkLst>
        </pc:spChg>
        <pc:spChg chg="add mod">
          <ac:chgData name="Eelke Wielinga" userId="deb22ccefafb6d89" providerId="LiveId" clId="{B4356C38-289A-4DC6-9C8B-C088220A4FCC}" dt="2024-11-14T18:43:40.052" v="7549" actId="164"/>
          <ac:spMkLst>
            <pc:docMk/>
            <pc:sldMk cId="3493393127" sldId="427"/>
            <ac:spMk id="22" creationId="{3C2CC149-C57B-17F3-7615-E77A3A6CE090}"/>
          </ac:spMkLst>
        </pc:spChg>
        <pc:spChg chg="mod">
          <ac:chgData name="Eelke Wielinga" userId="deb22ccefafb6d89" providerId="LiveId" clId="{B4356C38-289A-4DC6-9C8B-C088220A4FCC}" dt="2024-11-14T18:43:40.052" v="7549" actId="164"/>
          <ac:spMkLst>
            <pc:docMk/>
            <pc:sldMk cId="3493393127" sldId="427"/>
            <ac:spMk id="23" creationId="{88DFE7B3-55A0-4C96-B5B5-EEB5A6C4A5CE}"/>
          </ac:spMkLst>
        </pc:spChg>
        <pc:spChg chg="mod">
          <ac:chgData name="Eelke Wielinga" userId="deb22ccefafb6d89" providerId="LiveId" clId="{B4356C38-289A-4DC6-9C8B-C088220A4FCC}" dt="2024-11-14T18:43:40.052" v="7549" actId="164"/>
          <ac:spMkLst>
            <pc:docMk/>
            <pc:sldMk cId="3493393127" sldId="427"/>
            <ac:spMk id="24" creationId="{130593F8-0B63-4E29-BC28-5A682D5BBC67}"/>
          </ac:spMkLst>
        </pc:spChg>
        <pc:spChg chg="mod">
          <ac:chgData name="Eelke Wielinga" userId="deb22ccefafb6d89" providerId="LiveId" clId="{B4356C38-289A-4DC6-9C8B-C088220A4FCC}" dt="2024-11-14T18:43:40.052" v="7549" actId="164"/>
          <ac:spMkLst>
            <pc:docMk/>
            <pc:sldMk cId="3493393127" sldId="427"/>
            <ac:spMk id="25" creationId="{102E2A78-9E83-4D8A-BD40-89486D53F557}"/>
          </ac:spMkLst>
        </pc:spChg>
        <pc:spChg chg="mod">
          <ac:chgData name="Eelke Wielinga" userId="deb22ccefafb6d89" providerId="LiveId" clId="{B4356C38-289A-4DC6-9C8B-C088220A4FCC}" dt="2024-11-14T18:43:40.052" v="7549" actId="164"/>
          <ac:spMkLst>
            <pc:docMk/>
            <pc:sldMk cId="3493393127" sldId="427"/>
            <ac:spMk id="26" creationId="{0F284D18-53DD-4396-AA37-15B6012F34A5}"/>
          </ac:spMkLst>
        </pc:spChg>
        <pc:spChg chg="add mod">
          <ac:chgData name="Eelke Wielinga" userId="deb22ccefafb6d89" providerId="LiveId" clId="{B4356C38-289A-4DC6-9C8B-C088220A4FCC}" dt="2024-11-14T18:43:40.052" v="7549" actId="164"/>
          <ac:spMkLst>
            <pc:docMk/>
            <pc:sldMk cId="3493393127" sldId="427"/>
            <ac:spMk id="27" creationId="{14F3A47A-8C24-B565-5302-30B0821F84C6}"/>
          </ac:spMkLst>
        </pc:spChg>
        <pc:grpChg chg="add mod">
          <ac:chgData name="Eelke Wielinga" userId="deb22ccefafb6d89" providerId="LiveId" clId="{B4356C38-289A-4DC6-9C8B-C088220A4FCC}" dt="2024-11-14T18:43:40.052" v="7549" actId="164"/>
          <ac:grpSpMkLst>
            <pc:docMk/>
            <pc:sldMk cId="3493393127" sldId="427"/>
            <ac:grpSpMk id="28" creationId="{9FF27059-7B18-1894-46DB-577DF563BB07}"/>
          </ac:grpSpMkLst>
        </pc:grpChg>
        <pc:picChg chg="mod">
          <ac:chgData name="Eelke Wielinga" userId="deb22ccefafb6d89" providerId="LiveId" clId="{B4356C38-289A-4DC6-9C8B-C088220A4FCC}" dt="2024-11-14T18:43:40.052" v="7549" actId="164"/>
          <ac:picMkLst>
            <pc:docMk/>
            <pc:sldMk cId="3493393127" sldId="427"/>
            <ac:picMk id="2" creationId="{1802AC3C-664E-4E16-9867-D27F75D6ED8A}"/>
          </ac:picMkLst>
        </pc:picChg>
        <pc:picChg chg="mod">
          <ac:chgData name="Eelke Wielinga" userId="deb22ccefafb6d89" providerId="LiveId" clId="{B4356C38-289A-4DC6-9C8B-C088220A4FCC}" dt="2024-11-14T18:43:40.052" v="7549" actId="164"/>
          <ac:picMkLst>
            <pc:docMk/>
            <pc:sldMk cId="3493393127" sldId="427"/>
            <ac:picMk id="8" creationId="{8CED081E-3912-4BF8-8594-427616020E8B}"/>
          </ac:picMkLst>
        </pc:picChg>
        <pc:picChg chg="mod">
          <ac:chgData name="Eelke Wielinga" userId="deb22ccefafb6d89" providerId="LiveId" clId="{B4356C38-289A-4DC6-9C8B-C088220A4FCC}" dt="2024-11-14T18:43:40.052" v="7549" actId="164"/>
          <ac:picMkLst>
            <pc:docMk/>
            <pc:sldMk cId="3493393127" sldId="427"/>
            <ac:picMk id="13" creationId="{5AEE1B63-7EBF-4B0B-9F99-CEA286700CBB}"/>
          </ac:picMkLst>
        </pc:picChg>
      </pc:sldChg>
      <pc:sldChg chg="addSp modSp mod">
        <pc:chgData name="Eelke Wielinga" userId="deb22ccefafb6d89" providerId="LiveId" clId="{B4356C38-289A-4DC6-9C8B-C088220A4FCC}" dt="2024-11-14T20:50:03.478" v="8728" actId="207"/>
        <pc:sldMkLst>
          <pc:docMk/>
          <pc:sldMk cId="2774517391" sldId="430"/>
        </pc:sldMkLst>
        <pc:spChg chg="mod">
          <ac:chgData name="Eelke Wielinga" userId="deb22ccefafb6d89" providerId="LiveId" clId="{B4356C38-289A-4DC6-9C8B-C088220A4FCC}" dt="2024-11-14T20:49:49.455" v="8727" actId="164"/>
          <ac:spMkLst>
            <pc:docMk/>
            <pc:sldMk cId="2774517391" sldId="430"/>
            <ac:spMk id="44" creationId="{0E33598D-3764-43E7-82DF-683C878E09EB}"/>
          </ac:spMkLst>
        </pc:spChg>
        <pc:spChg chg="mod">
          <ac:chgData name="Eelke Wielinga" userId="deb22ccefafb6d89" providerId="LiveId" clId="{B4356C38-289A-4DC6-9C8B-C088220A4FCC}" dt="2024-11-14T20:49:49.455" v="8727" actId="164"/>
          <ac:spMkLst>
            <pc:docMk/>
            <pc:sldMk cId="2774517391" sldId="430"/>
            <ac:spMk id="53" creationId="{A16F2BBE-A61E-4B3C-836E-DC4116446F5C}"/>
          </ac:spMkLst>
        </pc:spChg>
        <pc:spChg chg="mod">
          <ac:chgData name="Eelke Wielinga" userId="deb22ccefafb6d89" providerId="LiveId" clId="{B4356C38-289A-4DC6-9C8B-C088220A4FCC}" dt="2024-11-14T20:49:49.455" v="8727" actId="164"/>
          <ac:spMkLst>
            <pc:docMk/>
            <pc:sldMk cId="2774517391" sldId="430"/>
            <ac:spMk id="54" creationId="{A737DBE8-1FCB-43D5-BFCC-C6C5FCEB6F25}"/>
          </ac:spMkLst>
        </pc:spChg>
        <pc:spChg chg="mod">
          <ac:chgData name="Eelke Wielinga" userId="deb22ccefafb6d89" providerId="LiveId" clId="{B4356C38-289A-4DC6-9C8B-C088220A4FCC}" dt="2024-11-14T20:50:03.478" v="8728" actId="207"/>
          <ac:spMkLst>
            <pc:docMk/>
            <pc:sldMk cId="2774517391" sldId="430"/>
            <ac:spMk id="70" creationId="{167AB253-64A7-4526-A360-CB901D951B48}"/>
          </ac:spMkLst>
        </pc:spChg>
        <pc:grpChg chg="add mod">
          <ac:chgData name="Eelke Wielinga" userId="deb22ccefafb6d89" providerId="LiveId" clId="{B4356C38-289A-4DC6-9C8B-C088220A4FCC}" dt="2024-11-14T20:49:49.455" v="8727" actId="164"/>
          <ac:grpSpMkLst>
            <pc:docMk/>
            <pc:sldMk cId="2774517391" sldId="430"/>
            <ac:grpSpMk id="5" creationId="{795ADCC5-C970-1F14-AD13-5259AAADE2F0}"/>
          </ac:grpSpMkLst>
        </pc:grpChg>
        <pc:grpChg chg="mod">
          <ac:chgData name="Eelke Wielinga" userId="deb22ccefafb6d89" providerId="LiveId" clId="{B4356C38-289A-4DC6-9C8B-C088220A4FCC}" dt="2024-11-14T20:49:49.455" v="8727" actId="164"/>
          <ac:grpSpMkLst>
            <pc:docMk/>
            <pc:sldMk cId="2774517391" sldId="430"/>
            <ac:grpSpMk id="6" creationId="{93EEA788-FD12-49FB-9782-EC858C357011}"/>
          </ac:grpSpMkLst>
        </pc:grpChg>
        <pc:grpChg chg="mod">
          <ac:chgData name="Eelke Wielinga" userId="deb22ccefafb6d89" providerId="LiveId" clId="{B4356C38-289A-4DC6-9C8B-C088220A4FCC}" dt="2024-11-14T20:49:49.455" v="8727" actId="164"/>
          <ac:grpSpMkLst>
            <pc:docMk/>
            <pc:sldMk cId="2774517391" sldId="430"/>
            <ac:grpSpMk id="15" creationId="{1B23A05F-2F5C-4094-9BFB-3746C45CA8BB}"/>
          </ac:grpSpMkLst>
        </pc:grpChg>
        <pc:picChg chg="mod">
          <ac:chgData name="Eelke Wielinga" userId="deb22ccefafb6d89" providerId="LiveId" clId="{B4356C38-289A-4DC6-9C8B-C088220A4FCC}" dt="2024-11-14T20:49:49.455" v="8727" actId="164"/>
          <ac:picMkLst>
            <pc:docMk/>
            <pc:sldMk cId="2774517391" sldId="430"/>
            <ac:picMk id="3" creationId="{C97B90EE-DEBA-660A-1CAD-609DF4041880}"/>
          </ac:picMkLst>
        </pc:picChg>
      </pc:sldChg>
      <pc:sldChg chg="addSp delSp modSp mod">
        <pc:chgData name="Eelke Wielinga" userId="deb22ccefafb6d89" providerId="LiveId" clId="{B4356C38-289A-4DC6-9C8B-C088220A4FCC}" dt="2024-11-14T19:42:42.182" v="7646" actId="164"/>
        <pc:sldMkLst>
          <pc:docMk/>
          <pc:sldMk cId="1515774002" sldId="431"/>
        </pc:sldMkLst>
        <pc:spChg chg="add mod">
          <ac:chgData name="Eelke Wielinga" userId="deb22ccefafb6d89" providerId="LiveId" clId="{B4356C38-289A-4DC6-9C8B-C088220A4FCC}" dt="2024-11-14T19:42:42.182" v="7646" actId="164"/>
          <ac:spMkLst>
            <pc:docMk/>
            <pc:sldMk cId="1515774002" sldId="431"/>
            <ac:spMk id="5" creationId="{1DE1E0CD-A236-315E-0EA2-9AFFE481FE77}"/>
          </ac:spMkLst>
        </pc:spChg>
        <pc:spChg chg="mod topLvl">
          <ac:chgData name="Eelke Wielinga" userId="deb22ccefafb6d89" providerId="LiveId" clId="{B4356C38-289A-4DC6-9C8B-C088220A4FCC}" dt="2024-11-14T19:37:49.328" v="7640" actId="164"/>
          <ac:spMkLst>
            <pc:docMk/>
            <pc:sldMk cId="1515774002" sldId="431"/>
            <ac:spMk id="7" creationId="{79EC9B07-CCB7-4250-B56D-64890B391B00}"/>
          </ac:spMkLst>
        </pc:spChg>
        <pc:spChg chg="add mod">
          <ac:chgData name="Eelke Wielinga" userId="deb22ccefafb6d89" providerId="LiveId" clId="{B4356C38-289A-4DC6-9C8B-C088220A4FCC}" dt="2024-11-14T19:42:42.182" v="7646" actId="164"/>
          <ac:spMkLst>
            <pc:docMk/>
            <pc:sldMk cId="1515774002" sldId="431"/>
            <ac:spMk id="9" creationId="{F7325199-47AD-245A-A422-F12BE0E3FCD3}"/>
          </ac:spMkLst>
        </pc:spChg>
        <pc:spChg chg="mod topLvl">
          <ac:chgData name="Eelke Wielinga" userId="deb22ccefafb6d89" providerId="LiveId" clId="{B4356C38-289A-4DC6-9C8B-C088220A4FCC}" dt="2024-11-14T19:37:49.328" v="7640" actId="164"/>
          <ac:spMkLst>
            <pc:docMk/>
            <pc:sldMk cId="1515774002" sldId="431"/>
            <ac:spMk id="10" creationId="{486B38A6-89E6-44A3-A712-B51FB553F898}"/>
          </ac:spMkLst>
        </pc:spChg>
        <pc:spChg chg="mod topLvl">
          <ac:chgData name="Eelke Wielinga" userId="deb22ccefafb6d89" providerId="LiveId" clId="{B4356C38-289A-4DC6-9C8B-C088220A4FCC}" dt="2024-11-14T19:37:49.328" v="7640" actId="164"/>
          <ac:spMkLst>
            <pc:docMk/>
            <pc:sldMk cId="1515774002" sldId="431"/>
            <ac:spMk id="11" creationId="{7E60C56F-E953-409F-B61E-7E6D0849F826}"/>
          </ac:spMkLst>
        </pc:spChg>
        <pc:spChg chg="mod topLvl">
          <ac:chgData name="Eelke Wielinga" userId="deb22ccefafb6d89" providerId="LiveId" clId="{B4356C38-289A-4DC6-9C8B-C088220A4FCC}" dt="2024-11-14T19:37:49.328" v="7640" actId="164"/>
          <ac:spMkLst>
            <pc:docMk/>
            <pc:sldMk cId="1515774002" sldId="431"/>
            <ac:spMk id="13" creationId="{2CFE260D-D0A5-4E27-9865-A3C58F74D7A6}"/>
          </ac:spMkLst>
        </pc:spChg>
        <pc:spChg chg="mod">
          <ac:chgData name="Eelke Wielinga" userId="deb22ccefafb6d89" providerId="LiveId" clId="{B4356C38-289A-4DC6-9C8B-C088220A4FCC}" dt="2024-11-14T19:37:05.069" v="7637" actId="165"/>
          <ac:spMkLst>
            <pc:docMk/>
            <pc:sldMk cId="1515774002" sldId="431"/>
            <ac:spMk id="18" creationId="{20A6AFA3-5D11-4E8D-89C7-700F3F8AFD68}"/>
          </ac:spMkLst>
        </pc:spChg>
        <pc:spChg chg="mod topLvl">
          <ac:chgData name="Eelke Wielinga" userId="deb22ccefafb6d89" providerId="LiveId" clId="{B4356C38-289A-4DC6-9C8B-C088220A4FCC}" dt="2024-11-14T19:37:49.328" v="7640" actId="164"/>
          <ac:spMkLst>
            <pc:docMk/>
            <pc:sldMk cId="1515774002" sldId="431"/>
            <ac:spMk id="20" creationId="{7F34374F-772B-4A88-BC07-A7DA517584C6}"/>
          </ac:spMkLst>
        </pc:spChg>
        <pc:spChg chg="mod topLvl">
          <ac:chgData name="Eelke Wielinga" userId="deb22ccefafb6d89" providerId="LiveId" clId="{B4356C38-289A-4DC6-9C8B-C088220A4FCC}" dt="2024-11-14T19:37:49.328" v="7640" actId="164"/>
          <ac:spMkLst>
            <pc:docMk/>
            <pc:sldMk cId="1515774002" sldId="431"/>
            <ac:spMk id="23" creationId="{4D347D99-B10F-4D84-AC67-64F46FD0159E}"/>
          </ac:spMkLst>
        </pc:spChg>
        <pc:spChg chg="del mod topLvl">
          <ac:chgData name="Eelke Wielinga" userId="deb22ccefafb6d89" providerId="LiveId" clId="{B4356C38-289A-4DC6-9C8B-C088220A4FCC}" dt="2024-11-14T19:37:22.333" v="7639" actId="478"/>
          <ac:spMkLst>
            <pc:docMk/>
            <pc:sldMk cId="1515774002" sldId="431"/>
            <ac:spMk id="29" creationId="{EDB04058-1242-4BB2-B12E-CB451BB8ABF2}"/>
          </ac:spMkLst>
        </pc:spChg>
        <pc:spChg chg="mod">
          <ac:chgData name="Eelke Wielinga" userId="deb22ccefafb6d89" providerId="LiveId" clId="{B4356C38-289A-4DC6-9C8B-C088220A4FCC}" dt="2024-11-14T19:37:05.069" v="7637" actId="165"/>
          <ac:spMkLst>
            <pc:docMk/>
            <pc:sldMk cId="1515774002" sldId="431"/>
            <ac:spMk id="33" creationId="{115A20FC-E4D9-47D2-8959-C0BD16CDA5A1}"/>
          </ac:spMkLst>
        </pc:spChg>
        <pc:spChg chg="mod">
          <ac:chgData name="Eelke Wielinga" userId="deb22ccefafb6d89" providerId="LiveId" clId="{B4356C38-289A-4DC6-9C8B-C088220A4FCC}" dt="2024-11-14T19:37:05.069" v="7637" actId="165"/>
          <ac:spMkLst>
            <pc:docMk/>
            <pc:sldMk cId="1515774002" sldId="431"/>
            <ac:spMk id="34" creationId="{823DF5F0-2872-4D54-9D5B-156EEF1CD7B0}"/>
          </ac:spMkLst>
        </pc:spChg>
        <pc:spChg chg="mod">
          <ac:chgData name="Eelke Wielinga" userId="deb22ccefafb6d89" providerId="LiveId" clId="{B4356C38-289A-4DC6-9C8B-C088220A4FCC}" dt="2024-11-14T19:37:05.069" v="7637" actId="165"/>
          <ac:spMkLst>
            <pc:docMk/>
            <pc:sldMk cId="1515774002" sldId="431"/>
            <ac:spMk id="35" creationId="{AECDF2EE-8FBB-46B0-BC12-27B30341F366}"/>
          </ac:spMkLst>
        </pc:spChg>
        <pc:spChg chg="mod topLvl">
          <ac:chgData name="Eelke Wielinga" userId="deb22ccefafb6d89" providerId="LiveId" clId="{B4356C38-289A-4DC6-9C8B-C088220A4FCC}" dt="2024-11-14T19:37:49.328" v="7640" actId="164"/>
          <ac:spMkLst>
            <pc:docMk/>
            <pc:sldMk cId="1515774002" sldId="431"/>
            <ac:spMk id="36" creationId="{BD297ACF-C08C-4D2B-9BEE-99FF4A76CBB3}"/>
          </ac:spMkLst>
        </pc:spChg>
        <pc:spChg chg="mod">
          <ac:chgData name="Eelke Wielinga" userId="deb22ccefafb6d89" providerId="LiveId" clId="{B4356C38-289A-4DC6-9C8B-C088220A4FCC}" dt="2024-11-14T19:37:05.069" v="7637" actId="165"/>
          <ac:spMkLst>
            <pc:docMk/>
            <pc:sldMk cId="1515774002" sldId="431"/>
            <ac:spMk id="37" creationId="{5F4F5F22-EA79-427F-8C2C-8E8CF97EAD0C}"/>
          </ac:spMkLst>
        </pc:spChg>
        <pc:spChg chg="mod topLvl">
          <ac:chgData name="Eelke Wielinga" userId="deb22ccefafb6d89" providerId="LiveId" clId="{B4356C38-289A-4DC6-9C8B-C088220A4FCC}" dt="2024-11-14T19:37:49.328" v="7640" actId="164"/>
          <ac:spMkLst>
            <pc:docMk/>
            <pc:sldMk cId="1515774002" sldId="431"/>
            <ac:spMk id="38" creationId="{A437DA39-5438-41F7-8712-67A6667370AF}"/>
          </ac:spMkLst>
        </pc:spChg>
        <pc:spChg chg="mod topLvl">
          <ac:chgData name="Eelke Wielinga" userId="deb22ccefafb6d89" providerId="LiveId" clId="{B4356C38-289A-4DC6-9C8B-C088220A4FCC}" dt="2024-11-14T19:37:49.328" v="7640" actId="164"/>
          <ac:spMkLst>
            <pc:docMk/>
            <pc:sldMk cId="1515774002" sldId="431"/>
            <ac:spMk id="39" creationId="{014970E3-36B9-49A2-ABC1-073D49680180}"/>
          </ac:spMkLst>
        </pc:spChg>
        <pc:spChg chg="mod topLvl">
          <ac:chgData name="Eelke Wielinga" userId="deb22ccefafb6d89" providerId="LiveId" clId="{B4356C38-289A-4DC6-9C8B-C088220A4FCC}" dt="2024-11-14T19:37:49.328" v="7640" actId="164"/>
          <ac:spMkLst>
            <pc:docMk/>
            <pc:sldMk cId="1515774002" sldId="431"/>
            <ac:spMk id="40" creationId="{16821553-F956-4B7A-8866-6996AF9BF669}"/>
          </ac:spMkLst>
        </pc:spChg>
        <pc:spChg chg="mod">
          <ac:chgData name="Eelke Wielinga" userId="deb22ccefafb6d89" providerId="LiveId" clId="{B4356C38-289A-4DC6-9C8B-C088220A4FCC}" dt="2024-11-14T19:37:05.069" v="7637" actId="165"/>
          <ac:spMkLst>
            <pc:docMk/>
            <pc:sldMk cId="1515774002" sldId="431"/>
            <ac:spMk id="41" creationId="{3BD178DB-6A01-48A8-98F5-D2CC573423F3}"/>
          </ac:spMkLst>
        </pc:spChg>
        <pc:spChg chg="mod topLvl">
          <ac:chgData name="Eelke Wielinga" userId="deb22ccefafb6d89" providerId="LiveId" clId="{B4356C38-289A-4DC6-9C8B-C088220A4FCC}" dt="2024-11-14T19:37:49.328" v="7640" actId="164"/>
          <ac:spMkLst>
            <pc:docMk/>
            <pc:sldMk cId="1515774002" sldId="431"/>
            <ac:spMk id="42" creationId="{1F090BC2-6B00-45BF-9ADA-147C7F1E6549}"/>
          </ac:spMkLst>
        </pc:spChg>
        <pc:spChg chg="mod">
          <ac:chgData name="Eelke Wielinga" userId="deb22ccefafb6d89" providerId="LiveId" clId="{B4356C38-289A-4DC6-9C8B-C088220A4FCC}" dt="2024-11-14T19:37:05.069" v="7637" actId="165"/>
          <ac:spMkLst>
            <pc:docMk/>
            <pc:sldMk cId="1515774002" sldId="431"/>
            <ac:spMk id="43" creationId="{5B8C66C1-A58C-4D62-87A1-A9C26DDB3845}"/>
          </ac:spMkLst>
        </pc:spChg>
        <pc:spChg chg="mod">
          <ac:chgData name="Eelke Wielinga" userId="deb22ccefafb6d89" providerId="LiveId" clId="{B4356C38-289A-4DC6-9C8B-C088220A4FCC}" dt="2024-11-14T19:37:05.069" v="7637" actId="165"/>
          <ac:spMkLst>
            <pc:docMk/>
            <pc:sldMk cId="1515774002" sldId="431"/>
            <ac:spMk id="44" creationId="{BF091ED9-AA6D-4C89-A5EF-9B4BB62E6213}"/>
          </ac:spMkLst>
        </pc:spChg>
        <pc:spChg chg="mod topLvl">
          <ac:chgData name="Eelke Wielinga" userId="deb22ccefafb6d89" providerId="LiveId" clId="{B4356C38-289A-4DC6-9C8B-C088220A4FCC}" dt="2024-11-14T19:37:49.328" v="7640" actId="164"/>
          <ac:spMkLst>
            <pc:docMk/>
            <pc:sldMk cId="1515774002" sldId="431"/>
            <ac:spMk id="45" creationId="{4CB7310F-4979-481C-9BD7-8F48038EE145}"/>
          </ac:spMkLst>
        </pc:spChg>
        <pc:spChg chg="mod topLvl">
          <ac:chgData name="Eelke Wielinga" userId="deb22ccefafb6d89" providerId="LiveId" clId="{B4356C38-289A-4DC6-9C8B-C088220A4FCC}" dt="2024-11-14T19:37:49.328" v="7640" actId="164"/>
          <ac:spMkLst>
            <pc:docMk/>
            <pc:sldMk cId="1515774002" sldId="431"/>
            <ac:spMk id="46" creationId="{DEC065A2-3A99-4851-9AE5-DF05EB3BD80B}"/>
          </ac:spMkLst>
        </pc:spChg>
        <pc:spChg chg="mod topLvl">
          <ac:chgData name="Eelke Wielinga" userId="deb22ccefafb6d89" providerId="LiveId" clId="{B4356C38-289A-4DC6-9C8B-C088220A4FCC}" dt="2024-11-14T19:37:49.328" v="7640" actId="164"/>
          <ac:spMkLst>
            <pc:docMk/>
            <pc:sldMk cId="1515774002" sldId="431"/>
            <ac:spMk id="47" creationId="{DD8EF951-ED25-4366-A108-F1969D7EC92B}"/>
          </ac:spMkLst>
        </pc:spChg>
        <pc:spChg chg="mod topLvl">
          <ac:chgData name="Eelke Wielinga" userId="deb22ccefafb6d89" providerId="LiveId" clId="{B4356C38-289A-4DC6-9C8B-C088220A4FCC}" dt="2024-11-14T19:37:49.328" v="7640" actId="164"/>
          <ac:spMkLst>
            <pc:docMk/>
            <pc:sldMk cId="1515774002" sldId="431"/>
            <ac:spMk id="48" creationId="{137C1DAF-F37A-4E46-8FC0-6B9231D36087}"/>
          </ac:spMkLst>
        </pc:spChg>
        <pc:spChg chg="mod topLvl">
          <ac:chgData name="Eelke Wielinga" userId="deb22ccefafb6d89" providerId="LiveId" clId="{B4356C38-289A-4DC6-9C8B-C088220A4FCC}" dt="2024-11-14T19:37:49.328" v="7640" actId="164"/>
          <ac:spMkLst>
            <pc:docMk/>
            <pc:sldMk cId="1515774002" sldId="431"/>
            <ac:spMk id="49" creationId="{E374A2FF-986F-4CBD-856C-AA89A196E21B}"/>
          </ac:spMkLst>
        </pc:spChg>
        <pc:spChg chg="mod topLvl">
          <ac:chgData name="Eelke Wielinga" userId="deb22ccefafb6d89" providerId="LiveId" clId="{B4356C38-289A-4DC6-9C8B-C088220A4FCC}" dt="2024-11-14T19:37:49.328" v="7640" actId="164"/>
          <ac:spMkLst>
            <pc:docMk/>
            <pc:sldMk cId="1515774002" sldId="431"/>
            <ac:spMk id="52" creationId="{D9171DE0-429F-4AD0-BB13-F3048D1A37CA}"/>
          </ac:spMkLst>
        </pc:spChg>
        <pc:spChg chg="mod topLvl">
          <ac:chgData name="Eelke Wielinga" userId="deb22ccefafb6d89" providerId="LiveId" clId="{B4356C38-289A-4DC6-9C8B-C088220A4FCC}" dt="2024-11-14T19:37:49.328" v="7640" actId="164"/>
          <ac:spMkLst>
            <pc:docMk/>
            <pc:sldMk cId="1515774002" sldId="431"/>
            <ac:spMk id="53" creationId="{F6855E1A-FB48-459E-AE82-4DF69E61C462}"/>
          </ac:spMkLst>
        </pc:spChg>
        <pc:spChg chg="mod topLvl">
          <ac:chgData name="Eelke Wielinga" userId="deb22ccefafb6d89" providerId="LiveId" clId="{B4356C38-289A-4DC6-9C8B-C088220A4FCC}" dt="2024-11-14T19:37:49.328" v="7640" actId="164"/>
          <ac:spMkLst>
            <pc:docMk/>
            <pc:sldMk cId="1515774002" sldId="431"/>
            <ac:spMk id="54" creationId="{51686D15-99A6-48B9-B5C1-E4AE4B92AEBF}"/>
          </ac:spMkLst>
        </pc:spChg>
        <pc:spChg chg="mod topLvl">
          <ac:chgData name="Eelke Wielinga" userId="deb22ccefafb6d89" providerId="LiveId" clId="{B4356C38-289A-4DC6-9C8B-C088220A4FCC}" dt="2024-11-14T19:37:49.328" v="7640" actId="164"/>
          <ac:spMkLst>
            <pc:docMk/>
            <pc:sldMk cId="1515774002" sldId="431"/>
            <ac:spMk id="55" creationId="{BBE70D1E-71FB-4397-8FA6-05B9CE498259}"/>
          </ac:spMkLst>
        </pc:spChg>
        <pc:spChg chg="mod topLvl">
          <ac:chgData name="Eelke Wielinga" userId="deb22ccefafb6d89" providerId="LiveId" clId="{B4356C38-289A-4DC6-9C8B-C088220A4FCC}" dt="2024-11-14T19:37:49.328" v="7640" actId="164"/>
          <ac:spMkLst>
            <pc:docMk/>
            <pc:sldMk cId="1515774002" sldId="431"/>
            <ac:spMk id="56" creationId="{137C1DAF-F37A-4E46-8FC0-6B9231D36087}"/>
          </ac:spMkLst>
        </pc:spChg>
        <pc:spChg chg="mod topLvl">
          <ac:chgData name="Eelke Wielinga" userId="deb22ccefafb6d89" providerId="LiveId" clId="{B4356C38-289A-4DC6-9C8B-C088220A4FCC}" dt="2024-11-14T19:37:49.328" v="7640" actId="164"/>
          <ac:spMkLst>
            <pc:docMk/>
            <pc:sldMk cId="1515774002" sldId="431"/>
            <ac:spMk id="57" creationId="{3621E19F-3050-46CF-8B07-BF98ED44D563}"/>
          </ac:spMkLst>
        </pc:spChg>
        <pc:spChg chg="mod topLvl">
          <ac:chgData name="Eelke Wielinga" userId="deb22ccefafb6d89" providerId="LiveId" clId="{B4356C38-289A-4DC6-9C8B-C088220A4FCC}" dt="2024-11-14T19:37:49.328" v="7640" actId="164"/>
          <ac:spMkLst>
            <pc:docMk/>
            <pc:sldMk cId="1515774002" sldId="431"/>
            <ac:spMk id="58" creationId="{E374A2FF-986F-4CBD-856C-AA89A196E21B}"/>
          </ac:spMkLst>
        </pc:spChg>
        <pc:spChg chg="mod topLvl">
          <ac:chgData name="Eelke Wielinga" userId="deb22ccefafb6d89" providerId="LiveId" clId="{B4356C38-289A-4DC6-9C8B-C088220A4FCC}" dt="2024-11-14T19:37:49.328" v="7640" actId="164"/>
          <ac:spMkLst>
            <pc:docMk/>
            <pc:sldMk cId="1515774002" sldId="431"/>
            <ac:spMk id="59" creationId="{74E7F2E7-8D3E-4D16-96C9-8190F0DA099D}"/>
          </ac:spMkLst>
        </pc:spChg>
        <pc:grpChg chg="del mod topLvl">
          <ac:chgData name="Eelke Wielinga" userId="deb22ccefafb6d89" providerId="LiveId" clId="{B4356C38-289A-4DC6-9C8B-C088220A4FCC}" dt="2024-11-14T19:37:18.102" v="7638" actId="165"/>
          <ac:grpSpMkLst>
            <pc:docMk/>
            <pc:sldMk cId="1515774002" sldId="431"/>
            <ac:grpSpMk id="3" creationId="{B5FD10CB-D079-4D01-A1E7-1F5A9E36E3E4}"/>
          </ac:grpSpMkLst>
        </pc:grpChg>
        <pc:grpChg chg="add mod">
          <ac:chgData name="Eelke Wielinga" userId="deb22ccefafb6d89" providerId="LiveId" clId="{B4356C38-289A-4DC6-9C8B-C088220A4FCC}" dt="2024-11-14T19:42:42.182" v="7646" actId="164"/>
          <ac:grpSpMkLst>
            <pc:docMk/>
            <pc:sldMk cId="1515774002" sldId="431"/>
            <ac:grpSpMk id="4" creationId="{53A35B8C-6933-9A12-E6DE-A0B63673BF18}"/>
          </ac:grpSpMkLst>
        </pc:grpChg>
        <pc:grpChg chg="del">
          <ac:chgData name="Eelke Wielinga" userId="deb22ccefafb6d89" providerId="LiveId" clId="{B4356C38-289A-4DC6-9C8B-C088220A4FCC}" dt="2024-11-14T19:37:05.069" v="7637" actId="165"/>
          <ac:grpSpMkLst>
            <pc:docMk/>
            <pc:sldMk cId="1515774002" sldId="431"/>
            <ac:grpSpMk id="8" creationId="{34608BA5-609D-3A93-FD8B-B4B7D5465B7F}"/>
          </ac:grpSpMkLst>
        </pc:grpChg>
        <pc:grpChg chg="add mod">
          <ac:chgData name="Eelke Wielinga" userId="deb22ccefafb6d89" providerId="LiveId" clId="{B4356C38-289A-4DC6-9C8B-C088220A4FCC}" dt="2024-11-14T19:42:42.182" v="7646" actId="164"/>
          <ac:grpSpMkLst>
            <pc:docMk/>
            <pc:sldMk cId="1515774002" sldId="431"/>
            <ac:grpSpMk id="12" creationId="{B01B457B-6AA2-BDFD-A2DB-E2855223F52F}"/>
          </ac:grpSpMkLst>
        </pc:grpChg>
        <pc:grpChg chg="mod">
          <ac:chgData name="Eelke Wielinga" userId="deb22ccefafb6d89" providerId="LiveId" clId="{B4356C38-289A-4DC6-9C8B-C088220A4FCC}" dt="2024-11-14T19:37:05.069" v="7637" actId="165"/>
          <ac:grpSpMkLst>
            <pc:docMk/>
            <pc:sldMk cId="1515774002" sldId="431"/>
            <ac:grpSpMk id="60" creationId="{5D1086C4-CB72-4F8F-B442-1C806522EFAE}"/>
          </ac:grpSpMkLst>
        </pc:grpChg>
        <pc:grpChg chg="mod">
          <ac:chgData name="Eelke Wielinga" userId="deb22ccefafb6d89" providerId="LiveId" clId="{B4356C38-289A-4DC6-9C8B-C088220A4FCC}" dt="2024-11-14T19:37:05.069" v="7637" actId="165"/>
          <ac:grpSpMkLst>
            <pc:docMk/>
            <pc:sldMk cId="1515774002" sldId="431"/>
            <ac:grpSpMk id="61" creationId="{40FBD0C6-7520-465E-82D8-0F8034E9F4AD}"/>
          </ac:grpSpMkLst>
        </pc:grpChg>
        <pc:grpChg chg="mod topLvl">
          <ac:chgData name="Eelke Wielinga" userId="deb22ccefafb6d89" providerId="LiveId" clId="{B4356C38-289A-4DC6-9C8B-C088220A4FCC}" dt="2024-11-14T19:37:49.328" v="7640" actId="164"/>
          <ac:grpSpMkLst>
            <pc:docMk/>
            <pc:sldMk cId="1515774002" sldId="431"/>
            <ac:grpSpMk id="62" creationId="{D0A5B752-57BA-4491-A4BB-5E19EC23C8D3}"/>
          </ac:grpSpMkLst>
        </pc:grpChg>
        <pc:picChg chg="mod topLvl">
          <ac:chgData name="Eelke Wielinga" userId="deb22ccefafb6d89" providerId="LiveId" clId="{B4356C38-289A-4DC6-9C8B-C088220A4FCC}" dt="2024-11-14T19:37:49.328" v="7640" actId="164"/>
          <ac:picMkLst>
            <pc:docMk/>
            <pc:sldMk cId="1515774002" sldId="431"/>
            <ac:picMk id="2" creationId="{1802AC3C-664E-4E16-9867-D27F75D6ED8A}"/>
          </ac:picMkLst>
        </pc:picChg>
        <pc:picChg chg="mod">
          <ac:chgData name="Eelke Wielinga" userId="deb22ccefafb6d89" providerId="LiveId" clId="{B4356C38-289A-4DC6-9C8B-C088220A4FCC}" dt="2024-11-14T19:37:05.069" v="7637" actId="165"/>
          <ac:picMkLst>
            <pc:docMk/>
            <pc:sldMk cId="1515774002" sldId="431"/>
            <ac:picMk id="6" creationId="{5EFCB8D2-2343-4DFA-B1EB-5E870C8392E9}"/>
          </ac:picMkLst>
        </pc:picChg>
      </pc:sldChg>
      <pc:sldChg chg="addSp modSp">
        <pc:chgData name="Eelke Wielinga" userId="deb22ccefafb6d89" providerId="LiveId" clId="{B4356C38-289A-4DC6-9C8B-C088220A4FCC}" dt="2024-11-14T20:52:01.300" v="8733" actId="164"/>
        <pc:sldMkLst>
          <pc:docMk/>
          <pc:sldMk cId="829964229" sldId="433"/>
        </pc:sldMkLst>
        <pc:grpChg chg="add mod">
          <ac:chgData name="Eelke Wielinga" userId="deb22ccefafb6d89" providerId="LiveId" clId="{B4356C38-289A-4DC6-9C8B-C088220A4FCC}" dt="2024-11-14T20:52:01.300" v="8733" actId="164"/>
          <ac:grpSpMkLst>
            <pc:docMk/>
            <pc:sldMk cId="829964229" sldId="433"/>
            <ac:grpSpMk id="8" creationId="{3CFC66C6-5814-E501-6E22-AD962047FBC1}"/>
          </ac:grpSpMkLst>
        </pc:grpChg>
        <pc:grpChg chg="mod">
          <ac:chgData name="Eelke Wielinga" userId="deb22ccefafb6d89" providerId="LiveId" clId="{B4356C38-289A-4DC6-9C8B-C088220A4FCC}" dt="2024-11-14T20:52:01.300" v="8733" actId="164"/>
          <ac:grpSpMkLst>
            <pc:docMk/>
            <pc:sldMk cId="829964229" sldId="433"/>
            <ac:grpSpMk id="280" creationId="{075EB1EA-F755-4905-AD55-6A46D22BAABA}"/>
          </ac:grpSpMkLst>
        </pc:grpChg>
        <pc:picChg chg="mod">
          <ac:chgData name="Eelke Wielinga" userId="deb22ccefafb6d89" providerId="LiveId" clId="{B4356C38-289A-4DC6-9C8B-C088220A4FCC}" dt="2024-11-14T20:52:01.300" v="8733" actId="164"/>
          <ac:picMkLst>
            <pc:docMk/>
            <pc:sldMk cId="829964229" sldId="433"/>
            <ac:picMk id="4" creationId="{82020D7A-38F8-C163-6FB0-09E6E93AD42A}"/>
          </ac:picMkLst>
        </pc:picChg>
      </pc:sldChg>
      <pc:sldChg chg="addSp modSp">
        <pc:chgData name="Eelke Wielinga" userId="deb22ccefafb6d89" providerId="LiveId" clId="{B4356C38-289A-4DC6-9C8B-C088220A4FCC}" dt="2024-11-14T20:52:14.543" v="8734" actId="164"/>
        <pc:sldMkLst>
          <pc:docMk/>
          <pc:sldMk cId="952770487" sldId="434"/>
        </pc:sldMkLst>
        <pc:spChg chg="mod">
          <ac:chgData name="Eelke Wielinga" userId="deb22ccefafb6d89" providerId="LiveId" clId="{B4356C38-289A-4DC6-9C8B-C088220A4FCC}" dt="2024-11-14T20:52:14.543" v="8734" actId="164"/>
          <ac:spMkLst>
            <pc:docMk/>
            <pc:sldMk cId="952770487" sldId="434"/>
            <ac:spMk id="4" creationId="{5CFD53D1-CE43-4E32-9444-9DEC9F30CAEA}"/>
          </ac:spMkLst>
        </pc:spChg>
        <pc:spChg chg="mod">
          <ac:chgData name="Eelke Wielinga" userId="deb22ccefafb6d89" providerId="LiveId" clId="{B4356C38-289A-4DC6-9C8B-C088220A4FCC}" dt="2024-11-14T20:52:14.543" v="8734" actId="164"/>
          <ac:spMkLst>
            <pc:docMk/>
            <pc:sldMk cId="952770487" sldId="434"/>
            <ac:spMk id="7" creationId="{79EC9B07-CCB7-4250-B56D-64890B391B00}"/>
          </ac:spMkLst>
        </pc:spChg>
        <pc:spChg chg="mod">
          <ac:chgData name="Eelke Wielinga" userId="deb22ccefafb6d89" providerId="LiveId" clId="{B4356C38-289A-4DC6-9C8B-C088220A4FCC}" dt="2024-11-14T20:52:14.543" v="8734" actId="164"/>
          <ac:spMkLst>
            <pc:docMk/>
            <pc:sldMk cId="952770487" sldId="434"/>
            <ac:spMk id="10" creationId="{486B38A6-89E6-44A3-A712-B51FB553F898}"/>
          </ac:spMkLst>
        </pc:spChg>
        <pc:spChg chg="mod">
          <ac:chgData name="Eelke Wielinga" userId="deb22ccefafb6d89" providerId="LiveId" clId="{B4356C38-289A-4DC6-9C8B-C088220A4FCC}" dt="2024-11-14T20:52:14.543" v="8734" actId="164"/>
          <ac:spMkLst>
            <pc:docMk/>
            <pc:sldMk cId="952770487" sldId="434"/>
            <ac:spMk id="11" creationId="{7E60C56F-E953-409F-B61E-7E6D0849F826}"/>
          </ac:spMkLst>
        </pc:spChg>
        <pc:spChg chg="mod">
          <ac:chgData name="Eelke Wielinga" userId="deb22ccefafb6d89" providerId="LiveId" clId="{B4356C38-289A-4DC6-9C8B-C088220A4FCC}" dt="2024-11-14T20:52:14.543" v="8734" actId="164"/>
          <ac:spMkLst>
            <pc:docMk/>
            <pc:sldMk cId="952770487" sldId="434"/>
            <ac:spMk id="15" creationId="{3B7DD801-2B25-4B71-9122-0A82A7B756E0}"/>
          </ac:spMkLst>
        </pc:spChg>
        <pc:spChg chg="mod">
          <ac:chgData name="Eelke Wielinga" userId="deb22ccefafb6d89" providerId="LiveId" clId="{B4356C38-289A-4DC6-9C8B-C088220A4FCC}" dt="2024-11-14T20:52:14.543" v="8734" actId="164"/>
          <ac:spMkLst>
            <pc:docMk/>
            <pc:sldMk cId="952770487" sldId="434"/>
            <ac:spMk id="16" creationId="{406CE4FC-E7D7-4BAA-8ABD-F5B15173FC08}"/>
          </ac:spMkLst>
        </pc:spChg>
        <pc:spChg chg="mod">
          <ac:chgData name="Eelke Wielinga" userId="deb22ccefafb6d89" providerId="LiveId" clId="{B4356C38-289A-4DC6-9C8B-C088220A4FCC}" dt="2024-11-14T20:52:14.543" v="8734" actId="164"/>
          <ac:spMkLst>
            <pc:docMk/>
            <pc:sldMk cId="952770487" sldId="434"/>
            <ac:spMk id="17" creationId="{49E22AD8-9D64-4602-A19C-FB81C2D65AB3}"/>
          </ac:spMkLst>
        </pc:spChg>
        <pc:spChg chg="mod">
          <ac:chgData name="Eelke Wielinga" userId="deb22ccefafb6d89" providerId="LiveId" clId="{B4356C38-289A-4DC6-9C8B-C088220A4FCC}" dt="2024-11-14T20:52:14.543" v="8734" actId="164"/>
          <ac:spMkLst>
            <pc:docMk/>
            <pc:sldMk cId="952770487" sldId="434"/>
            <ac:spMk id="23" creationId="{4D347D99-B10F-4D84-AC67-64F46FD0159E}"/>
          </ac:spMkLst>
        </pc:spChg>
        <pc:spChg chg="mod">
          <ac:chgData name="Eelke Wielinga" userId="deb22ccefafb6d89" providerId="LiveId" clId="{B4356C38-289A-4DC6-9C8B-C088220A4FCC}" dt="2024-11-14T20:52:14.543" v="8734" actId="164"/>
          <ac:spMkLst>
            <pc:docMk/>
            <pc:sldMk cId="952770487" sldId="434"/>
            <ac:spMk id="604" creationId="{A48E30C5-948B-462E-81B7-738EE5E78010}"/>
          </ac:spMkLst>
        </pc:spChg>
        <pc:grpChg chg="mod">
          <ac:chgData name="Eelke Wielinga" userId="deb22ccefafb6d89" providerId="LiveId" clId="{B4356C38-289A-4DC6-9C8B-C088220A4FCC}" dt="2024-11-14T20:52:14.543" v="8734" actId="164"/>
          <ac:grpSpMkLst>
            <pc:docMk/>
            <pc:sldMk cId="952770487" sldId="434"/>
            <ac:grpSpMk id="3" creationId="{7E52B1D6-C96D-4726-85D3-A7E9B943CA21}"/>
          </ac:grpSpMkLst>
        </pc:grpChg>
        <pc:grpChg chg="add mod">
          <ac:chgData name="Eelke Wielinga" userId="deb22ccefafb6d89" providerId="LiveId" clId="{B4356C38-289A-4DC6-9C8B-C088220A4FCC}" dt="2024-11-14T20:52:14.543" v="8734" actId="164"/>
          <ac:grpSpMkLst>
            <pc:docMk/>
            <pc:sldMk cId="952770487" sldId="434"/>
            <ac:grpSpMk id="5" creationId="{BF0FE263-0ED2-0308-A50A-BD60CEE910C3}"/>
          </ac:grpSpMkLst>
        </pc:grpChg>
        <pc:grpChg chg="mod">
          <ac:chgData name="Eelke Wielinga" userId="deb22ccefafb6d89" providerId="LiveId" clId="{B4356C38-289A-4DC6-9C8B-C088220A4FCC}" dt="2024-11-14T20:52:14.543" v="8734" actId="164"/>
          <ac:grpSpMkLst>
            <pc:docMk/>
            <pc:sldMk cId="952770487" sldId="434"/>
            <ac:grpSpMk id="281" creationId="{1ACA1A6A-4C20-426A-8123-F58911030E4C}"/>
          </ac:grpSpMkLst>
        </pc:grpChg>
        <pc:picChg chg="mod">
          <ac:chgData name="Eelke Wielinga" userId="deb22ccefafb6d89" providerId="LiveId" clId="{B4356C38-289A-4DC6-9C8B-C088220A4FCC}" dt="2024-11-14T20:52:14.543" v="8734" actId="164"/>
          <ac:picMkLst>
            <pc:docMk/>
            <pc:sldMk cId="952770487" sldId="434"/>
            <ac:picMk id="2" creationId="{1802AC3C-664E-4E16-9867-D27F75D6ED8A}"/>
          </ac:picMkLst>
        </pc:picChg>
      </pc:sldChg>
      <pc:sldChg chg="addSp delSp modSp mod">
        <pc:chgData name="Eelke Wielinga" userId="deb22ccefafb6d89" providerId="LiveId" clId="{B4356C38-289A-4DC6-9C8B-C088220A4FCC}" dt="2024-11-14T20:39:42.029" v="8675" actId="164"/>
        <pc:sldMkLst>
          <pc:docMk/>
          <pc:sldMk cId="256650343" sldId="436"/>
        </pc:sldMkLst>
        <pc:spChg chg="mod topLvl">
          <ac:chgData name="Eelke Wielinga" userId="deb22ccefafb6d89" providerId="LiveId" clId="{B4356C38-289A-4DC6-9C8B-C088220A4FCC}" dt="2024-11-14T20:39:42.029" v="8675" actId="164"/>
          <ac:spMkLst>
            <pc:docMk/>
            <pc:sldMk cId="256650343" sldId="436"/>
            <ac:spMk id="3" creationId="{8C8977DF-38A7-4FE6-9165-3A4A3C3BC492}"/>
          </ac:spMkLst>
        </pc:spChg>
        <pc:spChg chg="mod topLvl">
          <ac:chgData name="Eelke Wielinga" userId="deb22ccefafb6d89" providerId="LiveId" clId="{B4356C38-289A-4DC6-9C8B-C088220A4FCC}" dt="2024-11-14T20:39:42.029" v="8675" actId="164"/>
          <ac:spMkLst>
            <pc:docMk/>
            <pc:sldMk cId="256650343" sldId="436"/>
            <ac:spMk id="4" creationId="{9C9C45F7-26E0-4EE9-BEFD-0F506CD8CCBB}"/>
          </ac:spMkLst>
        </pc:spChg>
        <pc:spChg chg="mod topLvl">
          <ac:chgData name="Eelke Wielinga" userId="deb22ccefafb6d89" providerId="LiveId" clId="{B4356C38-289A-4DC6-9C8B-C088220A4FCC}" dt="2024-11-14T20:39:42.029" v="8675" actId="164"/>
          <ac:spMkLst>
            <pc:docMk/>
            <pc:sldMk cId="256650343" sldId="436"/>
            <ac:spMk id="5" creationId="{35FAEEAA-D85C-4C48-AF98-7FC23EF56CF1}"/>
          </ac:spMkLst>
        </pc:spChg>
        <pc:spChg chg="mod topLvl">
          <ac:chgData name="Eelke Wielinga" userId="deb22ccefafb6d89" providerId="LiveId" clId="{B4356C38-289A-4DC6-9C8B-C088220A4FCC}" dt="2024-11-14T20:39:42.029" v="8675" actId="164"/>
          <ac:spMkLst>
            <pc:docMk/>
            <pc:sldMk cId="256650343" sldId="436"/>
            <ac:spMk id="6" creationId="{C310F863-162E-45BD-A665-A3378D620ADB}"/>
          </ac:spMkLst>
        </pc:spChg>
        <pc:spChg chg="mod topLvl">
          <ac:chgData name="Eelke Wielinga" userId="deb22ccefafb6d89" providerId="LiveId" clId="{B4356C38-289A-4DC6-9C8B-C088220A4FCC}" dt="2024-11-14T20:39:42.029" v="8675" actId="164"/>
          <ac:spMkLst>
            <pc:docMk/>
            <pc:sldMk cId="256650343" sldId="436"/>
            <ac:spMk id="7" creationId="{79EC9B07-CCB7-4250-B56D-64890B391B00}"/>
          </ac:spMkLst>
        </pc:spChg>
        <pc:spChg chg="mod topLvl">
          <ac:chgData name="Eelke Wielinga" userId="deb22ccefafb6d89" providerId="LiveId" clId="{B4356C38-289A-4DC6-9C8B-C088220A4FCC}" dt="2024-11-14T20:39:42.029" v="8675" actId="164"/>
          <ac:spMkLst>
            <pc:docMk/>
            <pc:sldMk cId="256650343" sldId="436"/>
            <ac:spMk id="8" creationId="{C6D22051-253B-4A88-BCCD-1BFB6D0D83CE}"/>
          </ac:spMkLst>
        </pc:spChg>
        <pc:spChg chg="mod topLvl">
          <ac:chgData name="Eelke Wielinga" userId="deb22ccefafb6d89" providerId="LiveId" clId="{B4356C38-289A-4DC6-9C8B-C088220A4FCC}" dt="2024-11-14T20:39:42.029" v="8675" actId="164"/>
          <ac:spMkLst>
            <pc:docMk/>
            <pc:sldMk cId="256650343" sldId="436"/>
            <ac:spMk id="10" creationId="{486B38A6-89E6-44A3-A712-B51FB553F898}"/>
          </ac:spMkLst>
        </pc:spChg>
        <pc:spChg chg="mod topLvl">
          <ac:chgData name="Eelke Wielinga" userId="deb22ccefafb6d89" providerId="LiveId" clId="{B4356C38-289A-4DC6-9C8B-C088220A4FCC}" dt="2024-11-14T20:39:42.029" v="8675" actId="164"/>
          <ac:spMkLst>
            <pc:docMk/>
            <pc:sldMk cId="256650343" sldId="436"/>
            <ac:spMk id="11" creationId="{7E60C56F-E953-409F-B61E-7E6D0849F826}"/>
          </ac:spMkLst>
        </pc:spChg>
        <pc:spChg chg="add mod">
          <ac:chgData name="Eelke Wielinga" userId="deb22ccefafb6d89" providerId="LiveId" clId="{B4356C38-289A-4DC6-9C8B-C088220A4FCC}" dt="2024-11-14T20:39:42.029" v="8675" actId="164"/>
          <ac:spMkLst>
            <pc:docMk/>
            <pc:sldMk cId="256650343" sldId="436"/>
            <ac:spMk id="12" creationId="{0818AFA9-7BF5-165E-9EBF-74CC9430D9DD}"/>
          </ac:spMkLst>
        </pc:spChg>
        <pc:spChg chg="add mod">
          <ac:chgData name="Eelke Wielinga" userId="deb22ccefafb6d89" providerId="LiveId" clId="{B4356C38-289A-4DC6-9C8B-C088220A4FCC}" dt="2024-11-14T20:39:42.029" v="8675" actId="164"/>
          <ac:spMkLst>
            <pc:docMk/>
            <pc:sldMk cId="256650343" sldId="436"/>
            <ac:spMk id="13" creationId="{623B9C50-974A-3C67-1768-94C0CEA66D0C}"/>
          </ac:spMkLst>
        </pc:spChg>
        <pc:spChg chg="mod topLvl">
          <ac:chgData name="Eelke Wielinga" userId="deb22ccefafb6d89" providerId="LiveId" clId="{B4356C38-289A-4DC6-9C8B-C088220A4FCC}" dt="2024-11-14T20:39:42.029" v="8675" actId="164"/>
          <ac:spMkLst>
            <pc:docMk/>
            <pc:sldMk cId="256650343" sldId="436"/>
            <ac:spMk id="14" creationId="{3A6A763C-864A-4AC3-B554-6AA064BA58A8}"/>
          </ac:spMkLst>
        </pc:spChg>
        <pc:spChg chg="add mod">
          <ac:chgData name="Eelke Wielinga" userId="deb22ccefafb6d89" providerId="LiveId" clId="{B4356C38-289A-4DC6-9C8B-C088220A4FCC}" dt="2024-11-14T20:39:42.029" v="8675" actId="164"/>
          <ac:spMkLst>
            <pc:docMk/>
            <pc:sldMk cId="256650343" sldId="436"/>
            <ac:spMk id="15" creationId="{80294BC6-E9CD-0B8C-D6EA-8E68180A5DDC}"/>
          </ac:spMkLst>
        </pc:spChg>
        <pc:spChg chg="mod ord topLvl">
          <ac:chgData name="Eelke Wielinga" userId="deb22ccefafb6d89" providerId="LiveId" clId="{B4356C38-289A-4DC6-9C8B-C088220A4FCC}" dt="2024-11-14T20:39:42.029" v="8675" actId="164"/>
          <ac:spMkLst>
            <pc:docMk/>
            <pc:sldMk cId="256650343" sldId="436"/>
            <ac:spMk id="16" creationId="{6C463A19-A527-44C3-9C39-38075F447156}"/>
          </ac:spMkLst>
        </pc:spChg>
        <pc:spChg chg="mod ord topLvl">
          <ac:chgData name="Eelke Wielinga" userId="deb22ccefafb6d89" providerId="LiveId" clId="{B4356C38-289A-4DC6-9C8B-C088220A4FCC}" dt="2024-11-14T20:39:42.029" v="8675" actId="164"/>
          <ac:spMkLst>
            <pc:docMk/>
            <pc:sldMk cId="256650343" sldId="436"/>
            <ac:spMk id="17" creationId="{B4880882-0C67-4989-A914-3BB68CB16322}"/>
          </ac:spMkLst>
        </pc:spChg>
        <pc:spChg chg="add mod">
          <ac:chgData name="Eelke Wielinga" userId="deb22ccefafb6d89" providerId="LiveId" clId="{B4356C38-289A-4DC6-9C8B-C088220A4FCC}" dt="2024-11-14T20:39:42.029" v="8675" actId="164"/>
          <ac:spMkLst>
            <pc:docMk/>
            <pc:sldMk cId="256650343" sldId="436"/>
            <ac:spMk id="18" creationId="{69EB643F-4D43-A451-8132-66EB5D2B2B52}"/>
          </ac:spMkLst>
        </pc:spChg>
        <pc:spChg chg="add mod">
          <ac:chgData name="Eelke Wielinga" userId="deb22ccefafb6d89" providerId="LiveId" clId="{B4356C38-289A-4DC6-9C8B-C088220A4FCC}" dt="2024-11-14T20:39:42.029" v="8675" actId="164"/>
          <ac:spMkLst>
            <pc:docMk/>
            <pc:sldMk cId="256650343" sldId="436"/>
            <ac:spMk id="19" creationId="{77C5DCCA-DA44-D204-2E23-A8E47104A0AE}"/>
          </ac:spMkLst>
        </pc:spChg>
        <pc:spChg chg="mod topLvl">
          <ac:chgData name="Eelke Wielinga" userId="deb22ccefafb6d89" providerId="LiveId" clId="{B4356C38-289A-4DC6-9C8B-C088220A4FCC}" dt="2024-11-14T20:39:42.029" v="8675" actId="164"/>
          <ac:spMkLst>
            <pc:docMk/>
            <pc:sldMk cId="256650343" sldId="436"/>
            <ac:spMk id="20" creationId="{6BD037E2-B931-46A3-99A8-2D80C9248554}"/>
          </ac:spMkLst>
        </pc:spChg>
        <pc:spChg chg="mod topLvl">
          <ac:chgData name="Eelke Wielinga" userId="deb22ccefafb6d89" providerId="LiveId" clId="{B4356C38-289A-4DC6-9C8B-C088220A4FCC}" dt="2024-11-14T20:39:42.029" v="8675" actId="164"/>
          <ac:spMkLst>
            <pc:docMk/>
            <pc:sldMk cId="256650343" sldId="436"/>
            <ac:spMk id="23" creationId="{4D347D99-B10F-4D84-AC67-64F46FD0159E}"/>
          </ac:spMkLst>
        </pc:spChg>
        <pc:spChg chg="mod topLvl">
          <ac:chgData name="Eelke Wielinga" userId="deb22ccefafb6d89" providerId="LiveId" clId="{B4356C38-289A-4DC6-9C8B-C088220A4FCC}" dt="2024-11-14T20:39:42.029" v="8675" actId="164"/>
          <ac:spMkLst>
            <pc:docMk/>
            <pc:sldMk cId="256650343" sldId="436"/>
            <ac:spMk id="24" creationId="{6D984190-191F-4737-A7A2-79C23CD4A4F0}"/>
          </ac:spMkLst>
        </pc:spChg>
        <pc:spChg chg="mod topLvl">
          <ac:chgData name="Eelke Wielinga" userId="deb22ccefafb6d89" providerId="LiveId" clId="{B4356C38-289A-4DC6-9C8B-C088220A4FCC}" dt="2024-11-14T20:39:42.029" v="8675" actId="164"/>
          <ac:spMkLst>
            <pc:docMk/>
            <pc:sldMk cId="256650343" sldId="436"/>
            <ac:spMk id="26" creationId="{A68C425A-CA14-49A8-B64C-196CB857A07D}"/>
          </ac:spMkLst>
        </pc:spChg>
        <pc:spChg chg="mod topLvl">
          <ac:chgData name="Eelke Wielinga" userId="deb22ccefafb6d89" providerId="LiveId" clId="{B4356C38-289A-4DC6-9C8B-C088220A4FCC}" dt="2024-11-14T20:39:42.029" v="8675" actId="164"/>
          <ac:spMkLst>
            <pc:docMk/>
            <pc:sldMk cId="256650343" sldId="436"/>
            <ac:spMk id="27" creationId="{94527287-C3B2-4EC7-9351-2BE976EC7CB7}"/>
          </ac:spMkLst>
        </pc:spChg>
        <pc:spChg chg="mod topLvl">
          <ac:chgData name="Eelke Wielinga" userId="deb22ccefafb6d89" providerId="LiveId" clId="{B4356C38-289A-4DC6-9C8B-C088220A4FCC}" dt="2024-11-14T20:39:42.029" v="8675" actId="164"/>
          <ac:spMkLst>
            <pc:docMk/>
            <pc:sldMk cId="256650343" sldId="436"/>
            <ac:spMk id="28" creationId="{4A950508-3B05-4530-B6ED-861B73A84696}"/>
          </ac:spMkLst>
        </pc:spChg>
        <pc:spChg chg="mod topLvl">
          <ac:chgData name="Eelke Wielinga" userId="deb22ccefafb6d89" providerId="LiveId" clId="{B4356C38-289A-4DC6-9C8B-C088220A4FCC}" dt="2024-11-14T20:39:42.029" v="8675" actId="164"/>
          <ac:spMkLst>
            <pc:docMk/>
            <pc:sldMk cId="256650343" sldId="436"/>
            <ac:spMk id="29" creationId="{2BEE544B-2B70-42D7-A3C4-146C02DB3467}"/>
          </ac:spMkLst>
        </pc:spChg>
        <pc:spChg chg="mod topLvl">
          <ac:chgData name="Eelke Wielinga" userId="deb22ccefafb6d89" providerId="LiveId" clId="{B4356C38-289A-4DC6-9C8B-C088220A4FCC}" dt="2024-11-14T20:39:42.029" v="8675" actId="164"/>
          <ac:spMkLst>
            <pc:docMk/>
            <pc:sldMk cId="256650343" sldId="436"/>
            <ac:spMk id="30" creationId="{00A2BCE7-6CC5-46B0-A8CD-5EE084765228}"/>
          </ac:spMkLst>
        </pc:spChg>
        <pc:spChg chg="mod topLvl">
          <ac:chgData name="Eelke Wielinga" userId="deb22ccefafb6d89" providerId="LiveId" clId="{B4356C38-289A-4DC6-9C8B-C088220A4FCC}" dt="2024-11-14T20:39:42.029" v="8675" actId="164"/>
          <ac:spMkLst>
            <pc:docMk/>
            <pc:sldMk cId="256650343" sldId="436"/>
            <ac:spMk id="31" creationId="{09310075-AF52-4173-AE33-9D5C3E8A1ADD}"/>
          </ac:spMkLst>
        </pc:spChg>
        <pc:spChg chg="mod topLvl">
          <ac:chgData name="Eelke Wielinga" userId="deb22ccefafb6d89" providerId="LiveId" clId="{B4356C38-289A-4DC6-9C8B-C088220A4FCC}" dt="2024-11-14T20:39:42.029" v="8675" actId="164"/>
          <ac:spMkLst>
            <pc:docMk/>
            <pc:sldMk cId="256650343" sldId="436"/>
            <ac:spMk id="32" creationId="{9B78579A-0A16-4E1E-9A2B-14D4553607AA}"/>
          </ac:spMkLst>
        </pc:spChg>
        <pc:spChg chg="mod topLvl">
          <ac:chgData name="Eelke Wielinga" userId="deb22ccefafb6d89" providerId="LiveId" clId="{B4356C38-289A-4DC6-9C8B-C088220A4FCC}" dt="2024-11-14T20:39:42.029" v="8675" actId="164"/>
          <ac:spMkLst>
            <pc:docMk/>
            <pc:sldMk cId="256650343" sldId="436"/>
            <ac:spMk id="33" creationId="{16E19EBD-C9BC-4B8D-95D7-F1321EB168B8}"/>
          </ac:spMkLst>
        </pc:spChg>
        <pc:spChg chg="mod topLvl">
          <ac:chgData name="Eelke Wielinga" userId="deb22ccefafb6d89" providerId="LiveId" clId="{B4356C38-289A-4DC6-9C8B-C088220A4FCC}" dt="2024-11-14T20:39:42.029" v="8675" actId="164"/>
          <ac:spMkLst>
            <pc:docMk/>
            <pc:sldMk cId="256650343" sldId="436"/>
            <ac:spMk id="34" creationId="{818FA95C-9B82-4F7E-BB81-92D140D334DB}"/>
          </ac:spMkLst>
        </pc:spChg>
        <pc:spChg chg="mod topLvl">
          <ac:chgData name="Eelke Wielinga" userId="deb22ccefafb6d89" providerId="LiveId" clId="{B4356C38-289A-4DC6-9C8B-C088220A4FCC}" dt="2024-11-14T20:39:42.029" v="8675" actId="164"/>
          <ac:spMkLst>
            <pc:docMk/>
            <pc:sldMk cId="256650343" sldId="436"/>
            <ac:spMk id="35" creationId="{1D07D890-B696-4E5F-B0BB-A16E690E8A97}"/>
          </ac:spMkLst>
        </pc:spChg>
        <pc:spChg chg="mod topLvl">
          <ac:chgData name="Eelke Wielinga" userId="deb22ccefafb6d89" providerId="LiveId" clId="{B4356C38-289A-4DC6-9C8B-C088220A4FCC}" dt="2024-11-14T20:39:42.029" v="8675" actId="164"/>
          <ac:spMkLst>
            <pc:docMk/>
            <pc:sldMk cId="256650343" sldId="436"/>
            <ac:spMk id="36" creationId="{6EE48E22-60B8-4D85-82D8-E1C5495A5968}"/>
          </ac:spMkLst>
        </pc:spChg>
        <pc:grpChg chg="add mod">
          <ac:chgData name="Eelke Wielinga" userId="deb22ccefafb6d89" providerId="LiveId" clId="{B4356C38-289A-4DC6-9C8B-C088220A4FCC}" dt="2024-11-14T20:39:42.029" v="8675" actId="164"/>
          <ac:grpSpMkLst>
            <pc:docMk/>
            <pc:sldMk cId="256650343" sldId="436"/>
            <ac:grpSpMk id="9" creationId="{2B17C50F-F280-3D75-4123-F4F3BE0EC90B}"/>
          </ac:grpSpMkLst>
        </pc:grpChg>
        <pc:grpChg chg="del mod">
          <ac:chgData name="Eelke Wielinga" userId="deb22ccefafb6d89" providerId="LiveId" clId="{B4356C38-289A-4DC6-9C8B-C088220A4FCC}" dt="2024-11-13T10:59:11.297" v="3465" actId="165"/>
          <ac:grpSpMkLst>
            <pc:docMk/>
            <pc:sldMk cId="256650343" sldId="436"/>
            <ac:grpSpMk id="9" creationId="{AD3DBBE9-22A7-4774-87D9-66771B089E39}"/>
          </ac:grpSpMkLst>
        </pc:grpChg>
        <pc:picChg chg="mod topLvl">
          <ac:chgData name="Eelke Wielinga" userId="deb22ccefafb6d89" providerId="LiveId" clId="{B4356C38-289A-4DC6-9C8B-C088220A4FCC}" dt="2024-11-14T20:39:42.029" v="8675" actId="164"/>
          <ac:picMkLst>
            <pc:docMk/>
            <pc:sldMk cId="256650343" sldId="436"/>
            <ac:picMk id="2" creationId="{1802AC3C-664E-4E16-9867-D27F75D6ED8A}"/>
          </ac:picMkLst>
        </pc:picChg>
      </pc:sldChg>
      <pc:sldChg chg="addSp delSp modSp">
        <pc:chgData name="Eelke Wielinga" userId="deb22ccefafb6d89" providerId="LiveId" clId="{B4356C38-289A-4DC6-9C8B-C088220A4FCC}" dt="2024-11-14T20:35:34.845" v="8665" actId="164"/>
        <pc:sldMkLst>
          <pc:docMk/>
          <pc:sldMk cId="269352182" sldId="439"/>
        </pc:sldMkLst>
        <pc:spChg chg="mod">
          <ac:chgData name="Eelke Wielinga" userId="deb22ccefafb6d89" providerId="LiveId" clId="{B4356C38-289A-4DC6-9C8B-C088220A4FCC}" dt="2024-11-14T20:15:00.364" v="8463" actId="165"/>
          <ac:spMkLst>
            <pc:docMk/>
            <pc:sldMk cId="269352182" sldId="439"/>
            <ac:spMk id="3" creationId="{887EDF6D-51AA-F377-BE37-2C5A1BD53275}"/>
          </ac:spMkLst>
        </pc:spChg>
        <pc:spChg chg="mod topLvl">
          <ac:chgData name="Eelke Wielinga" userId="deb22ccefafb6d89" providerId="LiveId" clId="{B4356C38-289A-4DC6-9C8B-C088220A4FCC}" dt="2024-11-14T20:35:34.845" v="8665" actId="164"/>
          <ac:spMkLst>
            <pc:docMk/>
            <pc:sldMk cId="269352182" sldId="439"/>
            <ac:spMk id="7" creationId="{79EC9B07-CCB7-4250-B56D-64890B391B00}"/>
          </ac:spMkLst>
        </pc:spChg>
        <pc:spChg chg="mod">
          <ac:chgData name="Eelke Wielinga" userId="deb22ccefafb6d89" providerId="LiveId" clId="{B4356C38-289A-4DC6-9C8B-C088220A4FCC}" dt="2024-11-14T20:35:34.845" v="8665" actId="164"/>
          <ac:spMkLst>
            <pc:docMk/>
            <pc:sldMk cId="269352182" sldId="439"/>
            <ac:spMk id="8" creationId="{0AB864AB-D6AE-03CD-4DA5-40CCDC4ECFD6}"/>
          </ac:spMkLst>
        </pc:spChg>
        <pc:spChg chg="mod topLvl">
          <ac:chgData name="Eelke Wielinga" userId="deb22ccefafb6d89" providerId="LiveId" clId="{B4356C38-289A-4DC6-9C8B-C088220A4FCC}" dt="2024-11-14T20:35:34.845" v="8665" actId="164"/>
          <ac:spMkLst>
            <pc:docMk/>
            <pc:sldMk cId="269352182" sldId="439"/>
            <ac:spMk id="10" creationId="{486B38A6-89E6-44A3-A712-B51FB553F898}"/>
          </ac:spMkLst>
        </pc:spChg>
        <pc:spChg chg="mod topLvl">
          <ac:chgData name="Eelke Wielinga" userId="deb22ccefafb6d89" providerId="LiveId" clId="{B4356C38-289A-4DC6-9C8B-C088220A4FCC}" dt="2024-11-14T20:35:34.845" v="8665" actId="164"/>
          <ac:spMkLst>
            <pc:docMk/>
            <pc:sldMk cId="269352182" sldId="439"/>
            <ac:spMk id="11" creationId="{7E60C56F-E953-409F-B61E-7E6D0849F826}"/>
          </ac:spMkLst>
        </pc:spChg>
        <pc:spChg chg="mod topLvl">
          <ac:chgData name="Eelke Wielinga" userId="deb22ccefafb6d89" providerId="LiveId" clId="{B4356C38-289A-4DC6-9C8B-C088220A4FCC}" dt="2024-11-14T20:35:34.845" v="8665" actId="164"/>
          <ac:spMkLst>
            <pc:docMk/>
            <pc:sldMk cId="269352182" sldId="439"/>
            <ac:spMk id="13" creationId="{2CFE260D-D0A5-4E27-9865-A3C58F74D7A6}"/>
          </ac:spMkLst>
        </pc:spChg>
        <pc:spChg chg="mod">
          <ac:chgData name="Eelke Wielinga" userId="deb22ccefafb6d89" providerId="LiveId" clId="{B4356C38-289A-4DC6-9C8B-C088220A4FCC}" dt="2024-11-14T20:15:00.364" v="8463" actId="165"/>
          <ac:spMkLst>
            <pc:docMk/>
            <pc:sldMk cId="269352182" sldId="439"/>
            <ac:spMk id="20" creationId="{A44A9DB7-DBFF-7AC4-5911-BE12BE9E9ADF}"/>
          </ac:spMkLst>
        </pc:spChg>
        <pc:spChg chg="mod topLvl">
          <ac:chgData name="Eelke Wielinga" userId="deb22ccefafb6d89" providerId="LiveId" clId="{B4356C38-289A-4DC6-9C8B-C088220A4FCC}" dt="2024-11-14T20:35:34.845" v="8665" actId="164"/>
          <ac:spMkLst>
            <pc:docMk/>
            <pc:sldMk cId="269352182" sldId="439"/>
            <ac:spMk id="23" creationId="{4D347D99-B10F-4D84-AC67-64F46FD0159E}"/>
          </ac:spMkLst>
        </pc:spChg>
        <pc:spChg chg="mod">
          <ac:chgData name="Eelke Wielinga" userId="deb22ccefafb6d89" providerId="LiveId" clId="{B4356C38-289A-4DC6-9C8B-C088220A4FCC}" dt="2024-11-14T20:15:00.364" v="8463" actId="165"/>
          <ac:spMkLst>
            <pc:docMk/>
            <pc:sldMk cId="269352182" sldId="439"/>
            <ac:spMk id="24" creationId="{88171EBA-DCDA-CD8C-0615-2E61B7067953}"/>
          </ac:spMkLst>
        </pc:spChg>
        <pc:spChg chg="mod">
          <ac:chgData name="Eelke Wielinga" userId="deb22ccefafb6d89" providerId="LiveId" clId="{B4356C38-289A-4DC6-9C8B-C088220A4FCC}" dt="2024-11-14T20:15:00.364" v="8463" actId="165"/>
          <ac:spMkLst>
            <pc:docMk/>
            <pc:sldMk cId="269352182" sldId="439"/>
            <ac:spMk id="25" creationId="{3A12D694-65DB-3967-05BD-5DFBA15F8FBA}"/>
          </ac:spMkLst>
        </pc:spChg>
        <pc:spChg chg="mod">
          <ac:chgData name="Eelke Wielinga" userId="deb22ccefafb6d89" providerId="LiveId" clId="{B4356C38-289A-4DC6-9C8B-C088220A4FCC}" dt="2024-11-14T20:15:00.364" v="8463" actId="165"/>
          <ac:spMkLst>
            <pc:docMk/>
            <pc:sldMk cId="269352182" sldId="439"/>
            <ac:spMk id="26" creationId="{ED82C51F-F589-0E28-222F-C463FBFE0541}"/>
          </ac:spMkLst>
        </pc:spChg>
        <pc:spChg chg="mod">
          <ac:chgData name="Eelke Wielinga" userId="deb22ccefafb6d89" providerId="LiveId" clId="{B4356C38-289A-4DC6-9C8B-C088220A4FCC}" dt="2024-11-14T20:15:00.364" v="8463" actId="165"/>
          <ac:spMkLst>
            <pc:docMk/>
            <pc:sldMk cId="269352182" sldId="439"/>
            <ac:spMk id="27" creationId="{ED782D4F-C033-1048-CDFF-8D67FBE63295}"/>
          </ac:spMkLst>
        </pc:spChg>
        <pc:spChg chg="mod">
          <ac:chgData name="Eelke Wielinga" userId="deb22ccefafb6d89" providerId="LiveId" clId="{B4356C38-289A-4DC6-9C8B-C088220A4FCC}" dt="2024-11-14T20:15:00.364" v="8463" actId="165"/>
          <ac:spMkLst>
            <pc:docMk/>
            <pc:sldMk cId="269352182" sldId="439"/>
            <ac:spMk id="28" creationId="{2E714141-280D-178E-05BB-4742E76CBDCE}"/>
          </ac:spMkLst>
        </pc:spChg>
        <pc:spChg chg="mod">
          <ac:chgData name="Eelke Wielinga" userId="deb22ccefafb6d89" providerId="LiveId" clId="{B4356C38-289A-4DC6-9C8B-C088220A4FCC}" dt="2024-11-14T20:15:00.364" v="8463" actId="165"/>
          <ac:spMkLst>
            <pc:docMk/>
            <pc:sldMk cId="269352182" sldId="439"/>
            <ac:spMk id="31" creationId="{F5EB2621-6592-50D0-FCF1-FB2CFDBBFECE}"/>
          </ac:spMkLst>
        </pc:spChg>
        <pc:spChg chg="mod">
          <ac:chgData name="Eelke Wielinga" userId="deb22ccefafb6d89" providerId="LiveId" clId="{B4356C38-289A-4DC6-9C8B-C088220A4FCC}" dt="2024-11-14T20:15:00.364" v="8463" actId="165"/>
          <ac:spMkLst>
            <pc:docMk/>
            <pc:sldMk cId="269352182" sldId="439"/>
            <ac:spMk id="32" creationId="{8031A465-80D2-0009-8017-BEF57D1F9AD8}"/>
          </ac:spMkLst>
        </pc:spChg>
        <pc:spChg chg="mod">
          <ac:chgData name="Eelke Wielinga" userId="deb22ccefafb6d89" providerId="LiveId" clId="{B4356C38-289A-4DC6-9C8B-C088220A4FCC}" dt="2024-11-14T20:15:00.364" v="8463" actId="165"/>
          <ac:spMkLst>
            <pc:docMk/>
            <pc:sldMk cId="269352182" sldId="439"/>
            <ac:spMk id="33" creationId="{0BF1CF7F-2137-DD7C-CABA-692969FFB730}"/>
          </ac:spMkLst>
        </pc:spChg>
        <pc:spChg chg="mod">
          <ac:chgData name="Eelke Wielinga" userId="deb22ccefafb6d89" providerId="LiveId" clId="{B4356C38-289A-4DC6-9C8B-C088220A4FCC}" dt="2024-11-14T20:15:00.364" v="8463" actId="165"/>
          <ac:spMkLst>
            <pc:docMk/>
            <pc:sldMk cId="269352182" sldId="439"/>
            <ac:spMk id="34" creationId="{6FD2AB70-8D0C-7B12-29AE-D1DB54922EB9}"/>
          </ac:spMkLst>
        </pc:spChg>
        <pc:spChg chg="mod topLvl">
          <ac:chgData name="Eelke Wielinga" userId="deb22ccefafb6d89" providerId="LiveId" clId="{B4356C38-289A-4DC6-9C8B-C088220A4FCC}" dt="2024-11-14T20:35:34.845" v="8665" actId="164"/>
          <ac:spMkLst>
            <pc:docMk/>
            <pc:sldMk cId="269352182" sldId="439"/>
            <ac:spMk id="35" creationId="{8F19DB6E-5936-3AEE-224F-80CD2278C3C5}"/>
          </ac:spMkLst>
        </pc:spChg>
        <pc:spChg chg="mod">
          <ac:chgData name="Eelke Wielinga" userId="deb22ccefafb6d89" providerId="LiveId" clId="{B4356C38-289A-4DC6-9C8B-C088220A4FCC}" dt="2024-11-14T20:15:00.364" v="8463" actId="165"/>
          <ac:spMkLst>
            <pc:docMk/>
            <pc:sldMk cId="269352182" sldId="439"/>
            <ac:spMk id="36" creationId="{73A34B98-5218-A425-0DD6-86E6B7C700A0}"/>
          </ac:spMkLst>
        </pc:spChg>
        <pc:spChg chg="mod topLvl">
          <ac:chgData name="Eelke Wielinga" userId="deb22ccefafb6d89" providerId="LiveId" clId="{B4356C38-289A-4DC6-9C8B-C088220A4FCC}" dt="2024-11-14T20:35:34.845" v="8665" actId="164"/>
          <ac:spMkLst>
            <pc:docMk/>
            <pc:sldMk cId="269352182" sldId="439"/>
            <ac:spMk id="37" creationId="{E0EE050C-52CC-4E94-B0FB-6D1F283C1E8E}"/>
          </ac:spMkLst>
        </pc:spChg>
        <pc:spChg chg="mod topLvl">
          <ac:chgData name="Eelke Wielinga" userId="deb22ccefafb6d89" providerId="LiveId" clId="{B4356C38-289A-4DC6-9C8B-C088220A4FCC}" dt="2024-11-14T20:35:34.845" v="8665" actId="164"/>
          <ac:spMkLst>
            <pc:docMk/>
            <pc:sldMk cId="269352182" sldId="439"/>
            <ac:spMk id="40" creationId="{AB4441FF-3249-1CC6-4D8C-FD0C9D7D1058}"/>
          </ac:spMkLst>
        </pc:spChg>
        <pc:spChg chg="mod topLvl">
          <ac:chgData name="Eelke Wielinga" userId="deb22ccefafb6d89" providerId="LiveId" clId="{B4356C38-289A-4DC6-9C8B-C088220A4FCC}" dt="2024-11-14T20:35:34.845" v="8665" actId="164"/>
          <ac:spMkLst>
            <pc:docMk/>
            <pc:sldMk cId="269352182" sldId="439"/>
            <ac:spMk id="43" creationId="{5F11FA05-855E-BB4B-F4C6-4A0149586D77}"/>
          </ac:spMkLst>
        </pc:spChg>
        <pc:spChg chg="mod topLvl">
          <ac:chgData name="Eelke Wielinga" userId="deb22ccefafb6d89" providerId="LiveId" clId="{B4356C38-289A-4DC6-9C8B-C088220A4FCC}" dt="2024-11-14T20:35:34.845" v="8665" actId="164"/>
          <ac:spMkLst>
            <pc:docMk/>
            <pc:sldMk cId="269352182" sldId="439"/>
            <ac:spMk id="44" creationId="{1DBD7C44-AD9F-B273-D887-B0415E616F78}"/>
          </ac:spMkLst>
        </pc:spChg>
        <pc:spChg chg="mod">
          <ac:chgData name="Eelke Wielinga" userId="deb22ccefafb6d89" providerId="LiveId" clId="{B4356C38-289A-4DC6-9C8B-C088220A4FCC}" dt="2024-11-14T20:15:00.364" v="8463" actId="165"/>
          <ac:spMkLst>
            <pc:docMk/>
            <pc:sldMk cId="269352182" sldId="439"/>
            <ac:spMk id="45" creationId="{13255848-DE24-37D7-FBD7-3B09F21B00C9}"/>
          </ac:spMkLst>
        </pc:spChg>
        <pc:spChg chg="mod">
          <ac:chgData name="Eelke Wielinga" userId="deb22ccefafb6d89" providerId="LiveId" clId="{B4356C38-289A-4DC6-9C8B-C088220A4FCC}" dt="2024-11-14T20:15:00.364" v="8463" actId="165"/>
          <ac:spMkLst>
            <pc:docMk/>
            <pc:sldMk cId="269352182" sldId="439"/>
            <ac:spMk id="46" creationId="{1FDC36C7-283B-7F29-E6AC-441DDB891C3C}"/>
          </ac:spMkLst>
        </pc:spChg>
        <pc:grpChg chg="mod topLvl">
          <ac:chgData name="Eelke Wielinga" userId="deb22ccefafb6d89" providerId="LiveId" clId="{B4356C38-289A-4DC6-9C8B-C088220A4FCC}" dt="2024-11-14T20:35:34.845" v="8665" actId="164"/>
          <ac:grpSpMkLst>
            <pc:docMk/>
            <pc:sldMk cId="269352182" sldId="439"/>
            <ac:grpSpMk id="4" creationId="{F85DE879-970E-25CE-8DBC-9E1907701F41}"/>
          </ac:grpSpMkLst>
        </pc:grpChg>
        <pc:grpChg chg="del">
          <ac:chgData name="Eelke Wielinga" userId="deb22ccefafb6d89" providerId="LiveId" clId="{B4356C38-289A-4DC6-9C8B-C088220A4FCC}" dt="2024-11-14T20:15:00.364" v="8463" actId="165"/>
          <ac:grpSpMkLst>
            <pc:docMk/>
            <pc:sldMk cId="269352182" sldId="439"/>
            <ac:grpSpMk id="6" creationId="{213565CA-9DFD-0AFC-8226-14ED769CAEB6}"/>
          </ac:grpSpMkLst>
        </pc:grpChg>
        <pc:grpChg chg="add mod">
          <ac:chgData name="Eelke Wielinga" userId="deb22ccefafb6d89" providerId="LiveId" clId="{B4356C38-289A-4DC6-9C8B-C088220A4FCC}" dt="2024-11-14T20:35:34.845" v="8665" actId="164"/>
          <ac:grpSpMkLst>
            <pc:docMk/>
            <pc:sldMk cId="269352182" sldId="439"/>
            <ac:grpSpMk id="9" creationId="{93C5C23E-F05C-9A9E-B98F-464182A60296}"/>
          </ac:grpSpMkLst>
        </pc:grpChg>
        <pc:grpChg chg="mod">
          <ac:chgData name="Eelke Wielinga" userId="deb22ccefafb6d89" providerId="LiveId" clId="{B4356C38-289A-4DC6-9C8B-C088220A4FCC}" dt="2024-11-14T20:15:00.364" v="8463" actId="165"/>
          <ac:grpSpMkLst>
            <pc:docMk/>
            <pc:sldMk cId="269352182" sldId="439"/>
            <ac:grpSpMk id="12" creationId="{E4AF2D71-C0B6-2800-8293-4A5037FDD11E}"/>
          </ac:grpSpMkLst>
        </pc:grpChg>
        <pc:grpChg chg="mod">
          <ac:chgData name="Eelke Wielinga" userId="deb22ccefafb6d89" providerId="LiveId" clId="{B4356C38-289A-4DC6-9C8B-C088220A4FCC}" dt="2024-11-14T20:15:00.364" v="8463" actId="165"/>
          <ac:grpSpMkLst>
            <pc:docMk/>
            <pc:sldMk cId="269352182" sldId="439"/>
            <ac:grpSpMk id="14" creationId="{1445F5EC-3E94-F1A4-8028-A2B50E167B50}"/>
          </ac:grpSpMkLst>
        </pc:grpChg>
        <pc:grpChg chg="mod">
          <ac:chgData name="Eelke Wielinga" userId="deb22ccefafb6d89" providerId="LiveId" clId="{B4356C38-289A-4DC6-9C8B-C088220A4FCC}" dt="2024-11-14T20:15:00.364" v="8463" actId="165"/>
          <ac:grpSpMkLst>
            <pc:docMk/>
            <pc:sldMk cId="269352182" sldId="439"/>
            <ac:grpSpMk id="18" creationId="{BF465755-A747-9DF2-A30A-480A7D293089}"/>
          </ac:grpSpMkLst>
        </pc:grpChg>
        <pc:grpChg chg="mod">
          <ac:chgData name="Eelke Wielinga" userId="deb22ccefafb6d89" providerId="LiveId" clId="{B4356C38-289A-4DC6-9C8B-C088220A4FCC}" dt="2024-11-14T20:15:00.364" v="8463" actId="165"/>
          <ac:grpSpMkLst>
            <pc:docMk/>
            <pc:sldMk cId="269352182" sldId="439"/>
            <ac:grpSpMk id="19" creationId="{A30406EF-CE0F-D074-4ECF-76B6BDA7F78B}"/>
          </ac:grpSpMkLst>
        </pc:grpChg>
        <pc:grpChg chg="mod">
          <ac:chgData name="Eelke Wielinga" userId="deb22ccefafb6d89" providerId="LiveId" clId="{B4356C38-289A-4DC6-9C8B-C088220A4FCC}" dt="2024-11-14T20:15:00.364" v="8463" actId="165"/>
          <ac:grpSpMkLst>
            <pc:docMk/>
            <pc:sldMk cId="269352182" sldId="439"/>
            <ac:grpSpMk id="21" creationId="{0A474122-10B5-21BA-BF69-35EAAFACBA61}"/>
          </ac:grpSpMkLst>
        </pc:grpChg>
        <pc:grpChg chg="mod">
          <ac:chgData name="Eelke Wielinga" userId="deb22ccefafb6d89" providerId="LiveId" clId="{B4356C38-289A-4DC6-9C8B-C088220A4FCC}" dt="2024-11-14T20:15:00.364" v="8463" actId="165"/>
          <ac:grpSpMkLst>
            <pc:docMk/>
            <pc:sldMk cId="269352182" sldId="439"/>
            <ac:grpSpMk id="22" creationId="{4F2175BA-7362-368D-E64F-AE74E829B4D3}"/>
          </ac:grpSpMkLst>
        </pc:grpChg>
        <pc:grpChg chg="mod">
          <ac:chgData name="Eelke Wielinga" userId="deb22ccefafb6d89" providerId="LiveId" clId="{B4356C38-289A-4DC6-9C8B-C088220A4FCC}" dt="2024-11-14T20:15:00.364" v="8463" actId="165"/>
          <ac:grpSpMkLst>
            <pc:docMk/>
            <pc:sldMk cId="269352182" sldId="439"/>
            <ac:grpSpMk id="29" creationId="{BCD83063-9BBD-409D-02B8-2F461E6F253E}"/>
          </ac:grpSpMkLst>
        </pc:grpChg>
        <pc:grpChg chg="mod">
          <ac:chgData name="Eelke Wielinga" userId="deb22ccefafb6d89" providerId="LiveId" clId="{B4356C38-289A-4DC6-9C8B-C088220A4FCC}" dt="2024-11-14T20:15:00.364" v="8463" actId="165"/>
          <ac:grpSpMkLst>
            <pc:docMk/>
            <pc:sldMk cId="269352182" sldId="439"/>
            <ac:grpSpMk id="30" creationId="{27A85905-8C17-D8CC-808D-CF98EDA7C83B}"/>
          </ac:grpSpMkLst>
        </pc:grpChg>
        <pc:picChg chg="mod topLvl">
          <ac:chgData name="Eelke Wielinga" userId="deb22ccefafb6d89" providerId="LiveId" clId="{B4356C38-289A-4DC6-9C8B-C088220A4FCC}" dt="2024-11-14T20:35:34.845" v="8665" actId="164"/>
          <ac:picMkLst>
            <pc:docMk/>
            <pc:sldMk cId="269352182" sldId="439"/>
            <ac:picMk id="2" creationId="{1802AC3C-664E-4E16-9867-D27F75D6ED8A}"/>
          </ac:picMkLst>
        </pc:picChg>
        <pc:picChg chg="mod topLvl">
          <ac:chgData name="Eelke Wielinga" userId="deb22ccefafb6d89" providerId="LiveId" clId="{B4356C38-289A-4DC6-9C8B-C088220A4FCC}" dt="2024-11-14T20:35:34.845" v="8665" actId="164"/>
          <ac:picMkLst>
            <pc:docMk/>
            <pc:sldMk cId="269352182" sldId="439"/>
            <ac:picMk id="5" creationId="{B1BF8EEE-1D33-A16A-864B-55062B0184E3}"/>
          </ac:picMkLst>
        </pc:picChg>
        <pc:picChg chg="mod">
          <ac:chgData name="Eelke Wielinga" userId="deb22ccefafb6d89" providerId="LiveId" clId="{B4356C38-289A-4DC6-9C8B-C088220A4FCC}" dt="2024-11-14T20:15:00.364" v="8463" actId="165"/>
          <ac:picMkLst>
            <pc:docMk/>
            <pc:sldMk cId="269352182" sldId="439"/>
            <ac:picMk id="15" creationId="{2432230A-C471-AFB5-1051-3BC91CB4AD01}"/>
          </ac:picMkLst>
        </pc:picChg>
        <pc:picChg chg="mod">
          <ac:chgData name="Eelke Wielinga" userId="deb22ccefafb6d89" providerId="LiveId" clId="{B4356C38-289A-4DC6-9C8B-C088220A4FCC}" dt="2024-11-14T20:15:00.364" v="8463" actId="165"/>
          <ac:picMkLst>
            <pc:docMk/>
            <pc:sldMk cId="269352182" sldId="439"/>
            <ac:picMk id="16" creationId="{D187EECC-C06E-A9B2-935E-408C9A5FC82A}"/>
          </ac:picMkLst>
        </pc:picChg>
        <pc:picChg chg="mod">
          <ac:chgData name="Eelke Wielinga" userId="deb22ccefafb6d89" providerId="LiveId" clId="{B4356C38-289A-4DC6-9C8B-C088220A4FCC}" dt="2024-11-14T20:15:00.364" v="8463" actId="165"/>
          <ac:picMkLst>
            <pc:docMk/>
            <pc:sldMk cId="269352182" sldId="439"/>
            <ac:picMk id="17" creationId="{B900D77F-BB3E-00B6-C31C-55BA9EF106E5}"/>
          </ac:picMkLst>
        </pc:picChg>
      </pc:sldChg>
      <pc:sldChg chg="addSp modSp mod">
        <pc:chgData name="Eelke Wielinga" userId="deb22ccefafb6d89" providerId="LiveId" clId="{B4356C38-289A-4DC6-9C8B-C088220A4FCC}" dt="2024-11-14T20:52:43.681" v="8736" actId="164"/>
        <pc:sldMkLst>
          <pc:docMk/>
          <pc:sldMk cId="3589008089" sldId="440"/>
        </pc:sldMkLst>
        <pc:spChg chg="mod">
          <ac:chgData name="Eelke Wielinga" userId="deb22ccefafb6d89" providerId="LiveId" clId="{B4356C38-289A-4DC6-9C8B-C088220A4FCC}" dt="2024-11-14T20:52:43.681" v="8736" actId="164"/>
          <ac:spMkLst>
            <pc:docMk/>
            <pc:sldMk cId="3589008089" sldId="440"/>
            <ac:spMk id="21" creationId="{55BE2C2A-6322-4501-9C4D-426D9A477F19}"/>
          </ac:spMkLst>
        </pc:spChg>
        <pc:spChg chg="mod">
          <ac:chgData name="Eelke Wielinga" userId="deb22ccefafb6d89" providerId="LiveId" clId="{B4356C38-289A-4DC6-9C8B-C088220A4FCC}" dt="2024-11-14T20:52:43.681" v="8736" actId="164"/>
          <ac:spMkLst>
            <pc:docMk/>
            <pc:sldMk cId="3589008089" sldId="440"/>
            <ac:spMk id="29" creationId="{DF93868F-8889-4DEB-B155-463D54AF71F3}"/>
          </ac:spMkLst>
        </pc:spChg>
        <pc:spChg chg="mod">
          <ac:chgData name="Eelke Wielinga" userId="deb22ccefafb6d89" providerId="LiveId" clId="{B4356C38-289A-4DC6-9C8B-C088220A4FCC}" dt="2024-11-14T20:52:43.681" v="8736" actId="164"/>
          <ac:spMkLst>
            <pc:docMk/>
            <pc:sldMk cId="3589008089" sldId="440"/>
            <ac:spMk id="31" creationId="{8AC62A62-FA13-474D-95A0-C27AF2D0F2AB}"/>
          </ac:spMkLst>
        </pc:spChg>
        <pc:spChg chg="mod">
          <ac:chgData name="Eelke Wielinga" userId="deb22ccefafb6d89" providerId="LiveId" clId="{B4356C38-289A-4DC6-9C8B-C088220A4FCC}" dt="2024-11-14T20:52:43.681" v="8736" actId="164"/>
          <ac:spMkLst>
            <pc:docMk/>
            <pc:sldMk cId="3589008089" sldId="440"/>
            <ac:spMk id="34" creationId="{65D88580-853C-4770-A755-51974A429636}"/>
          </ac:spMkLst>
        </pc:spChg>
        <pc:grpChg chg="add mod">
          <ac:chgData name="Eelke Wielinga" userId="deb22ccefafb6d89" providerId="LiveId" clId="{B4356C38-289A-4DC6-9C8B-C088220A4FCC}" dt="2024-11-14T20:52:43.681" v="8736" actId="164"/>
          <ac:grpSpMkLst>
            <pc:docMk/>
            <pc:sldMk cId="3589008089" sldId="440"/>
            <ac:grpSpMk id="2" creationId="{933BA680-11C9-A67D-9223-DA0725666A24}"/>
          </ac:grpSpMkLst>
        </pc:grpChg>
        <pc:grpChg chg="mod">
          <ac:chgData name="Eelke Wielinga" userId="deb22ccefafb6d89" providerId="LiveId" clId="{B4356C38-289A-4DC6-9C8B-C088220A4FCC}" dt="2024-11-14T20:52:43.681" v="8736" actId="164"/>
          <ac:grpSpMkLst>
            <pc:docMk/>
            <pc:sldMk cId="3589008089" sldId="440"/>
            <ac:grpSpMk id="25" creationId="{09D52455-F63D-4002-4F2C-31874835775B}"/>
          </ac:grpSpMkLst>
        </pc:grpChg>
        <pc:grpChg chg="mod">
          <ac:chgData name="Eelke Wielinga" userId="deb22ccefafb6d89" providerId="LiveId" clId="{B4356C38-289A-4DC6-9C8B-C088220A4FCC}" dt="2024-11-14T20:52:43.681" v="8736" actId="164"/>
          <ac:grpSpMkLst>
            <pc:docMk/>
            <pc:sldMk cId="3589008089" sldId="440"/>
            <ac:grpSpMk id="26" creationId="{65FA2565-D837-475C-829D-6E8A152B9FC4}"/>
          </ac:grpSpMkLst>
        </pc:grpChg>
        <pc:grpChg chg="mod">
          <ac:chgData name="Eelke Wielinga" userId="deb22ccefafb6d89" providerId="LiveId" clId="{B4356C38-289A-4DC6-9C8B-C088220A4FCC}" dt="2024-11-14T20:52:43.681" v="8736" actId="164"/>
          <ac:grpSpMkLst>
            <pc:docMk/>
            <pc:sldMk cId="3589008089" sldId="440"/>
            <ac:grpSpMk id="38" creationId="{3FDF6C50-64B5-24AB-FB37-5F35933AB89D}"/>
          </ac:grpSpMkLst>
        </pc:grpChg>
        <pc:grpChg chg="mod">
          <ac:chgData name="Eelke Wielinga" userId="deb22ccefafb6d89" providerId="LiveId" clId="{B4356C38-289A-4DC6-9C8B-C088220A4FCC}" dt="2024-11-14T20:52:43.681" v="8736" actId="164"/>
          <ac:grpSpMkLst>
            <pc:docMk/>
            <pc:sldMk cId="3589008089" sldId="440"/>
            <ac:grpSpMk id="41" creationId="{C1E9B343-15BC-E970-9570-1D7E3605DD50}"/>
          </ac:grpSpMkLst>
        </pc:grpChg>
        <pc:grpChg chg="mod">
          <ac:chgData name="Eelke Wielinga" userId="deb22ccefafb6d89" providerId="LiveId" clId="{B4356C38-289A-4DC6-9C8B-C088220A4FCC}" dt="2024-11-14T20:52:43.681" v="8736" actId="164"/>
          <ac:grpSpMkLst>
            <pc:docMk/>
            <pc:sldMk cId="3589008089" sldId="440"/>
            <ac:grpSpMk id="44" creationId="{C5634AAC-C0B8-F7E8-343E-7738B354A45E}"/>
          </ac:grpSpMkLst>
        </pc:grpChg>
        <pc:grpChg chg="mod">
          <ac:chgData name="Eelke Wielinga" userId="deb22ccefafb6d89" providerId="LiveId" clId="{B4356C38-289A-4DC6-9C8B-C088220A4FCC}" dt="2024-11-14T20:52:43.681" v="8736" actId="164"/>
          <ac:grpSpMkLst>
            <pc:docMk/>
            <pc:sldMk cId="3589008089" sldId="440"/>
            <ac:grpSpMk id="47" creationId="{BD06DF5B-2071-96E2-4A9F-234CA2302477}"/>
          </ac:grpSpMkLst>
        </pc:grpChg>
        <pc:grpChg chg="mod">
          <ac:chgData name="Eelke Wielinga" userId="deb22ccefafb6d89" providerId="LiveId" clId="{B4356C38-289A-4DC6-9C8B-C088220A4FCC}" dt="2024-11-14T20:52:43.681" v="8736" actId="164"/>
          <ac:grpSpMkLst>
            <pc:docMk/>
            <pc:sldMk cId="3589008089" sldId="440"/>
            <ac:grpSpMk id="50" creationId="{6BA17EC4-1ED7-EF8F-2CF7-AA48AC1FAAAC}"/>
          </ac:grpSpMkLst>
        </pc:grpChg>
        <pc:grpChg chg="mod">
          <ac:chgData name="Eelke Wielinga" userId="deb22ccefafb6d89" providerId="LiveId" clId="{B4356C38-289A-4DC6-9C8B-C088220A4FCC}" dt="2024-11-14T20:52:43.681" v="8736" actId="164"/>
          <ac:grpSpMkLst>
            <pc:docMk/>
            <pc:sldMk cId="3589008089" sldId="440"/>
            <ac:grpSpMk id="53" creationId="{60758C49-F10D-AB51-6A40-42106496CE91}"/>
          </ac:grpSpMkLst>
        </pc:grpChg>
        <pc:grpChg chg="mod">
          <ac:chgData name="Eelke Wielinga" userId="deb22ccefafb6d89" providerId="LiveId" clId="{B4356C38-289A-4DC6-9C8B-C088220A4FCC}" dt="2024-11-14T20:52:43.681" v="8736" actId="164"/>
          <ac:grpSpMkLst>
            <pc:docMk/>
            <pc:sldMk cId="3589008089" sldId="440"/>
            <ac:grpSpMk id="56" creationId="{CF2A14A7-1BF0-61C6-95AC-887CF4B4B629}"/>
          </ac:grpSpMkLst>
        </pc:grpChg>
        <pc:picChg chg="mod">
          <ac:chgData name="Eelke Wielinga" userId="deb22ccefafb6d89" providerId="LiveId" clId="{B4356C38-289A-4DC6-9C8B-C088220A4FCC}" dt="2024-11-14T20:52:43.681" v="8736" actId="164"/>
          <ac:picMkLst>
            <pc:docMk/>
            <pc:sldMk cId="3589008089" sldId="440"/>
            <ac:picMk id="20" creationId="{6C6A66A7-B3F6-92F4-6772-22EDF7EFF842}"/>
          </ac:picMkLst>
        </pc:picChg>
      </pc:sldChg>
      <pc:sldChg chg="addSp modSp mod">
        <pc:chgData name="Eelke Wielinga" userId="deb22ccefafb6d89" providerId="LiveId" clId="{B4356C38-289A-4DC6-9C8B-C088220A4FCC}" dt="2024-11-14T20:50:52.791" v="8729" actId="164"/>
        <pc:sldMkLst>
          <pc:docMk/>
          <pc:sldMk cId="1899461113" sldId="441"/>
        </pc:sldMkLst>
        <pc:spChg chg="add mod ord">
          <ac:chgData name="Eelke Wielinga" userId="deb22ccefafb6d89" providerId="LiveId" clId="{B4356C38-289A-4DC6-9C8B-C088220A4FCC}" dt="2024-11-13T09:36:15.964" v="3279" actId="164"/>
          <ac:spMkLst>
            <pc:docMk/>
            <pc:sldMk cId="1899461113" sldId="441"/>
            <ac:spMk id="3" creationId="{F7B46569-DB7D-75F7-73A7-B728A8BDF0BC}"/>
          </ac:spMkLst>
        </pc:spChg>
        <pc:spChg chg="add mod ord">
          <ac:chgData name="Eelke Wielinga" userId="deb22ccefafb6d89" providerId="LiveId" clId="{B4356C38-289A-4DC6-9C8B-C088220A4FCC}" dt="2024-11-13T09:36:15.964" v="3279" actId="164"/>
          <ac:spMkLst>
            <pc:docMk/>
            <pc:sldMk cId="1899461113" sldId="441"/>
            <ac:spMk id="4" creationId="{CCCB9A2D-031F-09A7-BED6-0DD8A12D83C2}"/>
          </ac:spMkLst>
        </pc:spChg>
        <pc:spChg chg="add mod">
          <ac:chgData name="Eelke Wielinga" userId="deb22ccefafb6d89" providerId="LiveId" clId="{B4356C38-289A-4DC6-9C8B-C088220A4FCC}" dt="2024-11-13T09:36:15.964" v="3279" actId="164"/>
          <ac:spMkLst>
            <pc:docMk/>
            <pc:sldMk cId="1899461113" sldId="441"/>
            <ac:spMk id="5" creationId="{C73A6390-15F8-E45F-FB47-C4786347EC57}"/>
          </ac:spMkLst>
        </pc:spChg>
        <pc:spChg chg="mod">
          <ac:chgData name="Eelke Wielinga" userId="deb22ccefafb6d89" providerId="LiveId" clId="{B4356C38-289A-4DC6-9C8B-C088220A4FCC}" dt="2024-11-14T20:50:52.791" v="8729" actId="164"/>
          <ac:spMkLst>
            <pc:docMk/>
            <pc:sldMk cId="1899461113" sldId="441"/>
            <ac:spMk id="7" creationId="{79EC9B07-CCB7-4250-B56D-64890B391B00}"/>
          </ac:spMkLst>
        </pc:spChg>
        <pc:spChg chg="mod">
          <ac:chgData name="Eelke Wielinga" userId="deb22ccefafb6d89" providerId="LiveId" clId="{B4356C38-289A-4DC6-9C8B-C088220A4FCC}" dt="2024-11-14T20:50:52.791" v="8729" actId="164"/>
          <ac:spMkLst>
            <pc:docMk/>
            <pc:sldMk cId="1899461113" sldId="441"/>
            <ac:spMk id="10" creationId="{486B38A6-89E6-44A3-A712-B51FB553F898}"/>
          </ac:spMkLst>
        </pc:spChg>
        <pc:spChg chg="mod">
          <ac:chgData name="Eelke Wielinga" userId="deb22ccefafb6d89" providerId="LiveId" clId="{B4356C38-289A-4DC6-9C8B-C088220A4FCC}" dt="2024-11-14T20:50:52.791" v="8729" actId="164"/>
          <ac:spMkLst>
            <pc:docMk/>
            <pc:sldMk cId="1899461113" sldId="441"/>
            <ac:spMk id="11" creationId="{7E60C56F-E953-409F-B61E-7E6D0849F826}"/>
          </ac:spMkLst>
        </pc:spChg>
        <pc:spChg chg="mod">
          <ac:chgData name="Eelke Wielinga" userId="deb22ccefafb6d89" providerId="LiveId" clId="{B4356C38-289A-4DC6-9C8B-C088220A4FCC}" dt="2024-11-14T20:50:52.791" v="8729" actId="164"/>
          <ac:spMkLst>
            <pc:docMk/>
            <pc:sldMk cId="1899461113" sldId="441"/>
            <ac:spMk id="12" creationId="{39457D5E-03A8-4942-A1A8-97921DF40DAB}"/>
          </ac:spMkLst>
        </pc:spChg>
        <pc:spChg chg="mod">
          <ac:chgData name="Eelke Wielinga" userId="deb22ccefafb6d89" providerId="LiveId" clId="{B4356C38-289A-4DC6-9C8B-C088220A4FCC}" dt="2024-11-14T20:50:52.791" v="8729" actId="164"/>
          <ac:spMkLst>
            <pc:docMk/>
            <pc:sldMk cId="1899461113" sldId="441"/>
            <ac:spMk id="13" creationId="{2CFE260D-D0A5-4E27-9865-A3C58F74D7A6}"/>
          </ac:spMkLst>
        </pc:spChg>
        <pc:spChg chg="mod">
          <ac:chgData name="Eelke Wielinga" userId="deb22ccefafb6d89" providerId="LiveId" clId="{B4356C38-289A-4DC6-9C8B-C088220A4FCC}" dt="2024-11-14T20:50:52.791" v="8729" actId="164"/>
          <ac:spMkLst>
            <pc:docMk/>
            <pc:sldMk cId="1899461113" sldId="441"/>
            <ac:spMk id="15" creationId="{3B7DD801-2B25-4B71-9122-0A82A7B756E0}"/>
          </ac:spMkLst>
        </pc:spChg>
        <pc:spChg chg="mod">
          <ac:chgData name="Eelke Wielinga" userId="deb22ccefafb6d89" providerId="LiveId" clId="{B4356C38-289A-4DC6-9C8B-C088220A4FCC}" dt="2024-11-14T20:50:52.791" v="8729" actId="164"/>
          <ac:spMkLst>
            <pc:docMk/>
            <pc:sldMk cId="1899461113" sldId="441"/>
            <ac:spMk id="17" creationId="{80A82924-35BD-8D91-DE0F-764921CDD043}"/>
          </ac:spMkLst>
        </pc:spChg>
        <pc:spChg chg="mod">
          <ac:chgData name="Eelke Wielinga" userId="deb22ccefafb6d89" providerId="LiveId" clId="{B4356C38-289A-4DC6-9C8B-C088220A4FCC}" dt="2024-11-14T20:50:52.791" v="8729" actId="164"/>
          <ac:spMkLst>
            <pc:docMk/>
            <pc:sldMk cId="1899461113" sldId="441"/>
            <ac:spMk id="19" creationId="{37E06A88-07D1-3523-E4DA-7103870EF31B}"/>
          </ac:spMkLst>
        </pc:spChg>
        <pc:spChg chg="mod">
          <ac:chgData name="Eelke Wielinga" userId="deb22ccefafb6d89" providerId="LiveId" clId="{B4356C38-289A-4DC6-9C8B-C088220A4FCC}" dt="2024-11-14T20:50:52.791" v="8729" actId="164"/>
          <ac:spMkLst>
            <pc:docMk/>
            <pc:sldMk cId="1899461113" sldId="441"/>
            <ac:spMk id="21" creationId="{E3F9314B-0D41-FA12-2C0D-E40A4BA9AFC9}"/>
          </ac:spMkLst>
        </pc:spChg>
        <pc:spChg chg="mod">
          <ac:chgData name="Eelke Wielinga" userId="deb22ccefafb6d89" providerId="LiveId" clId="{B4356C38-289A-4DC6-9C8B-C088220A4FCC}" dt="2024-11-14T20:50:52.791" v="8729" actId="164"/>
          <ac:spMkLst>
            <pc:docMk/>
            <pc:sldMk cId="1899461113" sldId="441"/>
            <ac:spMk id="23" creationId="{4D347D99-B10F-4D84-AC67-64F46FD0159E}"/>
          </ac:spMkLst>
        </pc:spChg>
        <pc:grpChg chg="add mod">
          <ac:chgData name="Eelke Wielinga" userId="deb22ccefafb6d89" providerId="LiveId" clId="{B4356C38-289A-4DC6-9C8B-C088220A4FCC}" dt="2024-11-14T20:50:52.791" v="8729" actId="164"/>
          <ac:grpSpMkLst>
            <pc:docMk/>
            <pc:sldMk cId="1899461113" sldId="441"/>
            <ac:grpSpMk id="8" creationId="{E083FDA5-9BC3-194B-ED0F-CA29009D1FB3}"/>
          </ac:grpSpMkLst>
        </pc:grpChg>
        <pc:grpChg chg="add mod">
          <ac:chgData name="Eelke Wielinga" userId="deb22ccefafb6d89" providerId="LiveId" clId="{B4356C38-289A-4DC6-9C8B-C088220A4FCC}" dt="2024-11-14T20:50:52.791" v="8729" actId="164"/>
          <ac:grpSpMkLst>
            <pc:docMk/>
            <pc:sldMk cId="1899461113" sldId="441"/>
            <ac:grpSpMk id="9" creationId="{B2E10789-1D9F-53D8-72F4-7F849A2CE979}"/>
          </ac:grpSpMkLst>
        </pc:grpChg>
        <pc:picChg chg="mod">
          <ac:chgData name="Eelke Wielinga" userId="deb22ccefafb6d89" providerId="LiveId" clId="{B4356C38-289A-4DC6-9C8B-C088220A4FCC}" dt="2024-11-14T20:50:52.791" v="8729" actId="164"/>
          <ac:picMkLst>
            <pc:docMk/>
            <pc:sldMk cId="1899461113" sldId="441"/>
            <ac:picMk id="2" creationId="{1802AC3C-664E-4E16-9867-D27F75D6ED8A}"/>
          </ac:picMkLst>
        </pc:picChg>
        <pc:picChg chg="add mod">
          <ac:chgData name="Eelke Wielinga" userId="deb22ccefafb6d89" providerId="LiveId" clId="{B4356C38-289A-4DC6-9C8B-C088220A4FCC}" dt="2024-11-13T09:36:15.964" v="3279" actId="164"/>
          <ac:picMkLst>
            <pc:docMk/>
            <pc:sldMk cId="1899461113" sldId="441"/>
            <ac:picMk id="6" creationId="{A75B68BB-D7A7-5B03-35BF-976EB5690D01}"/>
          </ac:picMkLst>
        </pc:picChg>
        <pc:picChg chg="mod">
          <ac:chgData name="Eelke Wielinga" userId="deb22ccefafb6d89" providerId="LiveId" clId="{B4356C38-289A-4DC6-9C8B-C088220A4FCC}" dt="2024-11-14T20:50:52.791" v="8729" actId="164"/>
          <ac:picMkLst>
            <pc:docMk/>
            <pc:sldMk cId="1899461113" sldId="441"/>
            <ac:picMk id="30" creationId="{A786426D-E2B9-2A9F-5A15-F204F30FA3DD}"/>
          </ac:picMkLst>
        </pc:picChg>
      </pc:sldChg>
      <pc:sldChg chg="addSp delSp modSp mod">
        <pc:chgData name="Eelke Wielinga" userId="deb22ccefafb6d89" providerId="LiveId" clId="{B4356C38-289A-4DC6-9C8B-C088220A4FCC}" dt="2024-11-14T20:51:36.032" v="8732" actId="164"/>
        <pc:sldMkLst>
          <pc:docMk/>
          <pc:sldMk cId="3049020775" sldId="442"/>
        </pc:sldMkLst>
        <pc:spChg chg="mod">
          <ac:chgData name="Eelke Wielinga" userId="deb22ccefafb6d89" providerId="LiveId" clId="{B4356C38-289A-4DC6-9C8B-C088220A4FCC}" dt="2024-11-14T20:51:36.032" v="8732" actId="164"/>
          <ac:spMkLst>
            <pc:docMk/>
            <pc:sldMk cId="3049020775" sldId="442"/>
            <ac:spMk id="7" creationId="{79EC9B07-CCB7-4250-B56D-64890B391B00}"/>
          </ac:spMkLst>
        </pc:spChg>
        <pc:spChg chg="mod">
          <ac:chgData name="Eelke Wielinga" userId="deb22ccefafb6d89" providerId="LiveId" clId="{B4356C38-289A-4DC6-9C8B-C088220A4FCC}" dt="2024-11-14T20:51:36.032" v="8732" actId="164"/>
          <ac:spMkLst>
            <pc:docMk/>
            <pc:sldMk cId="3049020775" sldId="442"/>
            <ac:spMk id="10" creationId="{486B38A6-89E6-44A3-A712-B51FB553F898}"/>
          </ac:spMkLst>
        </pc:spChg>
        <pc:spChg chg="mod">
          <ac:chgData name="Eelke Wielinga" userId="deb22ccefafb6d89" providerId="LiveId" clId="{B4356C38-289A-4DC6-9C8B-C088220A4FCC}" dt="2024-11-14T20:51:36.032" v="8732" actId="164"/>
          <ac:spMkLst>
            <pc:docMk/>
            <pc:sldMk cId="3049020775" sldId="442"/>
            <ac:spMk id="11" creationId="{7E60C56F-E953-409F-B61E-7E6D0849F826}"/>
          </ac:spMkLst>
        </pc:spChg>
        <pc:spChg chg="del mod">
          <ac:chgData name="Eelke Wielinga" userId="deb22ccefafb6d89" providerId="LiveId" clId="{B4356C38-289A-4DC6-9C8B-C088220A4FCC}" dt="2024-11-14T20:51:27.712" v="8731" actId="478"/>
          <ac:spMkLst>
            <pc:docMk/>
            <pc:sldMk cId="3049020775" sldId="442"/>
            <ac:spMk id="12" creationId="{39457D5E-03A8-4942-A1A8-97921DF40DAB}"/>
          </ac:spMkLst>
        </pc:spChg>
        <pc:spChg chg="mod">
          <ac:chgData name="Eelke Wielinga" userId="deb22ccefafb6d89" providerId="LiveId" clId="{B4356C38-289A-4DC6-9C8B-C088220A4FCC}" dt="2024-11-14T20:51:36.032" v="8732" actId="164"/>
          <ac:spMkLst>
            <pc:docMk/>
            <pc:sldMk cId="3049020775" sldId="442"/>
            <ac:spMk id="15" creationId="{3B7DD801-2B25-4B71-9122-0A82A7B756E0}"/>
          </ac:spMkLst>
        </pc:spChg>
        <pc:spChg chg="mod">
          <ac:chgData name="Eelke Wielinga" userId="deb22ccefafb6d89" providerId="LiveId" clId="{B4356C38-289A-4DC6-9C8B-C088220A4FCC}" dt="2024-11-14T20:51:36.032" v="8732" actId="164"/>
          <ac:spMkLst>
            <pc:docMk/>
            <pc:sldMk cId="3049020775" sldId="442"/>
            <ac:spMk id="23" creationId="{4D347D99-B10F-4D84-AC67-64F46FD0159E}"/>
          </ac:spMkLst>
        </pc:spChg>
        <pc:grpChg chg="add mod">
          <ac:chgData name="Eelke Wielinga" userId="deb22ccefafb6d89" providerId="LiveId" clId="{B4356C38-289A-4DC6-9C8B-C088220A4FCC}" dt="2024-11-14T20:51:36.032" v="8732" actId="164"/>
          <ac:grpSpMkLst>
            <pc:docMk/>
            <pc:sldMk cId="3049020775" sldId="442"/>
            <ac:grpSpMk id="3" creationId="{AB8091A1-E11F-E1F1-8BE3-5DCDE291BA4B}"/>
          </ac:grpSpMkLst>
        </pc:grpChg>
        <pc:picChg chg="mod">
          <ac:chgData name="Eelke Wielinga" userId="deb22ccefafb6d89" providerId="LiveId" clId="{B4356C38-289A-4DC6-9C8B-C088220A4FCC}" dt="2024-11-14T20:51:36.032" v="8732" actId="164"/>
          <ac:picMkLst>
            <pc:docMk/>
            <pc:sldMk cId="3049020775" sldId="442"/>
            <ac:picMk id="2" creationId="{1802AC3C-664E-4E16-9867-D27F75D6ED8A}"/>
          </ac:picMkLst>
        </pc:picChg>
        <pc:picChg chg="mod">
          <ac:chgData name="Eelke Wielinga" userId="deb22ccefafb6d89" providerId="LiveId" clId="{B4356C38-289A-4DC6-9C8B-C088220A4FCC}" dt="2024-11-14T20:51:36.032" v="8732" actId="164"/>
          <ac:picMkLst>
            <pc:docMk/>
            <pc:sldMk cId="3049020775" sldId="442"/>
            <ac:picMk id="5" creationId="{27969EDF-AAF3-43BF-3416-4D627BE7E814}"/>
          </ac:picMkLst>
        </pc:picChg>
      </pc:sldChg>
      <pc:sldChg chg="modSp mod">
        <pc:chgData name="Eelke Wielinga" userId="deb22ccefafb6d89" providerId="LiveId" clId="{B4356C38-289A-4DC6-9C8B-C088220A4FCC}" dt="2024-11-14T18:54:13.891" v="7614" actId="1038"/>
        <pc:sldMkLst>
          <pc:docMk/>
          <pc:sldMk cId="1792303044" sldId="444"/>
        </pc:sldMkLst>
        <pc:grpChg chg="mod">
          <ac:chgData name="Eelke Wielinga" userId="deb22ccefafb6d89" providerId="LiveId" clId="{B4356C38-289A-4DC6-9C8B-C088220A4FCC}" dt="2024-11-14T18:54:13.891" v="7614" actId="1038"/>
          <ac:grpSpMkLst>
            <pc:docMk/>
            <pc:sldMk cId="1792303044" sldId="444"/>
            <ac:grpSpMk id="13" creationId="{2D612707-5FB6-FFDF-9E05-6E7C10C1CDC2}"/>
          </ac:grpSpMkLst>
        </pc:grpChg>
      </pc:sldChg>
      <pc:sldChg chg="addSp modSp">
        <pc:chgData name="Eelke Wielinga" userId="deb22ccefafb6d89" providerId="LiveId" clId="{B4356C38-289A-4DC6-9C8B-C088220A4FCC}" dt="2024-11-14T18:53:42.986" v="7607" actId="164"/>
        <pc:sldMkLst>
          <pc:docMk/>
          <pc:sldMk cId="2574663881" sldId="445"/>
        </pc:sldMkLst>
        <pc:spChg chg="mod">
          <ac:chgData name="Eelke Wielinga" userId="deb22ccefafb6d89" providerId="LiveId" clId="{B4356C38-289A-4DC6-9C8B-C088220A4FCC}" dt="2024-11-14T18:53:42.986" v="7607" actId="164"/>
          <ac:spMkLst>
            <pc:docMk/>
            <pc:sldMk cId="2574663881" sldId="445"/>
            <ac:spMk id="15" creationId="{B00BCA65-4806-7E79-CE9A-B416FD69CED5}"/>
          </ac:spMkLst>
        </pc:spChg>
        <pc:grpChg chg="mod">
          <ac:chgData name="Eelke Wielinga" userId="deb22ccefafb6d89" providerId="LiveId" clId="{B4356C38-289A-4DC6-9C8B-C088220A4FCC}" dt="2024-11-14T18:53:42.986" v="7607" actId="164"/>
          <ac:grpSpMkLst>
            <pc:docMk/>
            <pc:sldMk cId="2574663881" sldId="445"/>
            <ac:grpSpMk id="13" creationId="{F7123B02-D33E-050F-136B-36485280DA99}"/>
          </ac:grpSpMkLst>
        </pc:grpChg>
        <pc:grpChg chg="add mod">
          <ac:chgData name="Eelke Wielinga" userId="deb22ccefafb6d89" providerId="LiveId" clId="{B4356C38-289A-4DC6-9C8B-C088220A4FCC}" dt="2024-11-14T18:53:42.986" v="7607" actId="164"/>
          <ac:grpSpMkLst>
            <pc:docMk/>
            <pc:sldMk cId="2574663881" sldId="445"/>
            <ac:grpSpMk id="16" creationId="{174E7E0F-7B2F-97EC-947D-07306BB7934E}"/>
          </ac:grpSpMkLst>
        </pc:grpChg>
        <pc:picChg chg="mod">
          <ac:chgData name="Eelke Wielinga" userId="deb22ccefafb6d89" providerId="LiveId" clId="{B4356C38-289A-4DC6-9C8B-C088220A4FCC}" dt="2024-11-14T18:53:42.986" v="7607" actId="164"/>
          <ac:picMkLst>
            <pc:docMk/>
            <pc:sldMk cId="2574663881" sldId="445"/>
            <ac:picMk id="14" creationId="{BE279135-07C2-1DCF-57D5-162829CBD89C}"/>
          </ac:picMkLst>
        </pc:picChg>
      </pc:sldChg>
      <pc:sldChg chg="modSp mod">
        <pc:chgData name="Eelke Wielinga" userId="deb22ccefafb6d89" providerId="LiveId" clId="{B4356C38-289A-4DC6-9C8B-C088220A4FCC}" dt="2024-11-14T18:54:23.773" v="7620" actId="1037"/>
        <pc:sldMkLst>
          <pc:docMk/>
          <pc:sldMk cId="3127074984" sldId="446"/>
        </pc:sldMkLst>
        <pc:grpChg chg="mod">
          <ac:chgData name="Eelke Wielinga" userId="deb22ccefafb6d89" providerId="LiveId" clId="{B4356C38-289A-4DC6-9C8B-C088220A4FCC}" dt="2024-11-14T18:54:23.773" v="7620" actId="1037"/>
          <ac:grpSpMkLst>
            <pc:docMk/>
            <pc:sldMk cId="3127074984" sldId="446"/>
            <ac:grpSpMk id="14" creationId="{BFB7571B-5D27-865F-BD66-A87CBF704335}"/>
          </ac:grpSpMkLst>
        </pc:grpChg>
      </pc:sldChg>
      <pc:sldChg chg="modSp mod">
        <pc:chgData name="Eelke Wielinga" userId="deb22ccefafb6d89" providerId="LiveId" clId="{B4356C38-289A-4DC6-9C8B-C088220A4FCC}" dt="2024-11-14T18:54:34.041" v="7626" actId="1037"/>
        <pc:sldMkLst>
          <pc:docMk/>
          <pc:sldMk cId="2840069193" sldId="447"/>
        </pc:sldMkLst>
        <pc:grpChg chg="mod">
          <ac:chgData name="Eelke Wielinga" userId="deb22ccefafb6d89" providerId="LiveId" clId="{B4356C38-289A-4DC6-9C8B-C088220A4FCC}" dt="2024-11-14T18:54:34.041" v="7626" actId="1037"/>
          <ac:grpSpMkLst>
            <pc:docMk/>
            <pc:sldMk cId="2840069193" sldId="447"/>
            <ac:grpSpMk id="6" creationId="{230C88DD-F92A-1223-A8E6-0FF3B473F362}"/>
          </ac:grpSpMkLst>
        </pc:grpChg>
      </pc:sldChg>
      <pc:sldChg chg="addSp delSp modSp mod">
        <pc:chgData name="Eelke Wielinga" userId="deb22ccefafb6d89" providerId="LiveId" clId="{B4356C38-289A-4DC6-9C8B-C088220A4FCC}" dt="2024-11-14T18:54:53.047" v="7633" actId="164"/>
        <pc:sldMkLst>
          <pc:docMk/>
          <pc:sldMk cId="1997802457" sldId="448"/>
        </pc:sldMkLst>
        <pc:spChg chg="mod topLvl">
          <ac:chgData name="Eelke Wielinga" userId="deb22ccefafb6d89" providerId="LiveId" clId="{B4356C38-289A-4DC6-9C8B-C088220A4FCC}" dt="2024-11-14T18:54:53.047" v="7633" actId="164"/>
          <ac:spMkLst>
            <pc:docMk/>
            <pc:sldMk cId="1997802457" sldId="448"/>
            <ac:spMk id="3" creationId="{20C242E1-0869-670B-2E59-66767B6546A1}"/>
          </ac:spMkLst>
        </pc:spChg>
        <pc:spChg chg="mod topLvl">
          <ac:chgData name="Eelke Wielinga" userId="deb22ccefafb6d89" providerId="LiveId" clId="{B4356C38-289A-4DC6-9C8B-C088220A4FCC}" dt="2024-11-14T18:54:53.047" v="7633" actId="164"/>
          <ac:spMkLst>
            <pc:docMk/>
            <pc:sldMk cId="1997802457" sldId="448"/>
            <ac:spMk id="4" creationId="{CF4D1C4D-1E99-DF30-9278-1F30F9F610A6}"/>
          </ac:spMkLst>
        </pc:spChg>
        <pc:spChg chg="mod topLvl">
          <ac:chgData name="Eelke Wielinga" userId="deb22ccefafb6d89" providerId="LiveId" clId="{B4356C38-289A-4DC6-9C8B-C088220A4FCC}" dt="2024-11-14T18:54:53.047" v="7633" actId="164"/>
          <ac:spMkLst>
            <pc:docMk/>
            <pc:sldMk cId="1997802457" sldId="448"/>
            <ac:spMk id="5" creationId="{A8A03EFA-E242-DB36-38F6-E80A39A2C1F4}"/>
          </ac:spMkLst>
        </pc:spChg>
        <pc:spChg chg="mod topLvl">
          <ac:chgData name="Eelke Wielinga" userId="deb22ccefafb6d89" providerId="LiveId" clId="{B4356C38-289A-4DC6-9C8B-C088220A4FCC}" dt="2024-11-14T18:54:53.047" v="7633" actId="164"/>
          <ac:spMkLst>
            <pc:docMk/>
            <pc:sldMk cId="1997802457" sldId="448"/>
            <ac:spMk id="7" creationId="{79EC9B07-CCB7-4250-B56D-64890B391B00}"/>
          </ac:spMkLst>
        </pc:spChg>
        <pc:spChg chg="mod topLvl">
          <ac:chgData name="Eelke Wielinga" userId="deb22ccefafb6d89" providerId="LiveId" clId="{B4356C38-289A-4DC6-9C8B-C088220A4FCC}" dt="2024-11-14T18:54:53.047" v="7633" actId="164"/>
          <ac:spMkLst>
            <pc:docMk/>
            <pc:sldMk cId="1997802457" sldId="448"/>
            <ac:spMk id="8" creationId="{69A94992-F87F-4ABC-86F5-84C10E291636}"/>
          </ac:spMkLst>
        </pc:spChg>
        <pc:spChg chg="mod topLvl">
          <ac:chgData name="Eelke Wielinga" userId="deb22ccefafb6d89" providerId="LiveId" clId="{B4356C38-289A-4DC6-9C8B-C088220A4FCC}" dt="2024-11-14T18:54:53.047" v="7633" actId="164"/>
          <ac:spMkLst>
            <pc:docMk/>
            <pc:sldMk cId="1997802457" sldId="448"/>
            <ac:spMk id="10" creationId="{486B38A6-89E6-44A3-A712-B51FB553F898}"/>
          </ac:spMkLst>
        </pc:spChg>
        <pc:spChg chg="mod topLvl">
          <ac:chgData name="Eelke Wielinga" userId="deb22ccefafb6d89" providerId="LiveId" clId="{B4356C38-289A-4DC6-9C8B-C088220A4FCC}" dt="2024-11-14T18:54:53.047" v="7633" actId="164"/>
          <ac:spMkLst>
            <pc:docMk/>
            <pc:sldMk cId="1997802457" sldId="448"/>
            <ac:spMk id="11" creationId="{7E60C56F-E953-409F-B61E-7E6D0849F826}"/>
          </ac:spMkLst>
        </pc:spChg>
        <pc:spChg chg="mod">
          <ac:chgData name="Eelke Wielinga" userId="deb22ccefafb6d89" providerId="LiveId" clId="{B4356C38-289A-4DC6-9C8B-C088220A4FCC}" dt="2024-11-12T10:39:01.960" v="2718" actId="165"/>
          <ac:spMkLst>
            <pc:docMk/>
            <pc:sldMk cId="1997802457" sldId="448"/>
            <ac:spMk id="12" creationId="{0BE92E1E-096F-A355-6F90-A8B43B44469F}"/>
          </ac:spMkLst>
        </pc:spChg>
        <pc:spChg chg="mod">
          <ac:chgData name="Eelke Wielinga" userId="deb22ccefafb6d89" providerId="LiveId" clId="{B4356C38-289A-4DC6-9C8B-C088220A4FCC}" dt="2024-11-12T10:39:01.960" v="2718" actId="165"/>
          <ac:spMkLst>
            <pc:docMk/>
            <pc:sldMk cId="1997802457" sldId="448"/>
            <ac:spMk id="14" creationId="{7FE5BDFC-CA5B-3087-D674-57E78168C493}"/>
          </ac:spMkLst>
        </pc:spChg>
        <pc:spChg chg="mod topLvl">
          <ac:chgData name="Eelke Wielinga" userId="deb22ccefafb6d89" providerId="LiveId" clId="{B4356C38-289A-4DC6-9C8B-C088220A4FCC}" dt="2024-11-14T18:54:53.047" v="7633" actId="164"/>
          <ac:spMkLst>
            <pc:docMk/>
            <pc:sldMk cId="1997802457" sldId="448"/>
            <ac:spMk id="15" creationId="{6B3A203C-CCC7-97CD-DE60-CA42BC2B9415}"/>
          </ac:spMkLst>
        </pc:spChg>
        <pc:spChg chg="mod topLvl">
          <ac:chgData name="Eelke Wielinga" userId="deb22ccefafb6d89" providerId="LiveId" clId="{B4356C38-289A-4DC6-9C8B-C088220A4FCC}" dt="2024-11-14T18:54:53.047" v="7633" actId="164"/>
          <ac:spMkLst>
            <pc:docMk/>
            <pc:sldMk cId="1997802457" sldId="448"/>
            <ac:spMk id="16" creationId="{5C77E492-AA05-400E-837E-5C4E58FE096B}"/>
          </ac:spMkLst>
        </pc:spChg>
        <pc:spChg chg="mod">
          <ac:chgData name="Eelke Wielinga" userId="deb22ccefafb6d89" providerId="LiveId" clId="{B4356C38-289A-4DC6-9C8B-C088220A4FCC}" dt="2024-11-12T10:39:01.960" v="2718" actId="165"/>
          <ac:spMkLst>
            <pc:docMk/>
            <pc:sldMk cId="1997802457" sldId="448"/>
            <ac:spMk id="18" creationId="{FE5F915A-40E4-11F2-4BA1-FF0B972DC532}"/>
          </ac:spMkLst>
        </pc:spChg>
        <pc:spChg chg="mod">
          <ac:chgData name="Eelke Wielinga" userId="deb22ccefafb6d89" providerId="LiveId" clId="{B4356C38-289A-4DC6-9C8B-C088220A4FCC}" dt="2024-11-12T10:39:01.960" v="2718" actId="165"/>
          <ac:spMkLst>
            <pc:docMk/>
            <pc:sldMk cId="1997802457" sldId="448"/>
            <ac:spMk id="19" creationId="{19FE7286-B2E5-600A-EC7E-15A1891078BF}"/>
          </ac:spMkLst>
        </pc:spChg>
        <pc:spChg chg="mod">
          <ac:chgData name="Eelke Wielinga" userId="deb22ccefafb6d89" providerId="LiveId" clId="{B4356C38-289A-4DC6-9C8B-C088220A4FCC}" dt="2024-11-08T10:50:50.987" v="473"/>
          <ac:spMkLst>
            <pc:docMk/>
            <pc:sldMk cId="1997802457" sldId="448"/>
            <ac:spMk id="20" creationId="{9E2B2BD1-6E52-43B5-EC72-2ED748DEC6AA}"/>
          </ac:spMkLst>
        </pc:spChg>
        <pc:spChg chg="mod">
          <ac:chgData name="Eelke Wielinga" userId="deb22ccefafb6d89" providerId="LiveId" clId="{B4356C38-289A-4DC6-9C8B-C088220A4FCC}" dt="2024-11-08T10:51:06.909" v="476" actId="1036"/>
          <ac:spMkLst>
            <pc:docMk/>
            <pc:sldMk cId="1997802457" sldId="448"/>
            <ac:spMk id="21" creationId="{C4D8E943-B509-F272-8CCE-9B7343054C8A}"/>
          </ac:spMkLst>
        </pc:spChg>
        <pc:spChg chg="mod topLvl">
          <ac:chgData name="Eelke Wielinga" userId="deb22ccefafb6d89" providerId="LiveId" clId="{B4356C38-289A-4DC6-9C8B-C088220A4FCC}" dt="2024-11-14T18:54:53.047" v="7633" actId="164"/>
          <ac:spMkLst>
            <pc:docMk/>
            <pc:sldMk cId="1997802457" sldId="448"/>
            <ac:spMk id="23" creationId="{4D347D99-B10F-4D84-AC67-64F46FD0159E}"/>
          </ac:spMkLst>
        </pc:spChg>
        <pc:spChg chg="mod">
          <ac:chgData name="Eelke Wielinga" userId="deb22ccefafb6d89" providerId="LiveId" clId="{B4356C38-289A-4DC6-9C8B-C088220A4FCC}" dt="2024-11-12T10:39:01.960" v="2718" actId="165"/>
          <ac:spMkLst>
            <pc:docMk/>
            <pc:sldMk cId="1997802457" sldId="448"/>
            <ac:spMk id="31" creationId="{1A95C693-DD91-9A25-1ED9-092461A0B3BD}"/>
          </ac:spMkLst>
        </pc:spChg>
        <pc:spChg chg="mod">
          <ac:chgData name="Eelke Wielinga" userId="deb22ccefafb6d89" providerId="LiveId" clId="{B4356C38-289A-4DC6-9C8B-C088220A4FCC}" dt="2024-11-12T10:39:01.960" v="2718" actId="165"/>
          <ac:spMkLst>
            <pc:docMk/>
            <pc:sldMk cId="1997802457" sldId="448"/>
            <ac:spMk id="32" creationId="{FF488893-71D5-D695-7346-2126259C9F49}"/>
          </ac:spMkLst>
        </pc:spChg>
        <pc:grpChg chg="mod topLvl">
          <ac:chgData name="Eelke Wielinga" userId="deb22ccefafb6d89" providerId="LiveId" clId="{B4356C38-289A-4DC6-9C8B-C088220A4FCC}" dt="2024-11-12T10:39:24.535" v="2719" actId="164"/>
          <ac:grpSpMkLst>
            <pc:docMk/>
            <pc:sldMk cId="1997802457" sldId="448"/>
            <ac:grpSpMk id="6" creationId="{09E3D435-C366-BD0F-0385-445F646ED435}"/>
          </ac:grpSpMkLst>
        </pc:grpChg>
        <pc:grpChg chg="mod topLvl">
          <ac:chgData name="Eelke Wielinga" userId="deb22ccefafb6d89" providerId="LiveId" clId="{B4356C38-289A-4DC6-9C8B-C088220A4FCC}" dt="2024-11-14T18:54:53.047" v="7633" actId="164"/>
          <ac:grpSpMkLst>
            <pc:docMk/>
            <pc:sldMk cId="1997802457" sldId="448"/>
            <ac:grpSpMk id="9" creationId="{A67E176C-37B9-FF43-CC37-4A47A58196E9}"/>
          </ac:grpSpMkLst>
        </pc:grpChg>
        <pc:grpChg chg="add mod">
          <ac:chgData name="Eelke Wielinga" userId="deb22ccefafb6d89" providerId="LiveId" clId="{B4356C38-289A-4DC6-9C8B-C088220A4FCC}" dt="2024-11-12T10:39:24.535" v="2719" actId="164"/>
          <ac:grpSpMkLst>
            <pc:docMk/>
            <pc:sldMk cId="1997802457" sldId="448"/>
            <ac:grpSpMk id="17" creationId="{C1AEC6F8-E548-8FA7-179D-BC44FE7D10D3}"/>
          </ac:grpSpMkLst>
        </pc:grpChg>
        <pc:grpChg chg="add mod">
          <ac:chgData name="Eelke Wielinga" userId="deb22ccefafb6d89" providerId="LiveId" clId="{B4356C38-289A-4DC6-9C8B-C088220A4FCC}" dt="2024-11-14T18:54:53.047" v="7633" actId="164"/>
          <ac:grpSpMkLst>
            <pc:docMk/>
            <pc:sldMk cId="1997802457" sldId="448"/>
            <ac:grpSpMk id="22" creationId="{4445C0A2-DA51-E97A-F3D5-0F8DAB86D588}"/>
          </ac:grpSpMkLst>
        </pc:grpChg>
        <pc:grpChg chg="del">
          <ac:chgData name="Eelke Wielinga" userId="deb22ccefafb6d89" providerId="LiveId" clId="{B4356C38-289A-4DC6-9C8B-C088220A4FCC}" dt="2024-11-12T10:39:01.960" v="2718" actId="165"/>
          <ac:grpSpMkLst>
            <pc:docMk/>
            <pc:sldMk cId="1997802457" sldId="448"/>
            <ac:grpSpMk id="24" creationId="{6B97F129-B02D-E790-632A-181C1E9730BA}"/>
          </ac:grpSpMkLst>
        </pc:grpChg>
        <pc:grpChg chg="add mod">
          <ac:chgData name="Eelke Wielinga" userId="deb22ccefafb6d89" providerId="LiveId" clId="{B4356C38-289A-4DC6-9C8B-C088220A4FCC}" dt="2024-11-14T18:54:53.047" v="7633" actId="164"/>
          <ac:grpSpMkLst>
            <pc:docMk/>
            <pc:sldMk cId="1997802457" sldId="448"/>
            <ac:grpSpMk id="24" creationId="{7DD49482-331C-2F09-2896-E7EF94597ACF}"/>
          </ac:grpSpMkLst>
        </pc:grpChg>
        <pc:grpChg chg="mod topLvl">
          <ac:chgData name="Eelke Wielinga" userId="deb22ccefafb6d89" providerId="LiveId" clId="{B4356C38-289A-4DC6-9C8B-C088220A4FCC}" dt="2024-11-14T18:54:53.047" v="7633" actId="164"/>
          <ac:grpSpMkLst>
            <pc:docMk/>
            <pc:sldMk cId="1997802457" sldId="448"/>
            <ac:grpSpMk id="30" creationId="{FD512B71-C19B-7A83-A081-062640819A06}"/>
          </ac:grpSpMkLst>
        </pc:grpChg>
        <pc:picChg chg="mod topLvl">
          <ac:chgData name="Eelke Wielinga" userId="deb22ccefafb6d89" providerId="LiveId" clId="{B4356C38-289A-4DC6-9C8B-C088220A4FCC}" dt="2024-11-14T18:54:53.047" v="7633" actId="164"/>
          <ac:picMkLst>
            <pc:docMk/>
            <pc:sldMk cId="1997802457" sldId="448"/>
            <ac:picMk id="2" creationId="{1802AC3C-664E-4E16-9867-D27F75D6ED8A}"/>
          </ac:picMkLst>
        </pc:picChg>
        <pc:picChg chg="mod">
          <ac:chgData name="Eelke Wielinga" userId="deb22ccefafb6d89" providerId="LiveId" clId="{B4356C38-289A-4DC6-9C8B-C088220A4FCC}" dt="2024-11-12T10:39:01.960" v="2718" actId="165"/>
          <ac:picMkLst>
            <pc:docMk/>
            <pc:sldMk cId="1997802457" sldId="448"/>
            <ac:picMk id="13" creationId="{7ED8AE5C-9A37-C2CA-24C5-EFD3FCD4CA10}"/>
          </ac:picMkLst>
        </pc:picChg>
      </pc:sldChg>
      <pc:sldChg chg="addSp modSp">
        <pc:chgData name="Eelke Wielinga" userId="deb22ccefafb6d89" providerId="LiveId" clId="{B4356C38-289A-4DC6-9C8B-C088220A4FCC}" dt="2024-11-14T20:35:59.099" v="8667" actId="164"/>
        <pc:sldMkLst>
          <pc:docMk/>
          <pc:sldMk cId="583095969" sldId="449"/>
        </pc:sldMkLst>
        <pc:spChg chg="mod">
          <ac:chgData name="Eelke Wielinga" userId="deb22ccefafb6d89" providerId="LiveId" clId="{B4356C38-289A-4DC6-9C8B-C088220A4FCC}" dt="2024-11-14T20:35:59.099" v="8667" actId="164"/>
          <ac:spMkLst>
            <pc:docMk/>
            <pc:sldMk cId="583095969" sldId="449"/>
            <ac:spMk id="7" creationId="{BE503B32-7A09-2E95-7BE0-ED3E8E079ED3}"/>
          </ac:spMkLst>
        </pc:spChg>
        <pc:spChg chg="mod">
          <ac:chgData name="Eelke Wielinga" userId="deb22ccefafb6d89" providerId="LiveId" clId="{B4356C38-289A-4DC6-9C8B-C088220A4FCC}" dt="2024-11-14T20:35:59.099" v="8667" actId="164"/>
          <ac:spMkLst>
            <pc:docMk/>
            <pc:sldMk cId="583095969" sldId="449"/>
            <ac:spMk id="10" creationId="{99A9BEA6-6BD4-FDBD-3F50-A6DAFA3583F8}"/>
          </ac:spMkLst>
        </pc:spChg>
        <pc:spChg chg="mod">
          <ac:chgData name="Eelke Wielinga" userId="deb22ccefafb6d89" providerId="LiveId" clId="{B4356C38-289A-4DC6-9C8B-C088220A4FCC}" dt="2024-11-14T20:35:59.099" v="8667" actId="164"/>
          <ac:spMkLst>
            <pc:docMk/>
            <pc:sldMk cId="583095969" sldId="449"/>
            <ac:spMk id="11" creationId="{CE7EE16E-3BDB-3C62-067B-6E61511CE2A8}"/>
          </ac:spMkLst>
        </pc:spChg>
        <pc:spChg chg="mod">
          <ac:chgData name="Eelke Wielinga" userId="deb22ccefafb6d89" providerId="LiveId" clId="{B4356C38-289A-4DC6-9C8B-C088220A4FCC}" dt="2024-11-14T20:35:59.099" v="8667" actId="164"/>
          <ac:spMkLst>
            <pc:docMk/>
            <pc:sldMk cId="583095969" sldId="449"/>
            <ac:spMk id="13" creationId="{C596C77E-CC3A-B0E5-4C61-BCFC5D30E03A}"/>
          </ac:spMkLst>
        </pc:spChg>
        <pc:spChg chg="mod">
          <ac:chgData name="Eelke Wielinga" userId="deb22ccefafb6d89" providerId="LiveId" clId="{B4356C38-289A-4DC6-9C8B-C088220A4FCC}" dt="2024-11-14T20:35:59.099" v="8667" actId="164"/>
          <ac:spMkLst>
            <pc:docMk/>
            <pc:sldMk cId="583095969" sldId="449"/>
            <ac:spMk id="23" creationId="{6C9564F8-3DDD-E9F3-CE44-93F934247118}"/>
          </ac:spMkLst>
        </pc:spChg>
        <pc:spChg chg="mod">
          <ac:chgData name="Eelke Wielinga" userId="deb22ccefafb6d89" providerId="LiveId" clId="{B4356C38-289A-4DC6-9C8B-C088220A4FCC}" dt="2024-11-14T20:35:59.099" v="8667" actId="164"/>
          <ac:spMkLst>
            <pc:docMk/>
            <pc:sldMk cId="583095969" sldId="449"/>
            <ac:spMk id="105" creationId="{73FA1239-50BE-902F-5EE7-4AA72CD389CD}"/>
          </ac:spMkLst>
        </pc:spChg>
        <pc:spChg chg="mod">
          <ac:chgData name="Eelke Wielinga" userId="deb22ccefafb6d89" providerId="LiveId" clId="{B4356C38-289A-4DC6-9C8B-C088220A4FCC}" dt="2024-11-14T20:35:59.099" v="8667" actId="164"/>
          <ac:spMkLst>
            <pc:docMk/>
            <pc:sldMk cId="583095969" sldId="449"/>
            <ac:spMk id="106" creationId="{17481818-015B-5115-3F23-1BB2CD77C8F4}"/>
          </ac:spMkLst>
        </pc:spChg>
        <pc:grpChg chg="add mod">
          <ac:chgData name="Eelke Wielinga" userId="deb22ccefafb6d89" providerId="LiveId" clId="{B4356C38-289A-4DC6-9C8B-C088220A4FCC}" dt="2024-11-14T20:35:59.099" v="8667" actId="164"/>
          <ac:grpSpMkLst>
            <pc:docMk/>
            <pc:sldMk cId="583095969" sldId="449"/>
            <ac:grpSpMk id="3" creationId="{789515AC-4B1F-CB25-1403-1B8AE54B4B4D}"/>
          </ac:grpSpMkLst>
        </pc:grpChg>
        <pc:grpChg chg="mod">
          <ac:chgData name="Eelke Wielinga" userId="deb22ccefafb6d89" providerId="LiveId" clId="{B4356C38-289A-4DC6-9C8B-C088220A4FCC}" dt="2024-11-14T20:35:59.099" v="8667" actId="164"/>
          <ac:grpSpMkLst>
            <pc:docMk/>
            <pc:sldMk cId="583095969" sldId="449"/>
            <ac:grpSpMk id="104" creationId="{BA3A0A2D-8FAA-2E9F-1721-6E220E2D0905}"/>
          </ac:grpSpMkLst>
        </pc:grpChg>
        <pc:picChg chg="mod">
          <ac:chgData name="Eelke Wielinga" userId="deb22ccefafb6d89" providerId="LiveId" clId="{B4356C38-289A-4DC6-9C8B-C088220A4FCC}" dt="2024-11-14T20:35:59.099" v="8667" actId="164"/>
          <ac:picMkLst>
            <pc:docMk/>
            <pc:sldMk cId="583095969" sldId="449"/>
            <ac:picMk id="2" creationId="{4633C1A3-361C-9427-6A1E-A97FA4D9C302}"/>
          </ac:picMkLst>
        </pc:picChg>
      </pc:sldChg>
      <pc:sldChg chg="addSp delSp modSp mod">
        <pc:chgData name="Eelke Wielinga" userId="deb22ccefafb6d89" providerId="LiveId" clId="{B4356C38-289A-4DC6-9C8B-C088220A4FCC}" dt="2024-11-14T20:35:48.254" v="8666" actId="164"/>
        <pc:sldMkLst>
          <pc:docMk/>
          <pc:sldMk cId="1970382488" sldId="450"/>
        </pc:sldMkLst>
        <pc:spChg chg="mod">
          <ac:chgData name="Eelke Wielinga" userId="deb22ccefafb6d89" providerId="LiveId" clId="{B4356C38-289A-4DC6-9C8B-C088220A4FCC}" dt="2024-11-14T20:20:06.983" v="8520" actId="165"/>
          <ac:spMkLst>
            <pc:docMk/>
            <pc:sldMk cId="1970382488" sldId="450"/>
            <ac:spMk id="3" creationId="{D6D1099A-4451-8FDF-26EB-C37656A983A0}"/>
          </ac:spMkLst>
        </pc:spChg>
        <pc:spChg chg="mod">
          <ac:chgData name="Eelke Wielinga" userId="deb22ccefafb6d89" providerId="LiveId" clId="{B4356C38-289A-4DC6-9C8B-C088220A4FCC}" dt="2024-11-14T20:20:06.983" v="8520" actId="165"/>
          <ac:spMkLst>
            <pc:docMk/>
            <pc:sldMk cId="1970382488" sldId="450"/>
            <ac:spMk id="4" creationId="{B217FFA2-F136-FB06-0EEF-21F69C5B3FFC}"/>
          </ac:spMkLst>
        </pc:spChg>
        <pc:spChg chg="mod">
          <ac:chgData name="Eelke Wielinga" userId="deb22ccefafb6d89" providerId="LiveId" clId="{B4356C38-289A-4DC6-9C8B-C088220A4FCC}" dt="2024-11-14T20:20:06.983" v="8520" actId="165"/>
          <ac:spMkLst>
            <pc:docMk/>
            <pc:sldMk cId="1970382488" sldId="450"/>
            <ac:spMk id="6" creationId="{5E715F24-C8AE-5F3A-DB7F-6A0889BA33DB}"/>
          </ac:spMkLst>
        </pc:spChg>
        <pc:spChg chg="mod topLvl">
          <ac:chgData name="Eelke Wielinga" userId="deb22ccefafb6d89" providerId="LiveId" clId="{B4356C38-289A-4DC6-9C8B-C088220A4FCC}" dt="2024-11-14T20:35:48.254" v="8666" actId="164"/>
          <ac:spMkLst>
            <pc:docMk/>
            <pc:sldMk cId="1970382488" sldId="450"/>
            <ac:spMk id="7" creationId="{C79E30C8-DA57-8EB9-F680-A27D2016293F}"/>
          </ac:spMkLst>
        </pc:spChg>
        <pc:spChg chg="mod topLvl">
          <ac:chgData name="Eelke Wielinga" userId="deb22ccefafb6d89" providerId="LiveId" clId="{B4356C38-289A-4DC6-9C8B-C088220A4FCC}" dt="2024-11-14T20:35:48.254" v="8666" actId="164"/>
          <ac:spMkLst>
            <pc:docMk/>
            <pc:sldMk cId="1970382488" sldId="450"/>
            <ac:spMk id="10" creationId="{43F3B9D8-70DD-B815-E45D-8E2BEF239362}"/>
          </ac:spMkLst>
        </pc:spChg>
        <pc:spChg chg="mod topLvl">
          <ac:chgData name="Eelke Wielinga" userId="deb22ccefafb6d89" providerId="LiveId" clId="{B4356C38-289A-4DC6-9C8B-C088220A4FCC}" dt="2024-11-14T20:35:48.254" v="8666" actId="164"/>
          <ac:spMkLst>
            <pc:docMk/>
            <pc:sldMk cId="1970382488" sldId="450"/>
            <ac:spMk id="11" creationId="{E9FBA170-4BA9-684D-9B02-B2E290184EB7}"/>
          </ac:spMkLst>
        </pc:spChg>
        <pc:spChg chg="mod">
          <ac:chgData name="Eelke Wielinga" userId="deb22ccefafb6d89" providerId="LiveId" clId="{B4356C38-289A-4DC6-9C8B-C088220A4FCC}" dt="2024-11-14T20:20:06.983" v="8520" actId="165"/>
          <ac:spMkLst>
            <pc:docMk/>
            <pc:sldMk cId="1970382488" sldId="450"/>
            <ac:spMk id="12" creationId="{6111582F-A6F4-956A-8BA5-81F574310ACD}"/>
          </ac:spMkLst>
        </pc:spChg>
        <pc:spChg chg="mod topLvl">
          <ac:chgData name="Eelke Wielinga" userId="deb22ccefafb6d89" providerId="LiveId" clId="{B4356C38-289A-4DC6-9C8B-C088220A4FCC}" dt="2024-11-14T20:35:48.254" v="8666" actId="164"/>
          <ac:spMkLst>
            <pc:docMk/>
            <pc:sldMk cId="1970382488" sldId="450"/>
            <ac:spMk id="13" creationId="{B8A9B310-5499-1420-7053-7FD254D943E7}"/>
          </ac:spMkLst>
        </pc:spChg>
        <pc:spChg chg="mod">
          <ac:chgData name="Eelke Wielinga" userId="deb22ccefafb6d89" providerId="LiveId" clId="{B4356C38-289A-4DC6-9C8B-C088220A4FCC}" dt="2024-11-14T20:20:06.983" v="8520" actId="165"/>
          <ac:spMkLst>
            <pc:docMk/>
            <pc:sldMk cId="1970382488" sldId="450"/>
            <ac:spMk id="15" creationId="{E8EC7C31-2007-BFE8-B9DF-44A9BA17566E}"/>
          </ac:spMkLst>
        </pc:spChg>
        <pc:spChg chg="mod">
          <ac:chgData name="Eelke Wielinga" userId="deb22ccefafb6d89" providerId="LiveId" clId="{B4356C38-289A-4DC6-9C8B-C088220A4FCC}" dt="2024-11-14T20:20:06.983" v="8520" actId="165"/>
          <ac:spMkLst>
            <pc:docMk/>
            <pc:sldMk cId="1970382488" sldId="450"/>
            <ac:spMk id="16" creationId="{5469543A-C063-2F83-291E-D35893C3FCEF}"/>
          </ac:spMkLst>
        </pc:spChg>
        <pc:spChg chg="mod">
          <ac:chgData name="Eelke Wielinga" userId="deb22ccefafb6d89" providerId="LiveId" clId="{B4356C38-289A-4DC6-9C8B-C088220A4FCC}" dt="2024-11-14T20:20:06.983" v="8520" actId="165"/>
          <ac:spMkLst>
            <pc:docMk/>
            <pc:sldMk cId="1970382488" sldId="450"/>
            <ac:spMk id="17" creationId="{9B3E8C54-9CBA-0630-A1AE-FF761DE2A3F5}"/>
          </ac:spMkLst>
        </pc:spChg>
        <pc:spChg chg="mod">
          <ac:chgData name="Eelke Wielinga" userId="deb22ccefafb6d89" providerId="LiveId" clId="{B4356C38-289A-4DC6-9C8B-C088220A4FCC}" dt="2024-11-14T20:20:06.983" v="8520" actId="165"/>
          <ac:spMkLst>
            <pc:docMk/>
            <pc:sldMk cId="1970382488" sldId="450"/>
            <ac:spMk id="18" creationId="{5483A254-BB64-F32B-E95E-F5AEA78F7B4D}"/>
          </ac:spMkLst>
        </pc:spChg>
        <pc:spChg chg="mod">
          <ac:chgData name="Eelke Wielinga" userId="deb22ccefafb6d89" providerId="LiveId" clId="{B4356C38-289A-4DC6-9C8B-C088220A4FCC}" dt="2024-11-14T20:20:06.983" v="8520" actId="165"/>
          <ac:spMkLst>
            <pc:docMk/>
            <pc:sldMk cId="1970382488" sldId="450"/>
            <ac:spMk id="19" creationId="{B347967C-071F-09F2-1051-ADB9ED34B973}"/>
          </ac:spMkLst>
        </pc:spChg>
        <pc:spChg chg="mod">
          <ac:chgData name="Eelke Wielinga" userId="deb22ccefafb6d89" providerId="LiveId" clId="{B4356C38-289A-4DC6-9C8B-C088220A4FCC}" dt="2024-11-14T20:20:06.983" v="8520" actId="165"/>
          <ac:spMkLst>
            <pc:docMk/>
            <pc:sldMk cId="1970382488" sldId="450"/>
            <ac:spMk id="20" creationId="{5D328AB4-8116-BED4-8945-8E2AE4F32CFB}"/>
          </ac:spMkLst>
        </pc:spChg>
        <pc:spChg chg="mod">
          <ac:chgData name="Eelke Wielinga" userId="deb22ccefafb6d89" providerId="LiveId" clId="{B4356C38-289A-4DC6-9C8B-C088220A4FCC}" dt="2024-11-14T20:20:06.983" v="8520" actId="165"/>
          <ac:spMkLst>
            <pc:docMk/>
            <pc:sldMk cId="1970382488" sldId="450"/>
            <ac:spMk id="21" creationId="{51F36BD0-20CB-09E0-44C9-5073C66DC0A8}"/>
          </ac:spMkLst>
        </pc:spChg>
        <pc:spChg chg="mod">
          <ac:chgData name="Eelke Wielinga" userId="deb22ccefafb6d89" providerId="LiveId" clId="{B4356C38-289A-4DC6-9C8B-C088220A4FCC}" dt="2024-11-14T20:20:06.983" v="8520" actId="165"/>
          <ac:spMkLst>
            <pc:docMk/>
            <pc:sldMk cId="1970382488" sldId="450"/>
            <ac:spMk id="22" creationId="{A7C74B8C-D4BC-245C-C9F7-FE5054103F0C}"/>
          </ac:spMkLst>
        </pc:spChg>
        <pc:spChg chg="mod topLvl">
          <ac:chgData name="Eelke Wielinga" userId="deb22ccefafb6d89" providerId="LiveId" clId="{B4356C38-289A-4DC6-9C8B-C088220A4FCC}" dt="2024-11-14T20:35:48.254" v="8666" actId="164"/>
          <ac:spMkLst>
            <pc:docMk/>
            <pc:sldMk cId="1970382488" sldId="450"/>
            <ac:spMk id="23" creationId="{A36A27F5-1BE9-A6B6-4D26-6FDE86B31C1D}"/>
          </ac:spMkLst>
        </pc:spChg>
        <pc:spChg chg="mod">
          <ac:chgData name="Eelke Wielinga" userId="deb22ccefafb6d89" providerId="LiveId" clId="{B4356C38-289A-4DC6-9C8B-C088220A4FCC}" dt="2024-11-14T20:20:06.983" v="8520" actId="165"/>
          <ac:spMkLst>
            <pc:docMk/>
            <pc:sldMk cId="1970382488" sldId="450"/>
            <ac:spMk id="24" creationId="{F782BF8D-65BA-ABDE-B3E4-617B9095FBC9}"/>
          </ac:spMkLst>
        </pc:spChg>
        <pc:spChg chg="mod">
          <ac:chgData name="Eelke Wielinga" userId="deb22ccefafb6d89" providerId="LiveId" clId="{B4356C38-289A-4DC6-9C8B-C088220A4FCC}" dt="2024-11-14T20:20:06.983" v="8520" actId="165"/>
          <ac:spMkLst>
            <pc:docMk/>
            <pc:sldMk cId="1970382488" sldId="450"/>
            <ac:spMk id="25" creationId="{DFDF6F2B-3750-E468-FECE-2D7D6039943F}"/>
          </ac:spMkLst>
        </pc:spChg>
        <pc:spChg chg="mod">
          <ac:chgData name="Eelke Wielinga" userId="deb22ccefafb6d89" providerId="LiveId" clId="{B4356C38-289A-4DC6-9C8B-C088220A4FCC}" dt="2024-11-14T20:20:06.983" v="8520" actId="165"/>
          <ac:spMkLst>
            <pc:docMk/>
            <pc:sldMk cId="1970382488" sldId="450"/>
            <ac:spMk id="26" creationId="{BE474FBE-2FB2-CC2C-0B8E-257B490789CC}"/>
          </ac:spMkLst>
        </pc:spChg>
        <pc:spChg chg="mod">
          <ac:chgData name="Eelke Wielinga" userId="deb22ccefafb6d89" providerId="LiveId" clId="{B4356C38-289A-4DC6-9C8B-C088220A4FCC}" dt="2024-11-14T20:20:06.983" v="8520" actId="165"/>
          <ac:spMkLst>
            <pc:docMk/>
            <pc:sldMk cId="1970382488" sldId="450"/>
            <ac:spMk id="27" creationId="{23A9F2D7-4E4A-8207-65FC-C84723F7D950}"/>
          </ac:spMkLst>
        </pc:spChg>
        <pc:spChg chg="mod">
          <ac:chgData name="Eelke Wielinga" userId="deb22ccefafb6d89" providerId="LiveId" clId="{B4356C38-289A-4DC6-9C8B-C088220A4FCC}" dt="2024-11-14T20:20:06.983" v="8520" actId="165"/>
          <ac:spMkLst>
            <pc:docMk/>
            <pc:sldMk cId="1970382488" sldId="450"/>
            <ac:spMk id="28" creationId="{6DD0C944-D416-56FD-7E03-12E7BAFD5690}"/>
          </ac:spMkLst>
        </pc:spChg>
        <pc:spChg chg="mod">
          <ac:chgData name="Eelke Wielinga" userId="deb22ccefafb6d89" providerId="LiveId" clId="{B4356C38-289A-4DC6-9C8B-C088220A4FCC}" dt="2024-11-14T20:20:06.983" v="8520" actId="165"/>
          <ac:spMkLst>
            <pc:docMk/>
            <pc:sldMk cId="1970382488" sldId="450"/>
            <ac:spMk id="29" creationId="{8484CE49-50BD-137B-6BE2-F25E0726687A}"/>
          </ac:spMkLst>
        </pc:spChg>
        <pc:spChg chg="mod">
          <ac:chgData name="Eelke Wielinga" userId="deb22ccefafb6d89" providerId="LiveId" clId="{B4356C38-289A-4DC6-9C8B-C088220A4FCC}" dt="2024-11-14T20:20:06.983" v="8520" actId="165"/>
          <ac:spMkLst>
            <pc:docMk/>
            <pc:sldMk cId="1970382488" sldId="450"/>
            <ac:spMk id="30" creationId="{86FAC2A2-1578-F845-51AE-583E55DC3AE2}"/>
          </ac:spMkLst>
        </pc:spChg>
        <pc:spChg chg="mod">
          <ac:chgData name="Eelke Wielinga" userId="deb22ccefafb6d89" providerId="LiveId" clId="{B4356C38-289A-4DC6-9C8B-C088220A4FCC}" dt="2024-11-14T20:20:06.983" v="8520" actId="165"/>
          <ac:spMkLst>
            <pc:docMk/>
            <pc:sldMk cId="1970382488" sldId="450"/>
            <ac:spMk id="31" creationId="{5F1F62B3-A4D3-71C0-80A5-3186F8CA1391}"/>
          </ac:spMkLst>
        </pc:spChg>
        <pc:spChg chg="mod">
          <ac:chgData name="Eelke Wielinga" userId="deb22ccefafb6d89" providerId="LiveId" clId="{B4356C38-289A-4DC6-9C8B-C088220A4FCC}" dt="2024-11-14T20:20:06.983" v="8520" actId="165"/>
          <ac:spMkLst>
            <pc:docMk/>
            <pc:sldMk cId="1970382488" sldId="450"/>
            <ac:spMk id="32" creationId="{56CE8832-CDB0-E68B-E0EE-72B104CCDCD4}"/>
          </ac:spMkLst>
        </pc:spChg>
        <pc:spChg chg="mod">
          <ac:chgData name="Eelke Wielinga" userId="deb22ccefafb6d89" providerId="LiveId" clId="{B4356C38-289A-4DC6-9C8B-C088220A4FCC}" dt="2024-11-14T20:20:06.983" v="8520" actId="165"/>
          <ac:spMkLst>
            <pc:docMk/>
            <pc:sldMk cId="1970382488" sldId="450"/>
            <ac:spMk id="33" creationId="{C261D601-9E36-E4F8-BCB6-D8CDFE19544A}"/>
          </ac:spMkLst>
        </pc:spChg>
        <pc:spChg chg="mod">
          <ac:chgData name="Eelke Wielinga" userId="deb22ccefafb6d89" providerId="LiveId" clId="{B4356C38-289A-4DC6-9C8B-C088220A4FCC}" dt="2024-11-14T20:20:06.983" v="8520" actId="165"/>
          <ac:spMkLst>
            <pc:docMk/>
            <pc:sldMk cId="1970382488" sldId="450"/>
            <ac:spMk id="34" creationId="{F1AF8F56-15DD-1294-9BB9-AB2209833AF7}"/>
          </ac:spMkLst>
        </pc:spChg>
        <pc:spChg chg="mod">
          <ac:chgData name="Eelke Wielinga" userId="deb22ccefafb6d89" providerId="LiveId" clId="{B4356C38-289A-4DC6-9C8B-C088220A4FCC}" dt="2024-11-14T20:20:06.983" v="8520" actId="165"/>
          <ac:spMkLst>
            <pc:docMk/>
            <pc:sldMk cId="1970382488" sldId="450"/>
            <ac:spMk id="35" creationId="{B4F04E3D-FFA6-6BA9-3E3B-2ED8B5682054}"/>
          </ac:spMkLst>
        </pc:spChg>
        <pc:spChg chg="mod">
          <ac:chgData name="Eelke Wielinga" userId="deb22ccefafb6d89" providerId="LiveId" clId="{B4356C38-289A-4DC6-9C8B-C088220A4FCC}" dt="2024-11-14T20:20:06.983" v="8520" actId="165"/>
          <ac:spMkLst>
            <pc:docMk/>
            <pc:sldMk cId="1970382488" sldId="450"/>
            <ac:spMk id="37" creationId="{ED2CBB94-4333-DA5C-DF83-8E83873D5B97}"/>
          </ac:spMkLst>
        </pc:spChg>
        <pc:spChg chg="mod">
          <ac:chgData name="Eelke Wielinga" userId="deb22ccefafb6d89" providerId="LiveId" clId="{B4356C38-289A-4DC6-9C8B-C088220A4FCC}" dt="2024-11-14T20:20:06.983" v="8520" actId="165"/>
          <ac:spMkLst>
            <pc:docMk/>
            <pc:sldMk cId="1970382488" sldId="450"/>
            <ac:spMk id="44" creationId="{E6EA6FC7-AF05-0083-37E5-AF1A87188F0F}"/>
          </ac:spMkLst>
        </pc:spChg>
        <pc:spChg chg="mod">
          <ac:chgData name="Eelke Wielinga" userId="deb22ccefafb6d89" providerId="LiveId" clId="{B4356C38-289A-4DC6-9C8B-C088220A4FCC}" dt="2024-11-14T20:20:06.983" v="8520" actId="165"/>
          <ac:spMkLst>
            <pc:docMk/>
            <pc:sldMk cId="1970382488" sldId="450"/>
            <ac:spMk id="45" creationId="{4A088464-358E-AE8E-19E4-C22925D3F51E}"/>
          </ac:spMkLst>
        </pc:spChg>
        <pc:spChg chg="mod">
          <ac:chgData name="Eelke Wielinga" userId="deb22ccefafb6d89" providerId="LiveId" clId="{B4356C38-289A-4DC6-9C8B-C088220A4FCC}" dt="2024-11-14T20:20:06.983" v="8520" actId="165"/>
          <ac:spMkLst>
            <pc:docMk/>
            <pc:sldMk cId="1970382488" sldId="450"/>
            <ac:spMk id="86" creationId="{C4DF7B5B-B44B-B7CC-E2E2-B19220C6B781}"/>
          </ac:spMkLst>
        </pc:spChg>
        <pc:spChg chg="mod">
          <ac:chgData name="Eelke Wielinga" userId="deb22ccefafb6d89" providerId="LiveId" clId="{B4356C38-289A-4DC6-9C8B-C088220A4FCC}" dt="2024-11-14T20:20:06.983" v="8520" actId="165"/>
          <ac:spMkLst>
            <pc:docMk/>
            <pc:sldMk cId="1970382488" sldId="450"/>
            <ac:spMk id="101" creationId="{886B35D5-4103-6E07-4E34-BD6CB09CF61B}"/>
          </ac:spMkLst>
        </pc:spChg>
        <pc:spChg chg="mod">
          <ac:chgData name="Eelke Wielinga" userId="deb22ccefafb6d89" providerId="LiveId" clId="{B4356C38-289A-4DC6-9C8B-C088220A4FCC}" dt="2024-11-14T20:20:06.983" v="8520" actId="165"/>
          <ac:spMkLst>
            <pc:docMk/>
            <pc:sldMk cId="1970382488" sldId="450"/>
            <ac:spMk id="103" creationId="{67D0A400-451D-B2A4-D766-48983517C3F8}"/>
          </ac:spMkLst>
        </pc:spChg>
        <pc:spChg chg="mod">
          <ac:chgData name="Eelke Wielinga" userId="deb22ccefafb6d89" providerId="LiveId" clId="{B4356C38-289A-4DC6-9C8B-C088220A4FCC}" dt="2024-11-14T20:20:06.983" v="8520" actId="165"/>
          <ac:spMkLst>
            <pc:docMk/>
            <pc:sldMk cId="1970382488" sldId="450"/>
            <ac:spMk id="108" creationId="{56D789ED-BEE3-9512-2BB7-13C948A9FF0D}"/>
          </ac:spMkLst>
        </pc:spChg>
        <pc:spChg chg="mod">
          <ac:chgData name="Eelke Wielinga" userId="deb22ccefafb6d89" providerId="LiveId" clId="{B4356C38-289A-4DC6-9C8B-C088220A4FCC}" dt="2024-11-14T20:20:06.983" v="8520" actId="165"/>
          <ac:spMkLst>
            <pc:docMk/>
            <pc:sldMk cId="1970382488" sldId="450"/>
            <ac:spMk id="109" creationId="{1EA72072-76F8-27A7-3E30-3EF6BC196267}"/>
          </ac:spMkLst>
        </pc:spChg>
        <pc:spChg chg="mod">
          <ac:chgData name="Eelke Wielinga" userId="deb22ccefafb6d89" providerId="LiveId" clId="{B4356C38-289A-4DC6-9C8B-C088220A4FCC}" dt="2024-11-14T20:20:06.983" v="8520" actId="165"/>
          <ac:spMkLst>
            <pc:docMk/>
            <pc:sldMk cId="1970382488" sldId="450"/>
            <ac:spMk id="110" creationId="{3D0D307C-5F3E-370D-FA7A-3D635568FF42}"/>
          </ac:spMkLst>
        </pc:spChg>
        <pc:spChg chg="mod">
          <ac:chgData name="Eelke Wielinga" userId="deb22ccefafb6d89" providerId="LiveId" clId="{B4356C38-289A-4DC6-9C8B-C088220A4FCC}" dt="2024-11-14T20:20:06.983" v="8520" actId="165"/>
          <ac:spMkLst>
            <pc:docMk/>
            <pc:sldMk cId="1970382488" sldId="450"/>
            <ac:spMk id="111" creationId="{8F5AA282-BD2C-8E12-8877-1780E2C36F3A}"/>
          </ac:spMkLst>
        </pc:spChg>
        <pc:spChg chg="mod">
          <ac:chgData name="Eelke Wielinga" userId="deb22ccefafb6d89" providerId="LiveId" clId="{B4356C38-289A-4DC6-9C8B-C088220A4FCC}" dt="2024-11-14T20:20:06.983" v="8520" actId="165"/>
          <ac:spMkLst>
            <pc:docMk/>
            <pc:sldMk cId="1970382488" sldId="450"/>
            <ac:spMk id="112" creationId="{26B85E9E-886C-1DEF-E4E2-72A99106C3CC}"/>
          </ac:spMkLst>
        </pc:spChg>
        <pc:spChg chg="mod">
          <ac:chgData name="Eelke Wielinga" userId="deb22ccefafb6d89" providerId="LiveId" clId="{B4356C38-289A-4DC6-9C8B-C088220A4FCC}" dt="2024-11-14T20:20:06.983" v="8520" actId="165"/>
          <ac:spMkLst>
            <pc:docMk/>
            <pc:sldMk cId="1970382488" sldId="450"/>
            <ac:spMk id="113" creationId="{F4E7AE89-8CFB-DF26-8C30-9CD4808E4194}"/>
          </ac:spMkLst>
        </pc:spChg>
        <pc:spChg chg="mod">
          <ac:chgData name="Eelke Wielinga" userId="deb22ccefafb6d89" providerId="LiveId" clId="{B4356C38-289A-4DC6-9C8B-C088220A4FCC}" dt="2024-11-14T20:20:06.983" v="8520" actId="165"/>
          <ac:spMkLst>
            <pc:docMk/>
            <pc:sldMk cId="1970382488" sldId="450"/>
            <ac:spMk id="114" creationId="{2FC4A80D-3EDB-5DEF-8589-D0A6BC51173A}"/>
          </ac:spMkLst>
        </pc:spChg>
        <pc:spChg chg="mod">
          <ac:chgData name="Eelke Wielinga" userId="deb22ccefafb6d89" providerId="LiveId" clId="{B4356C38-289A-4DC6-9C8B-C088220A4FCC}" dt="2024-11-14T20:20:06.983" v="8520" actId="165"/>
          <ac:spMkLst>
            <pc:docMk/>
            <pc:sldMk cId="1970382488" sldId="450"/>
            <ac:spMk id="115" creationId="{35CCD19D-A363-6395-940F-D24BAA83440E}"/>
          </ac:spMkLst>
        </pc:spChg>
        <pc:spChg chg="mod">
          <ac:chgData name="Eelke Wielinga" userId="deb22ccefafb6d89" providerId="LiveId" clId="{B4356C38-289A-4DC6-9C8B-C088220A4FCC}" dt="2024-11-14T20:20:06.983" v="8520" actId="165"/>
          <ac:spMkLst>
            <pc:docMk/>
            <pc:sldMk cId="1970382488" sldId="450"/>
            <ac:spMk id="116" creationId="{EDFD5FA6-D963-9B3C-3575-27157F5C068D}"/>
          </ac:spMkLst>
        </pc:spChg>
        <pc:spChg chg="mod">
          <ac:chgData name="Eelke Wielinga" userId="deb22ccefafb6d89" providerId="LiveId" clId="{B4356C38-289A-4DC6-9C8B-C088220A4FCC}" dt="2024-11-14T20:20:06.983" v="8520" actId="165"/>
          <ac:spMkLst>
            <pc:docMk/>
            <pc:sldMk cId="1970382488" sldId="450"/>
            <ac:spMk id="117" creationId="{D0AFEB2C-6881-C83C-30E3-DDE187B457EA}"/>
          </ac:spMkLst>
        </pc:spChg>
        <pc:spChg chg="mod">
          <ac:chgData name="Eelke Wielinga" userId="deb22ccefafb6d89" providerId="LiveId" clId="{B4356C38-289A-4DC6-9C8B-C088220A4FCC}" dt="2024-11-14T20:20:06.983" v="8520" actId="165"/>
          <ac:spMkLst>
            <pc:docMk/>
            <pc:sldMk cId="1970382488" sldId="450"/>
            <ac:spMk id="118" creationId="{84BE2450-222E-9AC7-547F-4252FD81E752}"/>
          </ac:spMkLst>
        </pc:spChg>
        <pc:spChg chg="mod">
          <ac:chgData name="Eelke Wielinga" userId="deb22ccefafb6d89" providerId="LiveId" clId="{B4356C38-289A-4DC6-9C8B-C088220A4FCC}" dt="2024-11-14T20:20:06.983" v="8520" actId="165"/>
          <ac:spMkLst>
            <pc:docMk/>
            <pc:sldMk cId="1970382488" sldId="450"/>
            <ac:spMk id="119" creationId="{376E3BBE-0592-16A6-0547-216F4A7BCC51}"/>
          </ac:spMkLst>
        </pc:spChg>
        <pc:spChg chg="mod">
          <ac:chgData name="Eelke Wielinga" userId="deb22ccefafb6d89" providerId="LiveId" clId="{B4356C38-289A-4DC6-9C8B-C088220A4FCC}" dt="2024-11-14T20:20:06.983" v="8520" actId="165"/>
          <ac:spMkLst>
            <pc:docMk/>
            <pc:sldMk cId="1970382488" sldId="450"/>
            <ac:spMk id="120" creationId="{7BD7B860-EE3A-9C01-92E4-AC1DCADB0D20}"/>
          </ac:spMkLst>
        </pc:spChg>
        <pc:spChg chg="mod">
          <ac:chgData name="Eelke Wielinga" userId="deb22ccefafb6d89" providerId="LiveId" clId="{B4356C38-289A-4DC6-9C8B-C088220A4FCC}" dt="2024-11-14T20:20:06.983" v="8520" actId="165"/>
          <ac:spMkLst>
            <pc:docMk/>
            <pc:sldMk cId="1970382488" sldId="450"/>
            <ac:spMk id="121" creationId="{10B8415A-E048-D4F4-ACBE-E08C0D4645AC}"/>
          </ac:spMkLst>
        </pc:spChg>
        <pc:spChg chg="mod">
          <ac:chgData name="Eelke Wielinga" userId="deb22ccefafb6d89" providerId="LiveId" clId="{B4356C38-289A-4DC6-9C8B-C088220A4FCC}" dt="2024-11-14T20:20:06.983" v="8520" actId="165"/>
          <ac:spMkLst>
            <pc:docMk/>
            <pc:sldMk cId="1970382488" sldId="450"/>
            <ac:spMk id="122" creationId="{93F63F83-4140-FF91-E996-9566E9381579}"/>
          </ac:spMkLst>
        </pc:spChg>
        <pc:spChg chg="mod">
          <ac:chgData name="Eelke Wielinga" userId="deb22ccefafb6d89" providerId="LiveId" clId="{B4356C38-289A-4DC6-9C8B-C088220A4FCC}" dt="2024-11-14T20:20:06.983" v="8520" actId="165"/>
          <ac:spMkLst>
            <pc:docMk/>
            <pc:sldMk cId="1970382488" sldId="450"/>
            <ac:spMk id="123" creationId="{5DC3132A-0C7A-0F43-BA60-26B164D38C65}"/>
          </ac:spMkLst>
        </pc:spChg>
        <pc:spChg chg="mod">
          <ac:chgData name="Eelke Wielinga" userId="deb22ccefafb6d89" providerId="LiveId" clId="{B4356C38-289A-4DC6-9C8B-C088220A4FCC}" dt="2024-11-14T20:20:06.983" v="8520" actId="165"/>
          <ac:spMkLst>
            <pc:docMk/>
            <pc:sldMk cId="1970382488" sldId="450"/>
            <ac:spMk id="124" creationId="{51BB3EE8-A179-2951-2F44-B07594CF7691}"/>
          </ac:spMkLst>
        </pc:spChg>
        <pc:spChg chg="mod">
          <ac:chgData name="Eelke Wielinga" userId="deb22ccefafb6d89" providerId="LiveId" clId="{B4356C38-289A-4DC6-9C8B-C088220A4FCC}" dt="2024-11-14T20:20:06.983" v="8520" actId="165"/>
          <ac:spMkLst>
            <pc:docMk/>
            <pc:sldMk cId="1970382488" sldId="450"/>
            <ac:spMk id="125" creationId="{46E7684A-39EA-5994-65BA-01FEBE54364A}"/>
          </ac:spMkLst>
        </pc:spChg>
        <pc:spChg chg="mod">
          <ac:chgData name="Eelke Wielinga" userId="deb22ccefafb6d89" providerId="LiveId" clId="{B4356C38-289A-4DC6-9C8B-C088220A4FCC}" dt="2024-11-14T20:20:06.983" v="8520" actId="165"/>
          <ac:spMkLst>
            <pc:docMk/>
            <pc:sldMk cId="1970382488" sldId="450"/>
            <ac:spMk id="126" creationId="{40EAFAD5-6FBB-D947-02FA-67D0F36850F9}"/>
          </ac:spMkLst>
        </pc:spChg>
        <pc:spChg chg="mod">
          <ac:chgData name="Eelke Wielinga" userId="deb22ccefafb6d89" providerId="LiveId" clId="{B4356C38-289A-4DC6-9C8B-C088220A4FCC}" dt="2024-11-14T20:20:06.983" v="8520" actId="165"/>
          <ac:spMkLst>
            <pc:docMk/>
            <pc:sldMk cId="1970382488" sldId="450"/>
            <ac:spMk id="127" creationId="{402ED060-0A5B-2DA6-9745-F69193ABC02E}"/>
          </ac:spMkLst>
        </pc:spChg>
        <pc:spChg chg="mod">
          <ac:chgData name="Eelke Wielinga" userId="deb22ccefafb6d89" providerId="LiveId" clId="{B4356C38-289A-4DC6-9C8B-C088220A4FCC}" dt="2024-11-14T20:20:06.983" v="8520" actId="165"/>
          <ac:spMkLst>
            <pc:docMk/>
            <pc:sldMk cId="1970382488" sldId="450"/>
            <ac:spMk id="128" creationId="{81D305BD-CD37-9C0C-653C-C8111770D9B7}"/>
          </ac:spMkLst>
        </pc:spChg>
        <pc:spChg chg="mod">
          <ac:chgData name="Eelke Wielinga" userId="deb22ccefafb6d89" providerId="LiveId" clId="{B4356C38-289A-4DC6-9C8B-C088220A4FCC}" dt="2024-11-14T20:20:06.983" v="8520" actId="165"/>
          <ac:spMkLst>
            <pc:docMk/>
            <pc:sldMk cId="1970382488" sldId="450"/>
            <ac:spMk id="129" creationId="{95BF3157-3C47-B0A8-B119-1D1791CA0CC3}"/>
          </ac:spMkLst>
        </pc:spChg>
        <pc:spChg chg="mod">
          <ac:chgData name="Eelke Wielinga" userId="deb22ccefafb6d89" providerId="LiveId" clId="{B4356C38-289A-4DC6-9C8B-C088220A4FCC}" dt="2024-11-14T20:20:06.983" v="8520" actId="165"/>
          <ac:spMkLst>
            <pc:docMk/>
            <pc:sldMk cId="1970382488" sldId="450"/>
            <ac:spMk id="130" creationId="{1581A930-3753-172C-B4F7-151817A1F131}"/>
          </ac:spMkLst>
        </pc:spChg>
        <pc:spChg chg="mod">
          <ac:chgData name="Eelke Wielinga" userId="deb22ccefafb6d89" providerId="LiveId" clId="{B4356C38-289A-4DC6-9C8B-C088220A4FCC}" dt="2024-11-14T20:20:06.983" v="8520" actId="165"/>
          <ac:spMkLst>
            <pc:docMk/>
            <pc:sldMk cId="1970382488" sldId="450"/>
            <ac:spMk id="131" creationId="{47B05258-C78B-A2CD-3C22-0F65FD9A62C1}"/>
          </ac:spMkLst>
        </pc:spChg>
        <pc:spChg chg="mod">
          <ac:chgData name="Eelke Wielinga" userId="deb22ccefafb6d89" providerId="LiveId" clId="{B4356C38-289A-4DC6-9C8B-C088220A4FCC}" dt="2024-11-14T20:20:06.983" v="8520" actId="165"/>
          <ac:spMkLst>
            <pc:docMk/>
            <pc:sldMk cId="1970382488" sldId="450"/>
            <ac:spMk id="132" creationId="{E1A70D2C-F7AE-73C1-EF70-7E9B5A728981}"/>
          </ac:spMkLst>
        </pc:spChg>
        <pc:spChg chg="mod">
          <ac:chgData name="Eelke Wielinga" userId="deb22ccefafb6d89" providerId="LiveId" clId="{B4356C38-289A-4DC6-9C8B-C088220A4FCC}" dt="2024-11-14T20:20:06.983" v="8520" actId="165"/>
          <ac:spMkLst>
            <pc:docMk/>
            <pc:sldMk cId="1970382488" sldId="450"/>
            <ac:spMk id="133" creationId="{3ADF5BA1-8194-5A53-9B38-A1BD1B8153F3}"/>
          </ac:spMkLst>
        </pc:spChg>
        <pc:spChg chg="mod">
          <ac:chgData name="Eelke Wielinga" userId="deb22ccefafb6d89" providerId="LiveId" clId="{B4356C38-289A-4DC6-9C8B-C088220A4FCC}" dt="2024-11-14T20:20:06.983" v="8520" actId="165"/>
          <ac:spMkLst>
            <pc:docMk/>
            <pc:sldMk cId="1970382488" sldId="450"/>
            <ac:spMk id="135" creationId="{4100BFBB-F6C3-5C51-A43F-2EDBCA31DCB3}"/>
          </ac:spMkLst>
        </pc:spChg>
        <pc:spChg chg="mod">
          <ac:chgData name="Eelke Wielinga" userId="deb22ccefafb6d89" providerId="LiveId" clId="{B4356C38-289A-4DC6-9C8B-C088220A4FCC}" dt="2024-11-14T20:20:06.983" v="8520" actId="165"/>
          <ac:spMkLst>
            <pc:docMk/>
            <pc:sldMk cId="1970382488" sldId="450"/>
            <ac:spMk id="136" creationId="{948FF050-6933-6E80-D393-02893C3B59F6}"/>
          </ac:spMkLst>
        </pc:spChg>
        <pc:spChg chg="mod">
          <ac:chgData name="Eelke Wielinga" userId="deb22ccefafb6d89" providerId="LiveId" clId="{B4356C38-289A-4DC6-9C8B-C088220A4FCC}" dt="2024-11-14T20:20:06.983" v="8520" actId="165"/>
          <ac:spMkLst>
            <pc:docMk/>
            <pc:sldMk cId="1970382488" sldId="450"/>
            <ac:spMk id="141" creationId="{BFD67922-D89C-2F34-0F03-C2E5953995FA}"/>
          </ac:spMkLst>
        </pc:spChg>
        <pc:spChg chg="mod">
          <ac:chgData name="Eelke Wielinga" userId="deb22ccefafb6d89" providerId="LiveId" clId="{B4356C38-289A-4DC6-9C8B-C088220A4FCC}" dt="2024-11-14T20:20:06.983" v="8520" actId="165"/>
          <ac:spMkLst>
            <pc:docMk/>
            <pc:sldMk cId="1970382488" sldId="450"/>
            <ac:spMk id="142" creationId="{C06DF4F7-3311-2DDB-D9A7-D50458140C58}"/>
          </ac:spMkLst>
        </pc:spChg>
        <pc:spChg chg="mod">
          <ac:chgData name="Eelke Wielinga" userId="deb22ccefafb6d89" providerId="LiveId" clId="{B4356C38-289A-4DC6-9C8B-C088220A4FCC}" dt="2024-11-14T20:20:06.983" v="8520" actId="165"/>
          <ac:spMkLst>
            <pc:docMk/>
            <pc:sldMk cId="1970382488" sldId="450"/>
            <ac:spMk id="144" creationId="{D5EEF22B-7C21-5BA1-FF33-B9BA94203923}"/>
          </ac:spMkLst>
        </pc:spChg>
        <pc:spChg chg="mod">
          <ac:chgData name="Eelke Wielinga" userId="deb22ccefafb6d89" providerId="LiveId" clId="{B4356C38-289A-4DC6-9C8B-C088220A4FCC}" dt="2024-11-14T20:20:06.983" v="8520" actId="165"/>
          <ac:spMkLst>
            <pc:docMk/>
            <pc:sldMk cId="1970382488" sldId="450"/>
            <ac:spMk id="145" creationId="{F848E5AC-086A-0A14-D456-5FDB5BE1147A}"/>
          </ac:spMkLst>
        </pc:spChg>
        <pc:spChg chg="mod">
          <ac:chgData name="Eelke Wielinga" userId="deb22ccefafb6d89" providerId="LiveId" clId="{B4356C38-289A-4DC6-9C8B-C088220A4FCC}" dt="2024-11-14T20:20:06.983" v="8520" actId="165"/>
          <ac:spMkLst>
            <pc:docMk/>
            <pc:sldMk cId="1970382488" sldId="450"/>
            <ac:spMk id="146" creationId="{F5AC9F83-221C-02C2-C138-1171C96F2669}"/>
          </ac:spMkLst>
        </pc:spChg>
        <pc:spChg chg="mod">
          <ac:chgData name="Eelke Wielinga" userId="deb22ccefafb6d89" providerId="LiveId" clId="{B4356C38-289A-4DC6-9C8B-C088220A4FCC}" dt="2024-11-14T20:20:06.983" v="8520" actId="165"/>
          <ac:spMkLst>
            <pc:docMk/>
            <pc:sldMk cId="1970382488" sldId="450"/>
            <ac:spMk id="148" creationId="{7CFB00B6-40D1-824A-2B20-6BA92AB2BEE5}"/>
          </ac:spMkLst>
        </pc:spChg>
        <pc:spChg chg="mod">
          <ac:chgData name="Eelke Wielinga" userId="deb22ccefafb6d89" providerId="LiveId" clId="{B4356C38-289A-4DC6-9C8B-C088220A4FCC}" dt="2024-11-14T20:20:06.983" v="8520" actId="165"/>
          <ac:spMkLst>
            <pc:docMk/>
            <pc:sldMk cId="1970382488" sldId="450"/>
            <ac:spMk id="149" creationId="{6A3D770B-CCD4-E09F-5EBB-6D3838F7F448}"/>
          </ac:spMkLst>
        </pc:spChg>
        <pc:spChg chg="mod">
          <ac:chgData name="Eelke Wielinga" userId="deb22ccefafb6d89" providerId="LiveId" clId="{B4356C38-289A-4DC6-9C8B-C088220A4FCC}" dt="2024-11-14T20:20:06.983" v="8520" actId="165"/>
          <ac:spMkLst>
            <pc:docMk/>
            <pc:sldMk cId="1970382488" sldId="450"/>
            <ac:spMk id="150" creationId="{9E0FF7FB-9CF5-794C-63EA-94BACCF92BD9}"/>
          </ac:spMkLst>
        </pc:spChg>
        <pc:spChg chg="mod">
          <ac:chgData name="Eelke Wielinga" userId="deb22ccefafb6d89" providerId="LiveId" clId="{B4356C38-289A-4DC6-9C8B-C088220A4FCC}" dt="2024-11-14T20:20:06.983" v="8520" actId="165"/>
          <ac:spMkLst>
            <pc:docMk/>
            <pc:sldMk cId="1970382488" sldId="450"/>
            <ac:spMk id="151" creationId="{123782B9-E044-E9D9-1B8E-866FF97085E4}"/>
          </ac:spMkLst>
        </pc:spChg>
        <pc:spChg chg="mod">
          <ac:chgData name="Eelke Wielinga" userId="deb22ccefafb6d89" providerId="LiveId" clId="{B4356C38-289A-4DC6-9C8B-C088220A4FCC}" dt="2024-11-14T20:20:06.983" v="8520" actId="165"/>
          <ac:spMkLst>
            <pc:docMk/>
            <pc:sldMk cId="1970382488" sldId="450"/>
            <ac:spMk id="152" creationId="{FD16E04C-B5CE-94C0-AF21-0DBA89B463AA}"/>
          </ac:spMkLst>
        </pc:spChg>
        <pc:spChg chg="mod">
          <ac:chgData name="Eelke Wielinga" userId="deb22ccefafb6d89" providerId="LiveId" clId="{B4356C38-289A-4DC6-9C8B-C088220A4FCC}" dt="2024-11-14T20:20:06.983" v="8520" actId="165"/>
          <ac:spMkLst>
            <pc:docMk/>
            <pc:sldMk cId="1970382488" sldId="450"/>
            <ac:spMk id="153" creationId="{5CEADA60-BF41-35C3-B00B-897666EE1B32}"/>
          </ac:spMkLst>
        </pc:spChg>
        <pc:spChg chg="mod">
          <ac:chgData name="Eelke Wielinga" userId="deb22ccefafb6d89" providerId="LiveId" clId="{B4356C38-289A-4DC6-9C8B-C088220A4FCC}" dt="2024-11-14T20:20:06.983" v="8520" actId="165"/>
          <ac:spMkLst>
            <pc:docMk/>
            <pc:sldMk cId="1970382488" sldId="450"/>
            <ac:spMk id="154" creationId="{C3DEDA04-3125-1D7F-BF09-A3D6494E467A}"/>
          </ac:spMkLst>
        </pc:spChg>
        <pc:spChg chg="mod">
          <ac:chgData name="Eelke Wielinga" userId="deb22ccefafb6d89" providerId="LiveId" clId="{B4356C38-289A-4DC6-9C8B-C088220A4FCC}" dt="2024-11-14T20:20:06.983" v="8520" actId="165"/>
          <ac:spMkLst>
            <pc:docMk/>
            <pc:sldMk cId="1970382488" sldId="450"/>
            <ac:spMk id="155" creationId="{5D185476-3862-5392-1AA7-C9F50BCBD151}"/>
          </ac:spMkLst>
        </pc:spChg>
        <pc:spChg chg="mod">
          <ac:chgData name="Eelke Wielinga" userId="deb22ccefafb6d89" providerId="LiveId" clId="{B4356C38-289A-4DC6-9C8B-C088220A4FCC}" dt="2024-11-14T20:20:06.983" v="8520" actId="165"/>
          <ac:spMkLst>
            <pc:docMk/>
            <pc:sldMk cId="1970382488" sldId="450"/>
            <ac:spMk id="156" creationId="{EDE051DC-08B5-0997-AEA8-1DA74618CE68}"/>
          </ac:spMkLst>
        </pc:spChg>
        <pc:spChg chg="mod">
          <ac:chgData name="Eelke Wielinga" userId="deb22ccefafb6d89" providerId="LiveId" clId="{B4356C38-289A-4DC6-9C8B-C088220A4FCC}" dt="2024-11-14T20:20:06.983" v="8520" actId="165"/>
          <ac:spMkLst>
            <pc:docMk/>
            <pc:sldMk cId="1970382488" sldId="450"/>
            <ac:spMk id="157" creationId="{A7ED4449-E233-E57A-9FAB-036D6D199E5D}"/>
          </ac:spMkLst>
        </pc:spChg>
        <pc:spChg chg="mod">
          <ac:chgData name="Eelke Wielinga" userId="deb22ccefafb6d89" providerId="LiveId" clId="{B4356C38-289A-4DC6-9C8B-C088220A4FCC}" dt="2024-11-14T20:20:06.983" v="8520" actId="165"/>
          <ac:spMkLst>
            <pc:docMk/>
            <pc:sldMk cId="1970382488" sldId="450"/>
            <ac:spMk id="158" creationId="{11AE32BA-6B57-FD24-E254-EDFA4BDCAC73}"/>
          </ac:spMkLst>
        </pc:spChg>
        <pc:spChg chg="mod">
          <ac:chgData name="Eelke Wielinga" userId="deb22ccefafb6d89" providerId="LiveId" clId="{B4356C38-289A-4DC6-9C8B-C088220A4FCC}" dt="2024-11-14T20:20:06.983" v="8520" actId="165"/>
          <ac:spMkLst>
            <pc:docMk/>
            <pc:sldMk cId="1970382488" sldId="450"/>
            <ac:spMk id="159" creationId="{BC656788-BCA0-C119-5D92-CF7B8CDB1439}"/>
          </ac:spMkLst>
        </pc:spChg>
        <pc:spChg chg="mod">
          <ac:chgData name="Eelke Wielinga" userId="deb22ccefafb6d89" providerId="LiveId" clId="{B4356C38-289A-4DC6-9C8B-C088220A4FCC}" dt="2024-11-14T20:20:06.983" v="8520" actId="165"/>
          <ac:spMkLst>
            <pc:docMk/>
            <pc:sldMk cId="1970382488" sldId="450"/>
            <ac:spMk id="160" creationId="{CDC40E4E-10B7-F452-B9A1-16D3725DE6B8}"/>
          </ac:spMkLst>
        </pc:spChg>
        <pc:spChg chg="mod">
          <ac:chgData name="Eelke Wielinga" userId="deb22ccefafb6d89" providerId="LiveId" clId="{B4356C38-289A-4DC6-9C8B-C088220A4FCC}" dt="2024-11-14T20:20:06.983" v="8520" actId="165"/>
          <ac:spMkLst>
            <pc:docMk/>
            <pc:sldMk cId="1970382488" sldId="450"/>
            <ac:spMk id="161" creationId="{D79A1ED9-FB18-A2EE-C330-D71E000FD575}"/>
          </ac:spMkLst>
        </pc:spChg>
        <pc:spChg chg="mod">
          <ac:chgData name="Eelke Wielinga" userId="deb22ccefafb6d89" providerId="LiveId" clId="{B4356C38-289A-4DC6-9C8B-C088220A4FCC}" dt="2024-11-14T20:20:06.983" v="8520" actId="165"/>
          <ac:spMkLst>
            <pc:docMk/>
            <pc:sldMk cId="1970382488" sldId="450"/>
            <ac:spMk id="162" creationId="{DB0439B4-AD2C-F696-9A96-647D8E35FD28}"/>
          </ac:spMkLst>
        </pc:spChg>
        <pc:spChg chg="mod">
          <ac:chgData name="Eelke Wielinga" userId="deb22ccefafb6d89" providerId="LiveId" clId="{B4356C38-289A-4DC6-9C8B-C088220A4FCC}" dt="2024-11-14T20:20:06.983" v="8520" actId="165"/>
          <ac:spMkLst>
            <pc:docMk/>
            <pc:sldMk cId="1970382488" sldId="450"/>
            <ac:spMk id="163" creationId="{78F6E848-A87D-2B64-7632-71E0DBFBA152}"/>
          </ac:spMkLst>
        </pc:spChg>
        <pc:spChg chg="mod">
          <ac:chgData name="Eelke Wielinga" userId="deb22ccefafb6d89" providerId="LiveId" clId="{B4356C38-289A-4DC6-9C8B-C088220A4FCC}" dt="2024-11-14T20:20:06.983" v="8520" actId="165"/>
          <ac:spMkLst>
            <pc:docMk/>
            <pc:sldMk cId="1970382488" sldId="450"/>
            <ac:spMk id="164" creationId="{B1B400DE-6A71-624B-5267-D85920F018F9}"/>
          </ac:spMkLst>
        </pc:spChg>
        <pc:spChg chg="mod">
          <ac:chgData name="Eelke Wielinga" userId="deb22ccefafb6d89" providerId="LiveId" clId="{B4356C38-289A-4DC6-9C8B-C088220A4FCC}" dt="2024-11-14T20:20:06.983" v="8520" actId="165"/>
          <ac:spMkLst>
            <pc:docMk/>
            <pc:sldMk cId="1970382488" sldId="450"/>
            <ac:spMk id="165" creationId="{03785D8D-F8EB-BEEB-2824-ACB5B42444C9}"/>
          </ac:spMkLst>
        </pc:spChg>
        <pc:spChg chg="mod">
          <ac:chgData name="Eelke Wielinga" userId="deb22ccefafb6d89" providerId="LiveId" clId="{B4356C38-289A-4DC6-9C8B-C088220A4FCC}" dt="2024-11-14T20:20:06.983" v="8520" actId="165"/>
          <ac:spMkLst>
            <pc:docMk/>
            <pc:sldMk cId="1970382488" sldId="450"/>
            <ac:spMk id="166" creationId="{C3A88145-CDE9-7D0D-8A7C-67C2B3885B45}"/>
          </ac:spMkLst>
        </pc:spChg>
        <pc:spChg chg="mod">
          <ac:chgData name="Eelke Wielinga" userId="deb22ccefafb6d89" providerId="LiveId" clId="{B4356C38-289A-4DC6-9C8B-C088220A4FCC}" dt="2024-11-14T20:20:06.983" v="8520" actId="165"/>
          <ac:spMkLst>
            <pc:docMk/>
            <pc:sldMk cId="1970382488" sldId="450"/>
            <ac:spMk id="167" creationId="{0021AF78-B550-F4AE-BC4E-1B2FEFB8439A}"/>
          </ac:spMkLst>
        </pc:spChg>
        <pc:spChg chg="mod">
          <ac:chgData name="Eelke Wielinga" userId="deb22ccefafb6d89" providerId="LiveId" clId="{B4356C38-289A-4DC6-9C8B-C088220A4FCC}" dt="2024-11-14T20:20:06.983" v="8520" actId="165"/>
          <ac:spMkLst>
            <pc:docMk/>
            <pc:sldMk cId="1970382488" sldId="450"/>
            <ac:spMk id="168" creationId="{7B13C16E-BB3C-8665-9B79-B3A3D9D1BFCE}"/>
          </ac:spMkLst>
        </pc:spChg>
        <pc:spChg chg="mod">
          <ac:chgData name="Eelke Wielinga" userId="deb22ccefafb6d89" providerId="LiveId" clId="{B4356C38-289A-4DC6-9C8B-C088220A4FCC}" dt="2024-11-14T20:20:06.983" v="8520" actId="165"/>
          <ac:spMkLst>
            <pc:docMk/>
            <pc:sldMk cId="1970382488" sldId="450"/>
            <ac:spMk id="169" creationId="{08E60E70-10A4-A80F-656E-1F5FB754C45A}"/>
          </ac:spMkLst>
        </pc:spChg>
        <pc:spChg chg="mod">
          <ac:chgData name="Eelke Wielinga" userId="deb22ccefafb6d89" providerId="LiveId" clId="{B4356C38-289A-4DC6-9C8B-C088220A4FCC}" dt="2024-11-14T20:20:06.983" v="8520" actId="165"/>
          <ac:spMkLst>
            <pc:docMk/>
            <pc:sldMk cId="1970382488" sldId="450"/>
            <ac:spMk id="238" creationId="{1C3AC1E1-2592-72CD-11C2-905C81163625}"/>
          </ac:spMkLst>
        </pc:spChg>
        <pc:spChg chg="mod">
          <ac:chgData name="Eelke Wielinga" userId="deb22ccefafb6d89" providerId="LiveId" clId="{B4356C38-289A-4DC6-9C8B-C088220A4FCC}" dt="2024-11-14T20:20:06.983" v="8520" actId="165"/>
          <ac:spMkLst>
            <pc:docMk/>
            <pc:sldMk cId="1970382488" sldId="450"/>
            <ac:spMk id="245" creationId="{89FD7171-1E71-1069-EBCE-C83D6710B3BE}"/>
          </ac:spMkLst>
        </pc:spChg>
        <pc:spChg chg="mod">
          <ac:chgData name="Eelke Wielinga" userId="deb22ccefafb6d89" providerId="LiveId" clId="{B4356C38-289A-4DC6-9C8B-C088220A4FCC}" dt="2024-11-14T20:20:06.983" v="8520" actId="165"/>
          <ac:spMkLst>
            <pc:docMk/>
            <pc:sldMk cId="1970382488" sldId="450"/>
            <ac:spMk id="246" creationId="{119E7665-AF5E-62AC-E558-25FFD88F6F1C}"/>
          </ac:spMkLst>
        </pc:spChg>
        <pc:spChg chg="mod">
          <ac:chgData name="Eelke Wielinga" userId="deb22ccefafb6d89" providerId="LiveId" clId="{B4356C38-289A-4DC6-9C8B-C088220A4FCC}" dt="2024-11-14T20:20:06.983" v="8520" actId="165"/>
          <ac:spMkLst>
            <pc:docMk/>
            <pc:sldMk cId="1970382488" sldId="450"/>
            <ac:spMk id="253" creationId="{8F29AC04-2A1C-2EB1-D0A5-F91378944E59}"/>
          </ac:spMkLst>
        </pc:spChg>
        <pc:spChg chg="mod">
          <ac:chgData name="Eelke Wielinga" userId="deb22ccefafb6d89" providerId="LiveId" clId="{B4356C38-289A-4DC6-9C8B-C088220A4FCC}" dt="2024-11-14T20:20:06.983" v="8520" actId="165"/>
          <ac:spMkLst>
            <pc:docMk/>
            <pc:sldMk cId="1970382488" sldId="450"/>
            <ac:spMk id="254" creationId="{FCE53A70-F2DD-F999-63D8-A8D1A8172328}"/>
          </ac:spMkLst>
        </pc:spChg>
        <pc:spChg chg="mod">
          <ac:chgData name="Eelke Wielinga" userId="deb22ccefafb6d89" providerId="LiveId" clId="{B4356C38-289A-4DC6-9C8B-C088220A4FCC}" dt="2024-11-14T20:20:06.983" v="8520" actId="165"/>
          <ac:spMkLst>
            <pc:docMk/>
            <pc:sldMk cId="1970382488" sldId="450"/>
            <ac:spMk id="280" creationId="{CD5CE6FE-ED9D-D865-0BF2-E7CD349B825F}"/>
          </ac:spMkLst>
        </pc:spChg>
        <pc:spChg chg="mod">
          <ac:chgData name="Eelke Wielinga" userId="deb22ccefafb6d89" providerId="LiveId" clId="{B4356C38-289A-4DC6-9C8B-C088220A4FCC}" dt="2024-11-14T20:20:06.983" v="8520" actId="165"/>
          <ac:spMkLst>
            <pc:docMk/>
            <pc:sldMk cId="1970382488" sldId="450"/>
            <ac:spMk id="281" creationId="{5C43A468-5954-56EC-6775-AAC26D78491B}"/>
          </ac:spMkLst>
        </pc:spChg>
        <pc:spChg chg="mod">
          <ac:chgData name="Eelke Wielinga" userId="deb22ccefafb6d89" providerId="LiveId" clId="{B4356C38-289A-4DC6-9C8B-C088220A4FCC}" dt="2024-11-14T20:20:06.983" v="8520" actId="165"/>
          <ac:spMkLst>
            <pc:docMk/>
            <pc:sldMk cId="1970382488" sldId="450"/>
            <ac:spMk id="292" creationId="{97B56EAA-A4B5-BAB6-503A-D30B23D56336}"/>
          </ac:spMkLst>
        </pc:spChg>
        <pc:spChg chg="mod">
          <ac:chgData name="Eelke Wielinga" userId="deb22ccefafb6d89" providerId="LiveId" clId="{B4356C38-289A-4DC6-9C8B-C088220A4FCC}" dt="2024-11-14T20:20:06.983" v="8520" actId="165"/>
          <ac:spMkLst>
            <pc:docMk/>
            <pc:sldMk cId="1970382488" sldId="450"/>
            <ac:spMk id="293" creationId="{B3001DBC-DB54-3C06-25B9-95B8B3C5E233}"/>
          </ac:spMkLst>
        </pc:spChg>
        <pc:spChg chg="mod">
          <ac:chgData name="Eelke Wielinga" userId="deb22ccefafb6d89" providerId="LiveId" clId="{B4356C38-289A-4DC6-9C8B-C088220A4FCC}" dt="2024-11-14T20:20:06.983" v="8520" actId="165"/>
          <ac:spMkLst>
            <pc:docMk/>
            <pc:sldMk cId="1970382488" sldId="450"/>
            <ac:spMk id="303" creationId="{6CE6E5F5-AB7E-4427-7313-6F4A81F4F11D}"/>
          </ac:spMkLst>
        </pc:spChg>
        <pc:spChg chg="mod">
          <ac:chgData name="Eelke Wielinga" userId="deb22ccefafb6d89" providerId="LiveId" clId="{B4356C38-289A-4DC6-9C8B-C088220A4FCC}" dt="2024-11-14T20:20:06.983" v="8520" actId="165"/>
          <ac:spMkLst>
            <pc:docMk/>
            <pc:sldMk cId="1970382488" sldId="450"/>
            <ac:spMk id="304" creationId="{EF08D792-DD84-2737-36F1-4D46305308D7}"/>
          </ac:spMkLst>
        </pc:spChg>
        <pc:spChg chg="mod topLvl">
          <ac:chgData name="Eelke Wielinga" userId="deb22ccefafb6d89" providerId="LiveId" clId="{B4356C38-289A-4DC6-9C8B-C088220A4FCC}" dt="2024-11-14T20:35:48.254" v="8666" actId="164"/>
          <ac:spMkLst>
            <pc:docMk/>
            <pc:sldMk cId="1970382488" sldId="450"/>
            <ac:spMk id="311" creationId="{2ABE19E2-66A3-1D22-7346-B6CC41CAFA50}"/>
          </ac:spMkLst>
        </pc:spChg>
        <pc:spChg chg="mod topLvl">
          <ac:chgData name="Eelke Wielinga" userId="deb22ccefafb6d89" providerId="LiveId" clId="{B4356C38-289A-4DC6-9C8B-C088220A4FCC}" dt="2024-11-14T20:35:48.254" v="8666" actId="164"/>
          <ac:spMkLst>
            <pc:docMk/>
            <pc:sldMk cId="1970382488" sldId="450"/>
            <ac:spMk id="312" creationId="{4B516124-3846-87E3-3BC1-D39344C31176}"/>
          </ac:spMkLst>
        </pc:spChg>
        <pc:spChg chg="mod topLvl">
          <ac:chgData name="Eelke Wielinga" userId="deb22ccefafb6d89" providerId="LiveId" clId="{B4356C38-289A-4DC6-9C8B-C088220A4FCC}" dt="2024-11-14T20:35:48.254" v="8666" actId="164"/>
          <ac:spMkLst>
            <pc:docMk/>
            <pc:sldMk cId="1970382488" sldId="450"/>
            <ac:spMk id="313" creationId="{C91DEC78-EAB5-ADEF-DBD9-55EFC9856F3D}"/>
          </ac:spMkLst>
        </pc:spChg>
        <pc:grpChg chg="add mod">
          <ac:chgData name="Eelke Wielinga" userId="deb22ccefafb6d89" providerId="LiveId" clId="{B4356C38-289A-4DC6-9C8B-C088220A4FCC}" dt="2024-11-14T20:35:48.254" v="8666" actId="164"/>
          <ac:grpSpMkLst>
            <pc:docMk/>
            <pc:sldMk cId="1970382488" sldId="450"/>
            <ac:grpSpMk id="5" creationId="{A62D7FE6-5DFD-0A32-AE71-D72AE1B5B77C}"/>
          </ac:grpSpMkLst>
        </pc:grpChg>
        <pc:grpChg chg="mod">
          <ac:chgData name="Eelke Wielinga" userId="deb22ccefafb6d89" providerId="LiveId" clId="{B4356C38-289A-4DC6-9C8B-C088220A4FCC}" dt="2024-11-14T20:20:06.983" v="8520" actId="165"/>
          <ac:grpSpMkLst>
            <pc:docMk/>
            <pc:sldMk cId="1970382488" sldId="450"/>
            <ac:grpSpMk id="40" creationId="{1559A7E2-F5C1-ED36-A704-18FE661328B9}"/>
          </ac:grpSpMkLst>
        </pc:grpChg>
        <pc:grpChg chg="mod">
          <ac:chgData name="Eelke Wielinga" userId="deb22ccefafb6d89" providerId="LiveId" clId="{B4356C38-289A-4DC6-9C8B-C088220A4FCC}" dt="2024-11-14T20:20:06.983" v="8520" actId="165"/>
          <ac:grpSpMkLst>
            <pc:docMk/>
            <pc:sldMk cId="1970382488" sldId="450"/>
            <ac:grpSpMk id="43" creationId="{A2BB1D4D-1771-5F64-4A43-D0B9266D76E3}"/>
          </ac:grpSpMkLst>
        </pc:grpChg>
        <pc:grpChg chg="mod">
          <ac:chgData name="Eelke Wielinga" userId="deb22ccefafb6d89" providerId="LiveId" clId="{B4356C38-289A-4DC6-9C8B-C088220A4FCC}" dt="2024-11-14T20:20:06.983" v="8520" actId="165"/>
          <ac:grpSpMkLst>
            <pc:docMk/>
            <pc:sldMk cId="1970382488" sldId="450"/>
            <ac:grpSpMk id="46" creationId="{77F75CE2-10A7-22D9-9AF5-4700DFF89EFD}"/>
          </ac:grpSpMkLst>
        </pc:grpChg>
        <pc:grpChg chg="mod">
          <ac:chgData name="Eelke Wielinga" userId="deb22ccefafb6d89" providerId="LiveId" clId="{B4356C38-289A-4DC6-9C8B-C088220A4FCC}" dt="2024-11-14T20:20:06.983" v="8520" actId="165"/>
          <ac:grpSpMkLst>
            <pc:docMk/>
            <pc:sldMk cId="1970382488" sldId="450"/>
            <ac:grpSpMk id="107" creationId="{1CA1E823-B434-C687-7B83-CD761A2811D9}"/>
          </ac:grpSpMkLst>
        </pc:grpChg>
        <pc:grpChg chg="mod">
          <ac:chgData name="Eelke Wielinga" userId="deb22ccefafb6d89" providerId="LiveId" clId="{B4356C38-289A-4DC6-9C8B-C088220A4FCC}" dt="2024-11-14T20:20:06.983" v="8520" actId="165"/>
          <ac:grpSpMkLst>
            <pc:docMk/>
            <pc:sldMk cId="1970382488" sldId="450"/>
            <ac:grpSpMk id="134" creationId="{FA192665-02D5-575F-E8B0-1D31578697E0}"/>
          </ac:grpSpMkLst>
        </pc:grpChg>
        <pc:grpChg chg="mod">
          <ac:chgData name="Eelke Wielinga" userId="deb22ccefafb6d89" providerId="LiveId" clId="{B4356C38-289A-4DC6-9C8B-C088220A4FCC}" dt="2024-11-14T20:20:06.983" v="8520" actId="165"/>
          <ac:grpSpMkLst>
            <pc:docMk/>
            <pc:sldMk cId="1970382488" sldId="450"/>
            <ac:grpSpMk id="140" creationId="{0967BBB3-3414-2691-B6FF-A85691F8EA3D}"/>
          </ac:grpSpMkLst>
        </pc:grpChg>
        <pc:grpChg chg="mod">
          <ac:chgData name="Eelke Wielinga" userId="deb22ccefafb6d89" providerId="LiveId" clId="{B4356C38-289A-4DC6-9C8B-C088220A4FCC}" dt="2024-11-14T20:20:06.983" v="8520" actId="165"/>
          <ac:grpSpMkLst>
            <pc:docMk/>
            <pc:sldMk cId="1970382488" sldId="450"/>
            <ac:grpSpMk id="143" creationId="{E878F11A-41C6-C5A3-650F-90DFB7DAEA56}"/>
          </ac:grpSpMkLst>
        </pc:grpChg>
        <pc:grpChg chg="mod">
          <ac:chgData name="Eelke Wielinga" userId="deb22ccefafb6d89" providerId="LiveId" clId="{B4356C38-289A-4DC6-9C8B-C088220A4FCC}" dt="2024-11-14T20:20:06.983" v="8520" actId="165"/>
          <ac:grpSpMkLst>
            <pc:docMk/>
            <pc:sldMk cId="1970382488" sldId="450"/>
            <ac:grpSpMk id="206" creationId="{4CC56763-1BE4-E7E3-2428-8901D9A8BA9C}"/>
          </ac:grpSpMkLst>
        </pc:grpChg>
        <pc:grpChg chg="mod">
          <ac:chgData name="Eelke Wielinga" userId="deb22ccefafb6d89" providerId="LiveId" clId="{B4356C38-289A-4DC6-9C8B-C088220A4FCC}" dt="2024-11-14T20:20:06.983" v="8520" actId="165"/>
          <ac:grpSpMkLst>
            <pc:docMk/>
            <pc:sldMk cId="1970382488" sldId="450"/>
            <ac:grpSpMk id="239" creationId="{D1A0D28E-9A43-F277-BDA8-D8159DE484F2}"/>
          </ac:grpSpMkLst>
        </pc:grpChg>
        <pc:grpChg chg="mod">
          <ac:chgData name="Eelke Wielinga" userId="deb22ccefafb6d89" providerId="LiveId" clId="{B4356C38-289A-4DC6-9C8B-C088220A4FCC}" dt="2024-11-14T20:20:06.983" v="8520" actId="165"/>
          <ac:grpSpMkLst>
            <pc:docMk/>
            <pc:sldMk cId="1970382488" sldId="450"/>
            <ac:grpSpMk id="240" creationId="{EA09EBC6-3227-14BB-0DDA-F2D4D986E81E}"/>
          </ac:grpSpMkLst>
        </pc:grpChg>
        <pc:grpChg chg="mod">
          <ac:chgData name="Eelke Wielinga" userId="deb22ccefafb6d89" providerId="LiveId" clId="{B4356C38-289A-4DC6-9C8B-C088220A4FCC}" dt="2024-11-14T20:20:06.983" v="8520" actId="165"/>
          <ac:grpSpMkLst>
            <pc:docMk/>
            <pc:sldMk cId="1970382488" sldId="450"/>
            <ac:grpSpMk id="247" creationId="{EF15827C-B5A3-F514-EEFE-8C8C7463BC96}"/>
          </ac:grpSpMkLst>
        </pc:grpChg>
        <pc:grpChg chg="mod">
          <ac:chgData name="Eelke Wielinga" userId="deb22ccefafb6d89" providerId="LiveId" clId="{B4356C38-289A-4DC6-9C8B-C088220A4FCC}" dt="2024-11-14T20:20:06.983" v="8520" actId="165"/>
          <ac:grpSpMkLst>
            <pc:docMk/>
            <pc:sldMk cId="1970382488" sldId="450"/>
            <ac:grpSpMk id="248" creationId="{79779768-3481-F6D5-B0E5-36DEC7EDD9A5}"/>
          </ac:grpSpMkLst>
        </pc:grpChg>
        <pc:grpChg chg="mod">
          <ac:chgData name="Eelke Wielinga" userId="deb22ccefafb6d89" providerId="LiveId" clId="{B4356C38-289A-4DC6-9C8B-C088220A4FCC}" dt="2024-11-14T20:20:06.983" v="8520" actId="165"/>
          <ac:grpSpMkLst>
            <pc:docMk/>
            <pc:sldMk cId="1970382488" sldId="450"/>
            <ac:grpSpMk id="264" creationId="{0B546A6F-2182-D7B7-CF03-B721B06C31F1}"/>
          </ac:grpSpMkLst>
        </pc:grpChg>
        <pc:grpChg chg="mod">
          <ac:chgData name="Eelke Wielinga" userId="deb22ccefafb6d89" providerId="LiveId" clId="{B4356C38-289A-4DC6-9C8B-C088220A4FCC}" dt="2024-11-14T20:20:06.983" v="8520" actId="165"/>
          <ac:grpSpMkLst>
            <pc:docMk/>
            <pc:sldMk cId="1970382488" sldId="450"/>
            <ac:grpSpMk id="265" creationId="{B7E87737-22B6-D004-217B-0401158EB9B7}"/>
          </ac:grpSpMkLst>
        </pc:grpChg>
        <pc:grpChg chg="mod">
          <ac:chgData name="Eelke Wielinga" userId="deb22ccefafb6d89" providerId="LiveId" clId="{B4356C38-289A-4DC6-9C8B-C088220A4FCC}" dt="2024-11-14T20:20:06.983" v="8520" actId="165"/>
          <ac:grpSpMkLst>
            <pc:docMk/>
            <pc:sldMk cId="1970382488" sldId="450"/>
            <ac:grpSpMk id="273" creationId="{8E4C50EF-2262-EE94-B808-79F9C9FB6B65}"/>
          </ac:grpSpMkLst>
        </pc:grpChg>
        <pc:grpChg chg="mod">
          <ac:chgData name="Eelke Wielinga" userId="deb22ccefafb6d89" providerId="LiveId" clId="{B4356C38-289A-4DC6-9C8B-C088220A4FCC}" dt="2024-11-14T20:20:06.983" v="8520" actId="165"/>
          <ac:grpSpMkLst>
            <pc:docMk/>
            <pc:sldMk cId="1970382488" sldId="450"/>
            <ac:grpSpMk id="274" creationId="{CC45CFE8-674C-41F3-F439-3CDA3F28B2DC}"/>
          </ac:grpSpMkLst>
        </pc:grpChg>
        <pc:grpChg chg="mod">
          <ac:chgData name="Eelke Wielinga" userId="deb22ccefafb6d89" providerId="LiveId" clId="{B4356C38-289A-4DC6-9C8B-C088220A4FCC}" dt="2024-11-14T20:20:06.983" v="8520" actId="165"/>
          <ac:grpSpMkLst>
            <pc:docMk/>
            <pc:sldMk cId="1970382488" sldId="450"/>
            <ac:grpSpMk id="275" creationId="{2009235C-6E96-10C2-B918-870ADF8357C1}"/>
          </ac:grpSpMkLst>
        </pc:grpChg>
        <pc:grpChg chg="mod">
          <ac:chgData name="Eelke Wielinga" userId="deb22ccefafb6d89" providerId="LiveId" clId="{B4356C38-289A-4DC6-9C8B-C088220A4FCC}" dt="2024-11-14T20:20:06.983" v="8520" actId="165"/>
          <ac:grpSpMkLst>
            <pc:docMk/>
            <pc:sldMk cId="1970382488" sldId="450"/>
            <ac:grpSpMk id="284" creationId="{D1981EE9-42FA-27D2-F290-26150F48F95D}"/>
          </ac:grpSpMkLst>
        </pc:grpChg>
        <pc:grpChg chg="mod">
          <ac:chgData name="Eelke Wielinga" userId="deb22ccefafb6d89" providerId="LiveId" clId="{B4356C38-289A-4DC6-9C8B-C088220A4FCC}" dt="2024-11-14T20:20:06.983" v="8520" actId="165"/>
          <ac:grpSpMkLst>
            <pc:docMk/>
            <pc:sldMk cId="1970382488" sldId="450"/>
            <ac:grpSpMk id="285" creationId="{B9B1B507-1279-92D1-2E2B-6E12541961A8}"/>
          </ac:grpSpMkLst>
        </pc:grpChg>
        <pc:grpChg chg="mod">
          <ac:chgData name="Eelke Wielinga" userId="deb22ccefafb6d89" providerId="LiveId" clId="{B4356C38-289A-4DC6-9C8B-C088220A4FCC}" dt="2024-11-14T20:20:06.983" v="8520" actId="165"/>
          <ac:grpSpMkLst>
            <pc:docMk/>
            <pc:sldMk cId="1970382488" sldId="450"/>
            <ac:grpSpMk id="286" creationId="{44521D14-9DAD-F0A5-0969-DA131EA5BA43}"/>
          </ac:grpSpMkLst>
        </pc:grpChg>
        <pc:grpChg chg="mod">
          <ac:chgData name="Eelke Wielinga" userId="deb22ccefafb6d89" providerId="LiveId" clId="{B4356C38-289A-4DC6-9C8B-C088220A4FCC}" dt="2024-11-14T20:20:06.983" v="8520" actId="165"/>
          <ac:grpSpMkLst>
            <pc:docMk/>
            <pc:sldMk cId="1970382488" sldId="450"/>
            <ac:grpSpMk id="296" creationId="{F55216EC-4F8F-ABD6-BA8A-DBE50F34ED4F}"/>
          </ac:grpSpMkLst>
        </pc:grpChg>
        <pc:grpChg chg="mod">
          <ac:chgData name="Eelke Wielinga" userId="deb22ccefafb6d89" providerId="LiveId" clId="{B4356C38-289A-4DC6-9C8B-C088220A4FCC}" dt="2024-11-14T20:20:06.983" v="8520" actId="165"/>
          <ac:grpSpMkLst>
            <pc:docMk/>
            <pc:sldMk cId="1970382488" sldId="450"/>
            <ac:grpSpMk id="297" creationId="{19DDC762-88F4-3FAB-6152-945B5405258D}"/>
          </ac:grpSpMkLst>
        </pc:grpChg>
        <pc:grpChg chg="mod">
          <ac:chgData name="Eelke Wielinga" userId="deb22ccefafb6d89" providerId="LiveId" clId="{B4356C38-289A-4DC6-9C8B-C088220A4FCC}" dt="2024-11-14T20:20:06.983" v="8520" actId="165"/>
          <ac:grpSpMkLst>
            <pc:docMk/>
            <pc:sldMk cId="1970382488" sldId="450"/>
            <ac:grpSpMk id="298" creationId="{67329473-E670-AF90-D1FE-6874779C0EBE}"/>
          </ac:grpSpMkLst>
        </pc:grpChg>
        <pc:grpChg chg="mod">
          <ac:chgData name="Eelke Wielinga" userId="deb22ccefafb6d89" providerId="LiveId" clId="{B4356C38-289A-4DC6-9C8B-C088220A4FCC}" dt="2024-11-14T20:20:06.983" v="8520" actId="165"/>
          <ac:grpSpMkLst>
            <pc:docMk/>
            <pc:sldMk cId="1970382488" sldId="450"/>
            <ac:grpSpMk id="307" creationId="{ED93E1BA-BEE4-1F71-3CC2-880FC92AE207}"/>
          </ac:grpSpMkLst>
        </pc:grpChg>
        <pc:grpChg chg="mod topLvl">
          <ac:chgData name="Eelke Wielinga" userId="deb22ccefafb6d89" providerId="LiveId" clId="{B4356C38-289A-4DC6-9C8B-C088220A4FCC}" dt="2024-11-14T20:35:48.254" v="8666" actId="164"/>
          <ac:grpSpMkLst>
            <pc:docMk/>
            <pc:sldMk cId="1970382488" sldId="450"/>
            <ac:grpSpMk id="308" creationId="{B526EED2-F935-E514-3167-89360D977E4C}"/>
          </ac:grpSpMkLst>
        </pc:grpChg>
        <pc:grpChg chg="mod topLvl">
          <ac:chgData name="Eelke Wielinga" userId="deb22ccefafb6d89" providerId="LiveId" clId="{B4356C38-289A-4DC6-9C8B-C088220A4FCC}" dt="2024-11-14T20:35:48.254" v="8666" actId="164"/>
          <ac:grpSpMkLst>
            <pc:docMk/>
            <pc:sldMk cId="1970382488" sldId="450"/>
            <ac:grpSpMk id="309" creationId="{FC64141F-1FBC-003A-CAEE-7397D1C8E400}"/>
          </ac:grpSpMkLst>
        </pc:grpChg>
        <pc:grpChg chg="mod topLvl">
          <ac:chgData name="Eelke Wielinga" userId="deb22ccefafb6d89" providerId="LiveId" clId="{B4356C38-289A-4DC6-9C8B-C088220A4FCC}" dt="2024-11-14T20:35:48.254" v="8666" actId="164"/>
          <ac:grpSpMkLst>
            <pc:docMk/>
            <pc:sldMk cId="1970382488" sldId="450"/>
            <ac:grpSpMk id="310" creationId="{BD26B132-895A-D5B5-C009-4DAC5665F6DB}"/>
          </ac:grpSpMkLst>
        </pc:grpChg>
        <pc:grpChg chg="del">
          <ac:chgData name="Eelke Wielinga" userId="deb22ccefafb6d89" providerId="LiveId" clId="{B4356C38-289A-4DC6-9C8B-C088220A4FCC}" dt="2024-11-14T20:20:06.983" v="8520" actId="165"/>
          <ac:grpSpMkLst>
            <pc:docMk/>
            <pc:sldMk cId="1970382488" sldId="450"/>
            <ac:grpSpMk id="315" creationId="{D8ED371C-459A-9DB4-FE2D-02A7D7146DF4}"/>
          </ac:grpSpMkLst>
        </pc:grpChg>
        <pc:picChg chg="mod topLvl">
          <ac:chgData name="Eelke Wielinga" userId="deb22ccefafb6d89" providerId="LiveId" clId="{B4356C38-289A-4DC6-9C8B-C088220A4FCC}" dt="2024-11-14T20:35:48.254" v="8666" actId="164"/>
          <ac:picMkLst>
            <pc:docMk/>
            <pc:sldMk cId="1970382488" sldId="450"/>
            <ac:picMk id="2" creationId="{7666E5CC-6985-736A-2917-EE07A531D599}"/>
          </ac:picMkLst>
        </pc:picChg>
        <pc:cxnChg chg="mod">
          <ac:chgData name="Eelke Wielinga" userId="deb22ccefafb6d89" providerId="LiveId" clId="{B4356C38-289A-4DC6-9C8B-C088220A4FCC}" dt="2024-11-14T20:20:06.983" v="8520" actId="165"/>
          <ac:cxnSpMkLst>
            <pc:docMk/>
            <pc:sldMk cId="1970382488" sldId="450"/>
            <ac:cxnSpMk id="183" creationId="{63688378-7AF1-B7D6-125C-1EDEB375853E}"/>
          </ac:cxnSpMkLst>
        </pc:cxnChg>
        <pc:cxnChg chg="mod">
          <ac:chgData name="Eelke Wielinga" userId="deb22ccefafb6d89" providerId="LiveId" clId="{B4356C38-289A-4DC6-9C8B-C088220A4FCC}" dt="2024-11-14T20:20:06.983" v="8520" actId="165"/>
          <ac:cxnSpMkLst>
            <pc:docMk/>
            <pc:sldMk cId="1970382488" sldId="450"/>
            <ac:cxnSpMk id="188" creationId="{6375B254-524C-0558-144B-225756DD2812}"/>
          </ac:cxnSpMkLst>
        </pc:cxnChg>
        <pc:cxnChg chg="mod">
          <ac:chgData name="Eelke Wielinga" userId="deb22ccefafb6d89" providerId="LiveId" clId="{B4356C38-289A-4DC6-9C8B-C088220A4FCC}" dt="2024-11-14T20:20:06.983" v="8520" actId="165"/>
          <ac:cxnSpMkLst>
            <pc:docMk/>
            <pc:sldMk cId="1970382488" sldId="450"/>
            <ac:cxnSpMk id="190" creationId="{91563361-5141-9378-107C-993FD7BFACE9}"/>
          </ac:cxnSpMkLst>
        </pc:cxnChg>
        <pc:cxnChg chg="mod">
          <ac:chgData name="Eelke Wielinga" userId="deb22ccefafb6d89" providerId="LiveId" clId="{B4356C38-289A-4DC6-9C8B-C088220A4FCC}" dt="2024-11-14T20:20:06.983" v="8520" actId="165"/>
          <ac:cxnSpMkLst>
            <pc:docMk/>
            <pc:sldMk cId="1970382488" sldId="450"/>
            <ac:cxnSpMk id="192" creationId="{B623617C-F90B-77F9-2107-06360B1518CF}"/>
          </ac:cxnSpMkLst>
        </pc:cxnChg>
        <pc:cxnChg chg="mod">
          <ac:chgData name="Eelke Wielinga" userId="deb22ccefafb6d89" providerId="LiveId" clId="{B4356C38-289A-4DC6-9C8B-C088220A4FCC}" dt="2024-11-14T20:20:06.983" v="8520" actId="165"/>
          <ac:cxnSpMkLst>
            <pc:docMk/>
            <pc:sldMk cId="1970382488" sldId="450"/>
            <ac:cxnSpMk id="195" creationId="{48D9EC5F-B79A-FAA4-5956-D60C53C00863}"/>
          </ac:cxnSpMkLst>
        </pc:cxnChg>
        <pc:cxnChg chg="mod">
          <ac:chgData name="Eelke Wielinga" userId="deb22ccefafb6d89" providerId="LiveId" clId="{B4356C38-289A-4DC6-9C8B-C088220A4FCC}" dt="2024-11-14T20:20:06.983" v="8520" actId="165"/>
          <ac:cxnSpMkLst>
            <pc:docMk/>
            <pc:sldMk cId="1970382488" sldId="450"/>
            <ac:cxnSpMk id="196" creationId="{89C89227-C6DF-1B06-C17F-894E5461BF1D}"/>
          </ac:cxnSpMkLst>
        </pc:cxnChg>
        <pc:cxnChg chg="mod">
          <ac:chgData name="Eelke Wielinga" userId="deb22ccefafb6d89" providerId="LiveId" clId="{B4356C38-289A-4DC6-9C8B-C088220A4FCC}" dt="2024-11-14T20:20:06.983" v="8520" actId="165"/>
          <ac:cxnSpMkLst>
            <pc:docMk/>
            <pc:sldMk cId="1970382488" sldId="450"/>
            <ac:cxnSpMk id="207" creationId="{9FE7A1EA-01EA-79BF-CA2D-3FAF306E4399}"/>
          </ac:cxnSpMkLst>
        </pc:cxnChg>
        <pc:cxnChg chg="mod">
          <ac:chgData name="Eelke Wielinga" userId="deb22ccefafb6d89" providerId="LiveId" clId="{B4356C38-289A-4DC6-9C8B-C088220A4FCC}" dt="2024-11-14T20:20:06.983" v="8520" actId="165"/>
          <ac:cxnSpMkLst>
            <pc:docMk/>
            <pc:sldMk cId="1970382488" sldId="450"/>
            <ac:cxnSpMk id="209" creationId="{44BB116E-A163-14B2-BE25-94BAF2995CAD}"/>
          </ac:cxnSpMkLst>
        </pc:cxnChg>
        <pc:cxnChg chg="mod">
          <ac:chgData name="Eelke Wielinga" userId="deb22ccefafb6d89" providerId="LiveId" clId="{B4356C38-289A-4DC6-9C8B-C088220A4FCC}" dt="2024-11-14T20:20:06.983" v="8520" actId="165"/>
          <ac:cxnSpMkLst>
            <pc:docMk/>
            <pc:sldMk cId="1970382488" sldId="450"/>
            <ac:cxnSpMk id="210" creationId="{380FFC57-5D9C-3537-121F-E5BA86E0BB7A}"/>
          </ac:cxnSpMkLst>
        </pc:cxnChg>
        <pc:cxnChg chg="mod">
          <ac:chgData name="Eelke Wielinga" userId="deb22ccefafb6d89" providerId="LiveId" clId="{B4356C38-289A-4DC6-9C8B-C088220A4FCC}" dt="2024-11-14T20:20:06.983" v="8520" actId="165"/>
          <ac:cxnSpMkLst>
            <pc:docMk/>
            <pc:sldMk cId="1970382488" sldId="450"/>
            <ac:cxnSpMk id="212" creationId="{F7F7F0A4-CD57-E8FE-9117-4F109E2D3962}"/>
          </ac:cxnSpMkLst>
        </pc:cxnChg>
        <pc:cxnChg chg="mod">
          <ac:chgData name="Eelke Wielinga" userId="deb22ccefafb6d89" providerId="LiveId" clId="{B4356C38-289A-4DC6-9C8B-C088220A4FCC}" dt="2024-11-14T20:20:06.983" v="8520" actId="165"/>
          <ac:cxnSpMkLst>
            <pc:docMk/>
            <pc:sldMk cId="1970382488" sldId="450"/>
            <ac:cxnSpMk id="213" creationId="{6D01CCC3-1CFD-95F3-C3B2-DBCC0A281F03}"/>
          </ac:cxnSpMkLst>
        </pc:cxnChg>
        <pc:cxnChg chg="mod">
          <ac:chgData name="Eelke Wielinga" userId="deb22ccefafb6d89" providerId="LiveId" clId="{B4356C38-289A-4DC6-9C8B-C088220A4FCC}" dt="2024-11-14T20:20:06.983" v="8520" actId="165"/>
          <ac:cxnSpMkLst>
            <pc:docMk/>
            <pc:sldMk cId="1970382488" sldId="450"/>
            <ac:cxnSpMk id="233" creationId="{B1450DD7-4EE1-3A01-9A92-E9BA688DC3E1}"/>
          </ac:cxnSpMkLst>
        </pc:cxnChg>
        <pc:cxnChg chg="mod">
          <ac:chgData name="Eelke Wielinga" userId="deb22ccefafb6d89" providerId="LiveId" clId="{B4356C38-289A-4DC6-9C8B-C088220A4FCC}" dt="2024-11-14T20:20:06.983" v="8520" actId="165"/>
          <ac:cxnSpMkLst>
            <pc:docMk/>
            <pc:sldMk cId="1970382488" sldId="450"/>
            <ac:cxnSpMk id="234" creationId="{67AEA02B-CDE4-B6EF-8CE9-36CC03921B0E}"/>
          </ac:cxnSpMkLst>
        </pc:cxnChg>
        <pc:cxnChg chg="mod">
          <ac:chgData name="Eelke Wielinga" userId="deb22ccefafb6d89" providerId="LiveId" clId="{B4356C38-289A-4DC6-9C8B-C088220A4FCC}" dt="2024-11-14T20:20:06.983" v="8520" actId="165"/>
          <ac:cxnSpMkLst>
            <pc:docMk/>
            <pc:sldMk cId="1970382488" sldId="450"/>
            <ac:cxnSpMk id="241" creationId="{529CBDE7-1916-51CE-CB8D-37BE04B1DAFD}"/>
          </ac:cxnSpMkLst>
        </pc:cxnChg>
        <pc:cxnChg chg="mod">
          <ac:chgData name="Eelke Wielinga" userId="deb22ccefafb6d89" providerId="LiveId" clId="{B4356C38-289A-4DC6-9C8B-C088220A4FCC}" dt="2024-11-14T20:20:06.983" v="8520" actId="165"/>
          <ac:cxnSpMkLst>
            <pc:docMk/>
            <pc:sldMk cId="1970382488" sldId="450"/>
            <ac:cxnSpMk id="242" creationId="{1F51BA0D-A2FE-427B-E15C-0EDD97B0898B}"/>
          </ac:cxnSpMkLst>
        </pc:cxnChg>
        <pc:cxnChg chg="mod">
          <ac:chgData name="Eelke Wielinga" userId="deb22ccefafb6d89" providerId="LiveId" clId="{B4356C38-289A-4DC6-9C8B-C088220A4FCC}" dt="2024-11-14T20:20:06.983" v="8520" actId="165"/>
          <ac:cxnSpMkLst>
            <pc:docMk/>
            <pc:sldMk cId="1970382488" sldId="450"/>
            <ac:cxnSpMk id="243" creationId="{F61D9F5A-D65D-A0C4-F353-6F7827057E00}"/>
          </ac:cxnSpMkLst>
        </pc:cxnChg>
        <pc:cxnChg chg="mod">
          <ac:chgData name="Eelke Wielinga" userId="deb22ccefafb6d89" providerId="LiveId" clId="{B4356C38-289A-4DC6-9C8B-C088220A4FCC}" dt="2024-11-14T20:20:06.983" v="8520" actId="165"/>
          <ac:cxnSpMkLst>
            <pc:docMk/>
            <pc:sldMk cId="1970382488" sldId="450"/>
            <ac:cxnSpMk id="244" creationId="{585330C9-60AC-BEC1-E7F4-889849C8F507}"/>
          </ac:cxnSpMkLst>
        </pc:cxnChg>
        <pc:cxnChg chg="mod">
          <ac:chgData name="Eelke Wielinga" userId="deb22ccefafb6d89" providerId="LiveId" clId="{B4356C38-289A-4DC6-9C8B-C088220A4FCC}" dt="2024-11-14T20:20:06.983" v="8520" actId="165"/>
          <ac:cxnSpMkLst>
            <pc:docMk/>
            <pc:sldMk cId="1970382488" sldId="450"/>
            <ac:cxnSpMk id="249" creationId="{4A002913-6670-A850-A137-6971FDB95505}"/>
          </ac:cxnSpMkLst>
        </pc:cxnChg>
        <pc:cxnChg chg="mod">
          <ac:chgData name="Eelke Wielinga" userId="deb22ccefafb6d89" providerId="LiveId" clId="{B4356C38-289A-4DC6-9C8B-C088220A4FCC}" dt="2024-11-14T20:20:06.983" v="8520" actId="165"/>
          <ac:cxnSpMkLst>
            <pc:docMk/>
            <pc:sldMk cId="1970382488" sldId="450"/>
            <ac:cxnSpMk id="250" creationId="{35394BF3-39B4-B9AB-6C9B-A99E03587549}"/>
          </ac:cxnSpMkLst>
        </pc:cxnChg>
        <pc:cxnChg chg="mod">
          <ac:chgData name="Eelke Wielinga" userId="deb22ccefafb6d89" providerId="LiveId" clId="{B4356C38-289A-4DC6-9C8B-C088220A4FCC}" dt="2024-11-14T20:20:06.983" v="8520" actId="165"/>
          <ac:cxnSpMkLst>
            <pc:docMk/>
            <pc:sldMk cId="1970382488" sldId="450"/>
            <ac:cxnSpMk id="251" creationId="{4110A0D7-663C-A051-065F-8D9F9736DB94}"/>
          </ac:cxnSpMkLst>
        </pc:cxnChg>
        <pc:cxnChg chg="mod">
          <ac:chgData name="Eelke Wielinga" userId="deb22ccefafb6d89" providerId="LiveId" clId="{B4356C38-289A-4DC6-9C8B-C088220A4FCC}" dt="2024-11-14T20:20:06.983" v="8520" actId="165"/>
          <ac:cxnSpMkLst>
            <pc:docMk/>
            <pc:sldMk cId="1970382488" sldId="450"/>
            <ac:cxnSpMk id="252" creationId="{948DD5FD-18F0-2122-48F6-E77650646BBF}"/>
          </ac:cxnSpMkLst>
        </pc:cxnChg>
        <pc:cxnChg chg="mod">
          <ac:chgData name="Eelke Wielinga" userId="deb22ccefafb6d89" providerId="LiveId" clId="{B4356C38-289A-4DC6-9C8B-C088220A4FCC}" dt="2024-11-14T20:20:06.983" v="8520" actId="165"/>
          <ac:cxnSpMkLst>
            <pc:docMk/>
            <pc:sldMk cId="1970382488" sldId="450"/>
            <ac:cxnSpMk id="267" creationId="{126E4A80-D9F0-A8D3-6C23-0E89865216AE}"/>
          </ac:cxnSpMkLst>
        </pc:cxnChg>
        <pc:cxnChg chg="mod">
          <ac:chgData name="Eelke Wielinga" userId="deb22ccefafb6d89" providerId="LiveId" clId="{B4356C38-289A-4DC6-9C8B-C088220A4FCC}" dt="2024-11-14T20:20:06.983" v="8520" actId="165"/>
          <ac:cxnSpMkLst>
            <pc:docMk/>
            <pc:sldMk cId="1970382488" sldId="450"/>
            <ac:cxnSpMk id="268" creationId="{8A10C1F4-AB71-CF2F-349C-439225981D11}"/>
          </ac:cxnSpMkLst>
        </pc:cxnChg>
        <pc:cxnChg chg="mod">
          <ac:chgData name="Eelke Wielinga" userId="deb22ccefafb6d89" providerId="LiveId" clId="{B4356C38-289A-4DC6-9C8B-C088220A4FCC}" dt="2024-11-14T20:20:06.983" v="8520" actId="165"/>
          <ac:cxnSpMkLst>
            <pc:docMk/>
            <pc:sldMk cId="1970382488" sldId="450"/>
            <ac:cxnSpMk id="269" creationId="{EB73B085-713F-AB34-0E1B-F3ECECAB0F06}"/>
          </ac:cxnSpMkLst>
        </pc:cxnChg>
        <pc:cxnChg chg="mod">
          <ac:chgData name="Eelke Wielinga" userId="deb22ccefafb6d89" providerId="LiveId" clId="{B4356C38-289A-4DC6-9C8B-C088220A4FCC}" dt="2024-11-14T20:20:06.983" v="8520" actId="165"/>
          <ac:cxnSpMkLst>
            <pc:docMk/>
            <pc:sldMk cId="1970382488" sldId="450"/>
            <ac:cxnSpMk id="270" creationId="{3F156EE1-A82E-9A45-2BA9-9AF569C61DA5}"/>
          </ac:cxnSpMkLst>
        </pc:cxnChg>
        <pc:cxnChg chg="mod">
          <ac:chgData name="Eelke Wielinga" userId="deb22ccefafb6d89" providerId="LiveId" clId="{B4356C38-289A-4DC6-9C8B-C088220A4FCC}" dt="2024-11-14T20:20:06.983" v="8520" actId="165"/>
          <ac:cxnSpMkLst>
            <pc:docMk/>
            <pc:sldMk cId="1970382488" sldId="450"/>
            <ac:cxnSpMk id="276" creationId="{E2B31B2C-11A2-0EE4-3242-D4ABAE16849D}"/>
          </ac:cxnSpMkLst>
        </pc:cxnChg>
        <pc:cxnChg chg="mod">
          <ac:chgData name="Eelke Wielinga" userId="deb22ccefafb6d89" providerId="LiveId" clId="{B4356C38-289A-4DC6-9C8B-C088220A4FCC}" dt="2024-11-14T20:20:06.983" v="8520" actId="165"/>
          <ac:cxnSpMkLst>
            <pc:docMk/>
            <pc:sldMk cId="1970382488" sldId="450"/>
            <ac:cxnSpMk id="277" creationId="{B5D77E2C-97E6-0D91-0ADE-CA840C01D9EA}"/>
          </ac:cxnSpMkLst>
        </pc:cxnChg>
        <pc:cxnChg chg="mod">
          <ac:chgData name="Eelke Wielinga" userId="deb22ccefafb6d89" providerId="LiveId" clId="{B4356C38-289A-4DC6-9C8B-C088220A4FCC}" dt="2024-11-14T20:20:06.983" v="8520" actId="165"/>
          <ac:cxnSpMkLst>
            <pc:docMk/>
            <pc:sldMk cId="1970382488" sldId="450"/>
            <ac:cxnSpMk id="278" creationId="{CED53EB9-2B98-8D63-9596-4436004D738F}"/>
          </ac:cxnSpMkLst>
        </pc:cxnChg>
        <pc:cxnChg chg="mod">
          <ac:chgData name="Eelke Wielinga" userId="deb22ccefafb6d89" providerId="LiveId" clId="{B4356C38-289A-4DC6-9C8B-C088220A4FCC}" dt="2024-11-14T20:20:06.983" v="8520" actId="165"/>
          <ac:cxnSpMkLst>
            <pc:docMk/>
            <pc:sldMk cId="1970382488" sldId="450"/>
            <ac:cxnSpMk id="279" creationId="{19D3ABA8-0BFE-C027-1EC3-9C91543FB341}"/>
          </ac:cxnSpMkLst>
        </pc:cxnChg>
        <pc:cxnChg chg="mod">
          <ac:chgData name="Eelke Wielinga" userId="deb22ccefafb6d89" providerId="LiveId" clId="{B4356C38-289A-4DC6-9C8B-C088220A4FCC}" dt="2024-11-14T20:20:06.983" v="8520" actId="165"/>
          <ac:cxnSpMkLst>
            <pc:docMk/>
            <pc:sldMk cId="1970382488" sldId="450"/>
            <ac:cxnSpMk id="282" creationId="{D1E9628C-9A03-8D36-21A5-A1AEC6276D53}"/>
          </ac:cxnSpMkLst>
        </pc:cxnChg>
        <pc:cxnChg chg="mod">
          <ac:chgData name="Eelke Wielinga" userId="deb22ccefafb6d89" providerId="LiveId" clId="{B4356C38-289A-4DC6-9C8B-C088220A4FCC}" dt="2024-11-14T20:20:06.983" v="8520" actId="165"/>
          <ac:cxnSpMkLst>
            <pc:docMk/>
            <pc:sldMk cId="1970382488" sldId="450"/>
            <ac:cxnSpMk id="283" creationId="{F5E23C64-F2A3-CF82-ADD4-2A562BB99283}"/>
          </ac:cxnSpMkLst>
        </pc:cxnChg>
        <pc:cxnChg chg="mod">
          <ac:chgData name="Eelke Wielinga" userId="deb22ccefafb6d89" providerId="LiveId" clId="{B4356C38-289A-4DC6-9C8B-C088220A4FCC}" dt="2024-11-14T20:20:06.983" v="8520" actId="165"/>
          <ac:cxnSpMkLst>
            <pc:docMk/>
            <pc:sldMk cId="1970382488" sldId="450"/>
            <ac:cxnSpMk id="287" creationId="{E228A699-8FB0-5DBE-9C8D-E6ABFAF33169}"/>
          </ac:cxnSpMkLst>
        </pc:cxnChg>
        <pc:cxnChg chg="mod">
          <ac:chgData name="Eelke Wielinga" userId="deb22ccefafb6d89" providerId="LiveId" clId="{B4356C38-289A-4DC6-9C8B-C088220A4FCC}" dt="2024-11-14T20:20:06.983" v="8520" actId="165"/>
          <ac:cxnSpMkLst>
            <pc:docMk/>
            <pc:sldMk cId="1970382488" sldId="450"/>
            <ac:cxnSpMk id="288" creationId="{9A1D2C0F-89BF-18EA-F04F-ED9124442647}"/>
          </ac:cxnSpMkLst>
        </pc:cxnChg>
        <pc:cxnChg chg="mod">
          <ac:chgData name="Eelke Wielinga" userId="deb22ccefafb6d89" providerId="LiveId" clId="{B4356C38-289A-4DC6-9C8B-C088220A4FCC}" dt="2024-11-14T20:20:06.983" v="8520" actId="165"/>
          <ac:cxnSpMkLst>
            <pc:docMk/>
            <pc:sldMk cId="1970382488" sldId="450"/>
            <ac:cxnSpMk id="289" creationId="{A67F2958-343F-B5CF-38D8-172BDD24F770}"/>
          </ac:cxnSpMkLst>
        </pc:cxnChg>
        <pc:cxnChg chg="mod">
          <ac:chgData name="Eelke Wielinga" userId="deb22ccefafb6d89" providerId="LiveId" clId="{B4356C38-289A-4DC6-9C8B-C088220A4FCC}" dt="2024-11-14T20:20:06.983" v="8520" actId="165"/>
          <ac:cxnSpMkLst>
            <pc:docMk/>
            <pc:sldMk cId="1970382488" sldId="450"/>
            <ac:cxnSpMk id="290" creationId="{D31B0B5E-295A-854B-6F2D-3535747602DB}"/>
          </ac:cxnSpMkLst>
        </pc:cxnChg>
        <pc:cxnChg chg="mod">
          <ac:chgData name="Eelke Wielinga" userId="deb22ccefafb6d89" providerId="LiveId" clId="{B4356C38-289A-4DC6-9C8B-C088220A4FCC}" dt="2024-11-14T20:20:06.983" v="8520" actId="165"/>
          <ac:cxnSpMkLst>
            <pc:docMk/>
            <pc:sldMk cId="1970382488" sldId="450"/>
            <ac:cxnSpMk id="291" creationId="{1BA8188A-D488-3820-F1B2-1E68E4081665}"/>
          </ac:cxnSpMkLst>
        </pc:cxnChg>
        <pc:cxnChg chg="mod">
          <ac:chgData name="Eelke Wielinga" userId="deb22ccefafb6d89" providerId="LiveId" clId="{B4356C38-289A-4DC6-9C8B-C088220A4FCC}" dt="2024-11-14T20:20:06.983" v="8520" actId="165"/>
          <ac:cxnSpMkLst>
            <pc:docMk/>
            <pc:sldMk cId="1970382488" sldId="450"/>
            <ac:cxnSpMk id="299" creationId="{0DF5B240-C407-4184-129A-5771C79A1018}"/>
          </ac:cxnSpMkLst>
        </pc:cxnChg>
        <pc:cxnChg chg="mod">
          <ac:chgData name="Eelke Wielinga" userId="deb22ccefafb6d89" providerId="LiveId" clId="{B4356C38-289A-4DC6-9C8B-C088220A4FCC}" dt="2024-11-14T20:20:06.983" v="8520" actId="165"/>
          <ac:cxnSpMkLst>
            <pc:docMk/>
            <pc:sldMk cId="1970382488" sldId="450"/>
            <ac:cxnSpMk id="300" creationId="{4F9515DF-3494-73B7-52CC-4BDCF900F094}"/>
          </ac:cxnSpMkLst>
        </pc:cxnChg>
        <pc:cxnChg chg="mod">
          <ac:chgData name="Eelke Wielinga" userId="deb22ccefafb6d89" providerId="LiveId" clId="{B4356C38-289A-4DC6-9C8B-C088220A4FCC}" dt="2024-11-14T20:20:06.983" v="8520" actId="165"/>
          <ac:cxnSpMkLst>
            <pc:docMk/>
            <pc:sldMk cId="1970382488" sldId="450"/>
            <ac:cxnSpMk id="301" creationId="{20E39ACB-F432-0601-93DE-276DB4208DBF}"/>
          </ac:cxnSpMkLst>
        </pc:cxnChg>
        <pc:cxnChg chg="mod">
          <ac:chgData name="Eelke Wielinga" userId="deb22ccefafb6d89" providerId="LiveId" clId="{B4356C38-289A-4DC6-9C8B-C088220A4FCC}" dt="2024-11-14T20:20:06.983" v="8520" actId="165"/>
          <ac:cxnSpMkLst>
            <pc:docMk/>
            <pc:sldMk cId="1970382488" sldId="450"/>
            <ac:cxnSpMk id="302" creationId="{75D18C82-81C2-8708-6672-CE80442B578F}"/>
          </ac:cxnSpMkLst>
        </pc:cxnChg>
        <pc:cxnChg chg="mod">
          <ac:chgData name="Eelke Wielinga" userId="deb22ccefafb6d89" providerId="LiveId" clId="{B4356C38-289A-4DC6-9C8B-C088220A4FCC}" dt="2024-11-14T20:20:06.983" v="8520" actId="165"/>
          <ac:cxnSpMkLst>
            <pc:docMk/>
            <pc:sldMk cId="1970382488" sldId="450"/>
            <ac:cxnSpMk id="305" creationId="{68A247AD-457C-4530-CA3E-4E797DE696F0}"/>
          </ac:cxnSpMkLst>
        </pc:cxnChg>
        <pc:cxnChg chg="mod">
          <ac:chgData name="Eelke Wielinga" userId="deb22ccefafb6d89" providerId="LiveId" clId="{B4356C38-289A-4DC6-9C8B-C088220A4FCC}" dt="2024-11-14T20:20:06.983" v="8520" actId="165"/>
          <ac:cxnSpMkLst>
            <pc:docMk/>
            <pc:sldMk cId="1970382488" sldId="450"/>
            <ac:cxnSpMk id="306" creationId="{45E83434-5217-50FC-F6DD-0E0B2E51C0F6}"/>
          </ac:cxnSpMkLst>
        </pc:cxnChg>
      </pc:sldChg>
      <pc:sldChg chg="addSp modSp mod ord">
        <pc:chgData name="Eelke Wielinga" userId="deb22ccefafb6d89" providerId="LiveId" clId="{B4356C38-289A-4DC6-9C8B-C088220A4FCC}" dt="2024-11-14T20:47:57.118" v="8724" actId="164"/>
        <pc:sldMkLst>
          <pc:docMk/>
          <pc:sldMk cId="3902989141" sldId="451"/>
        </pc:sldMkLst>
        <pc:spChg chg="mod">
          <ac:chgData name="Eelke Wielinga" userId="deb22ccefafb6d89" providerId="LiveId" clId="{B4356C38-289A-4DC6-9C8B-C088220A4FCC}" dt="2024-11-14T20:47:57.118" v="8724" actId="164"/>
          <ac:spMkLst>
            <pc:docMk/>
            <pc:sldMk cId="3902989141" sldId="451"/>
            <ac:spMk id="5" creationId="{CC3AA2F5-C294-A4B2-6ECD-3B467F77E569}"/>
          </ac:spMkLst>
        </pc:spChg>
        <pc:spChg chg="mod">
          <ac:chgData name="Eelke Wielinga" userId="deb22ccefafb6d89" providerId="LiveId" clId="{B4356C38-289A-4DC6-9C8B-C088220A4FCC}" dt="2024-11-14T20:47:57.118" v="8724" actId="164"/>
          <ac:spMkLst>
            <pc:docMk/>
            <pc:sldMk cId="3902989141" sldId="451"/>
            <ac:spMk id="6" creationId="{A360E61F-57B7-8B91-0713-DB935E6E0474}"/>
          </ac:spMkLst>
        </pc:spChg>
        <pc:spChg chg="mod">
          <ac:chgData name="Eelke Wielinga" userId="deb22ccefafb6d89" providerId="LiveId" clId="{B4356C38-289A-4DC6-9C8B-C088220A4FCC}" dt="2024-11-14T20:47:57.118" v="8724" actId="164"/>
          <ac:spMkLst>
            <pc:docMk/>
            <pc:sldMk cId="3902989141" sldId="451"/>
            <ac:spMk id="7" creationId="{CC6C97D0-476B-783D-0F02-A477DF28B837}"/>
          </ac:spMkLst>
        </pc:spChg>
        <pc:spChg chg="mod">
          <ac:chgData name="Eelke Wielinga" userId="deb22ccefafb6d89" providerId="LiveId" clId="{B4356C38-289A-4DC6-9C8B-C088220A4FCC}" dt="2024-11-14T20:47:57.118" v="8724" actId="164"/>
          <ac:spMkLst>
            <pc:docMk/>
            <pc:sldMk cId="3902989141" sldId="451"/>
            <ac:spMk id="9" creationId="{4E4C6057-413D-4208-7F72-0DC2B24463DC}"/>
          </ac:spMkLst>
        </pc:spChg>
        <pc:spChg chg="mod">
          <ac:chgData name="Eelke Wielinga" userId="deb22ccefafb6d89" providerId="LiveId" clId="{B4356C38-289A-4DC6-9C8B-C088220A4FCC}" dt="2024-11-14T20:47:57.118" v="8724" actId="164"/>
          <ac:spMkLst>
            <pc:docMk/>
            <pc:sldMk cId="3902989141" sldId="451"/>
            <ac:spMk id="11" creationId="{F7ABA42C-E3E1-101F-EA70-C37A52506F73}"/>
          </ac:spMkLst>
        </pc:spChg>
        <pc:spChg chg="mod">
          <ac:chgData name="Eelke Wielinga" userId="deb22ccefafb6d89" providerId="LiveId" clId="{B4356C38-289A-4DC6-9C8B-C088220A4FCC}" dt="2024-11-14T20:47:57.118" v="8724" actId="164"/>
          <ac:spMkLst>
            <pc:docMk/>
            <pc:sldMk cId="3902989141" sldId="451"/>
            <ac:spMk id="12" creationId="{28F61941-6CDA-123A-8300-B4756DCBD3A5}"/>
          </ac:spMkLst>
        </pc:spChg>
        <pc:spChg chg="mod">
          <ac:chgData name="Eelke Wielinga" userId="deb22ccefafb6d89" providerId="LiveId" clId="{B4356C38-289A-4DC6-9C8B-C088220A4FCC}" dt="2024-11-14T20:47:57.118" v="8724" actId="164"/>
          <ac:spMkLst>
            <pc:docMk/>
            <pc:sldMk cId="3902989141" sldId="451"/>
            <ac:spMk id="16" creationId="{69AC7E37-A454-18CA-ED13-C613502638E4}"/>
          </ac:spMkLst>
        </pc:spChg>
        <pc:spChg chg="mod">
          <ac:chgData name="Eelke Wielinga" userId="deb22ccefafb6d89" providerId="LiveId" clId="{B4356C38-289A-4DC6-9C8B-C088220A4FCC}" dt="2024-11-14T20:47:57.118" v="8724" actId="164"/>
          <ac:spMkLst>
            <pc:docMk/>
            <pc:sldMk cId="3902989141" sldId="451"/>
            <ac:spMk id="17" creationId="{6232B83A-80B5-B4C2-AF07-84A221EB1BDB}"/>
          </ac:spMkLst>
        </pc:spChg>
        <pc:spChg chg="mod">
          <ac:chgData name="Eelke Wielinga" userId="deb22ccefafb6d89" providerId="LiveId" clId="{B4356C38-289A-4DC6-9C8B-C088220A4FCC}" dt="2024-11-14T20:47:57.118" v="8724" actId="164"/>
          <ac:spMkLst>
            <pc:docMk/>
            <pc:sldMk cId="3902989141" sldId="451"/>
            <ac:spMk id="23" creationId="{66E0BAF4-6193-D3DA-E785-73136EF4641F}"/>
          </ac:spMkLst>
        </pc:spChg>
        <pc:spChg chg="mod">
          <ac:chgData name="Eelke Wielinga" userId="deb22ccefafb6d89" providerId="LiveId" clId="{B4356C38-289A-4DC6-9C8B-C088220A4FCC}" dt="2024-11-14T20:47:57.118" v="8724" actId="164"/>
          <ac:spMkLst>
            <pc:docMk/>
            <pc:sldMk cId="3902989141" sldId="451"/>
            <ac:spMk id="28" creationId="{603D92E8-69AF-D3AA-7867-51E8835AB150}"/>
          </ac:spMkLst>
        </pc:spChg>
        <pc:spChg chg="mod">
          <ac:chgData name="Eelke Wielinga" userId="deb22ccefafb6d89" providerId="LiveId" clId="{B4356C38-289A-4DC6-9C8B-C088220A4FCC}" dt="2024-11-14T20:47:57.118" v="8724" actId="164"/>
          <ac:spMkLst>
            <pc:docMk/>
            <pc:sldMk cId="3902989141" sldId="451"/>
            <ac:spMk id="29" creationId="{C8EE9295-C490-7BAA-52DA-7C864B0010CE}"/>
          </ac:spMkLst>
        </pc:spChg>
        <pc:spChg chg="mod">
          <ac:chgData name="Eelke Wielinga" userId="deb22ccefafb6d89" providerId="LiveId" clId="{B4356C38-289A-4DC6-9C8B-C088220A4FCC}" dt="2024-11-14T20:47:57.118" v="8724" actId="164"/>
          <ac:spMkLst>
            <pc:docMk/>
            <pc:sldMk cId="3902989141" sldId="451"/>
            <ac:spMk id="30" creationId="{E44140B7-4D34-9E83-AB38-231F873D66AA}"/>
          </ac:spMkLst>
        </pc:spChg>
        <pc:spChg chg="mod">
          <ac:chgData name="Eelke Wielinga" userId="deb22ccefafb6d89" providerId="LiveId" clId="{B4356C38-289A-4DC6-9C8B-C088220A4FCC}" dt="2024-11-14T20:47:57.118" v="8724" actId="164"/>
          <ac:spMkLst>
            <pc:docMk/>
            <pc:sldMk cId="3902989141" sldId="451"/>
            <ac:spMk id="31" creationId="{3FC5CAB0-807F-77B6-5091-DE5F3AB3A56E}"/>
          </ac:spMkLst>
        </pc:spChg>
        <pc:spChg chg="mod">
          <ac:chgData name="Eelke Wielinga" userId="deb22ccefafb6d89" providerId="LiveId" clId="{B4356C38-289A-4DC6-9C8B-C088220A4FCC}" dt="2024-11-14T20:47:57.118" v="8724" actId="164"/>
          <ac:spMkLst>
            <pc:docMk/>
            <pc:sldMk cId="3902989141" sldId="451"/>
            <ac:spMk id="32" creationId="{A6BAEBB3-BA4E-6C08-41E0-45035160FB63}"/>
          </ac:spMkLst>
        </pc:spChg>
        <pc:spChg chg="mod">
          <ac:chgData name="Eelke Wielinga" userId="deb22ccefafb6d89" providerId="LiveId" clId="{B4356C38-289A-4DC6-9C8B-C088220A4FCC}" dt="2024-11-14T20:47:57.118" v="8724" actId="164"/>
          <ac:spMkLst>
            <pc:docMk/>
            <pc:sldMk cId="3902989141" sldId="451"/>
            <ac:spMk id="33" creationId="{EA148A53-4C7C-9C5E-DE6C-11C7113561BC}"/>
          </ac:spMkLst>
        </pc:spChg>
        <pc:spChg chg="mod">
          <ac:chgData name="Eelke Wielinga" userId="deb22ccefafb6d89" providerId="LiveId" clId="{B4356C38-289A-4DC6-9C8B-C088220A4FCC}" dt="2024-11-14T20:47:57.118" v="8724" actId="164"/>
          <ac:spMkLst>
            <pc:docMk/>
            <pc:sldMk cId="3902989141" sldId="451"/>
            <ac:spMk id="36" creationId="{77DD4F8A-5B81-430C-5929-1996C38B7B70}"/>
          </ac:spMkLst>
        </pc:spChg>
        <pc:spChg chg="mod">
          <ac:chgData name="Eelke Wielinga" userId="deb22ccefafb6d89" providerId="LiveId" clId="{B4356C38-289A-4DC6-9C8B-C088220A4FCC}" dt="2024-11-14T20:47:57.118" v="8724" actId="164"/>
          <ac:spMkLst>
            <pc:docMk/>
            <pc:sldMk cId="3902989141" sldId="451"/>
            <ac:spMk id="38" creationId="{89413303-027B-0D05-4598-100C291CB4C9}"/>
          </ac:spMkLst>
        </pc:spChg>
        <pc:spChg chg="mod">
          <ac:chgData name="Eelke Wielinga" userId="deb22ccefafb6d89" providerId="LiveId" clId="{B4356C38-289A-4DC6-9C8B-C088220A4FCC}" dt="2024-11-14T20:47:57.118" v="8724" actId="164"/>
          <ac:spMkLst>
            <pc:docMk/>
            <pc:sldMk cId="3902989141" sldId="451"/>
            <ac:spMk id="39" creationId="{A77F2FFD-0B0E-BD3C-D716-C276CCCC51DA}"/>
          </ac:spMkLst>
        </pc:spChg>
        <pc:spChg chg="mod">
          <ac:chgData name="Eelke Wielinga" userId="deb22ccefafb6d89" providerId="LiveId" clId="{B4356C38-289A-4DC6-9C8B-C088220A4FCC}" dt="2024-11-14T20:47:57.118" v="8724" actId="164"/>
          <ac:spMkLst>
            <pc:docMk/>
            <pc:sldMk cId="3902989141" sldId="451"/>
            <ac:spMk id="45" creationId="{2A093650-0F19-997E-1247-45FE848CDD08}"/>
          </ac:spMkLst>
        </pc:spChg>
        <pc:spChg chg="mod">
          <ac:chgData name="Eelke Wielinga" userId="deb22ccefafb6d89" providerId="LiveId" clId="{B4356C38-289A-4DC6-9C8B-C088220A4FCC}" dt="2024-11-14T20:47:57.118" v="8724" actId="164"/>
          <ac:spMkLst>
            <pc:docMk/>
            <pc:sldMk cId="3902989141" sldId="451"/>
            <ac:spMk id="47" creationId="{92248DB0-34CC-E543-25C6-56B0B8C321ED}"/>
          </ac:spMkLst>
        </pc:spChg>
        <pc:spChg chg="mod">
          <ac:chgData name="Eelke Wielinga" userId="deb22ccefafb6d89" providerId="LiveId" clId="{B4356C38-289A-4DC6-9C8B-C088220A4FCC}" dt="2024-11-14T20:47:57.118" v="8724" actId="164"/>
          <ac:spMkLst>
            <pc:docMk/>
            <pc:sldMk cId="3902989141" sldId="451"/>
            <ac:spMk id="49" creationId="{70FA748D-0FCB-05C2-9F1E-908607D8D066}"/>
          </ac:spMkLst>
        </pc:spChg>
        <pc:spChg chg="mod">
          <ac:chgData name="Eelke Wielinga" userId="deb22ccefafb6d89" providerId="LiveId" clId="{B4356C38-289A-4DC6-9C8B-C088220A4FCC}" dt="2024-11-14T20:47:57.118" v="8724" actId="164"/>
          <ac:spMkLst>
            <pc:docMk/>
            <pc:sldMk cId="3902989141" sldId="451"/>
            <ac:spMk id="53" creationId="{4F47A3C9-507C-7825-1E34-852ADAF24BFC}"/>
          </ac:spMkLst>
        </pc:spChg>
        <pc:spChg chg="mod">
          <ac:chgData name="Eelke Wielinga" userId="deb22ccefafb6d89" providerId="LiveId" clId="{B4356C38-289A-4DC6-9C8B-C088220A4FCC}" dt="2024-11-14T20:47:57.118" v="8724" actId="164"/>
          <ac:spMkLst>
            <pc:docMk/>
            <pc:sldMk cId="3902989141" sldId="451"/>
            <ac:spMk id="55" creationId="{1ADF7601-B6C5-5CA9-54D6-3EAD941708A6}"/>
          </ac:spMkLst>
        </pc:spChg>
        <pc:spChg chg="mod">
          <ac:chgData name="Eelke Wielinga" userId="deb22ccefafb6d89" providerId="LiveId" clId="{B4356C38-289A-4DC6-9C8B-C088220A4FCC}" dt="2024-11-14T20:47:57.118" v="8724" actId="164"/>
          <ac:spMkLst>
            <pc:docMk/>
            <pc:sldMk cId="3902989141" sldId="451"/>
            <ac:spMk id="57" creationId="{5D99FD9D-59C9-FBC0-78F8-2A7BC1CADD23}"/>
          </ac:spMkLst>
        </pc:spChg>
        <pc:spChg chg="mod">
          <ac:chgData name="Eelke Wielinga" userId="deb22ccefafb6d89" providerId="LiveId" clId="{B4356C38-289A-4DC6-9C8B-C088220A4FCC}" dt="2024-11-14T20:47:57.118" v="8724" actId="164"/>
          <ac:spMkLst>
            <pc:docMk/>
            <pc:sldMk cId="3902989141" sldId="451"/>
            <ac:spMk id="60" creationId="{66F6FA2C-DA2B-B3C3-4745-868F8678048B}"/>
          </ac:spMkLst>
        </pc:spChg>
        <pc:spChg chg="mod">
          <ac:chgData name="Eelke Wielinga" userId="deb22ccefafb6d89" providerId="LiveId" clId="{B4356C38-289A-4DC6-9C8B-C088220A4FCC}" dt="2024-11-14T20:47:57.118" v="8724" actId="164"/>
          <ac:spMkLst>
            <pc:docMk/>
            <pc:sldMk cId="3902989141" sldId="451"/>
            <ac:spMk id="61" creationId="{89395EE4-7ED4-0B39-26AC-E38566FAF769}"/>
          </ac:spMkLst>
        </pc:spChg>
        <pc:spChg chg="mod">
          <ac:chgData name="Eelke Wielinga" userId="deb22ccefafb6d89" providerId="LiveId" clId="{B4356C38-289A-4DC6-9C8B-C088220A4FCC}" dt="2024-11-14T20:47:57.118" v="8724" actId="164"/>
          <ac:spMkLst>
            <pc:docMk/>
            <pc:sldMk cId="3902989141" sldId="451"/>
            <ac:spMk id="63" creationId="{843E7E77-860B-B04E-179B-19881CE06EE0}"/>
          </ac:spMkLst>
        </pc:spChg>
        <pc:spChg chg="mod">
          <ac:chgData name="Eelke Wielinga" userId="deb22ccefafb6d89" providerId="LiveId" clId="{B4356C38-289A-4DC6-9C8B-C088220A4FCC}" dt="2024-11-14T20:47:57.118" v="8724" actId="164"/>
          <ac:spMkLst>
            <pc:docMk/>
            <pc:sldMk cId="3902989141" sldId="451"/>
            <ac:spMk id="68" creationId="{7DF9FE3F-D0B9-A6E2-72A3-3DAA40675D23}"/>
          </ac:spMkLst>
        </pc:spChg>
        <pc:spChg chg="mod">
          <ac:chgData name="Eelke Wielinga" userId="deb22ccefafb6d89" providerId="LiveId" clId="{B4356C38-289A-4DC6-9C8B-C088220A4FCC}" dt="2024-11-14T20:47:57.118" v="8724" actId="164"/>
          <ac:spMkLst>
            <pc:docMk/>
            <pc:sldMk cId="3902989141" sldId="451"/>
            <ac:spMk id="69" creationId="{A17BCA17-9D29-231C-9511-2AEA76FA7916}"/>
          </ac:spMkLst>
        </pc:spChg>
        <pc:spChg chg="mod">
          <ac:chgData name="Eelke Wielinga" userId="deb22ccefafb6d89" providerId="LiveId" clId="{B4356C38-289A-4DC6-9C8B-C088220A4FCC}" dt="2024-11-14T20:47:57.118" v="8724" actId="164"/>
          <ac:spMkLst>
            <pc:docMk/>
            <pc:sldMk cId="3902989141" sldId="451"/>
            <ac:spMk id="86" creationId="{BB01433F-C4FA-753E-984B-A986173F0184}"/>
          </ac:spMkLst>
        </pc:spChg>
        <pc:spChg chg="mod">
          <ac:chgData name="Eelke Wielinga" userId="deb22ccefafb6d89" providerId="LiveId" clId="{B4356C38-289A-4DC6-9C8B-C088220A4FCC}" dt="2024-11-14T20:47:57.118" v="8724" actId="164"/>
          <ac:spMkLst>
            <pc:docMk/>
            <pc:sldMk cId="3902989141" sldId="451"/>
            <ac:spMk id="87" creationId="{9A6A19B6-F826-6796-2101-B00E8D5A8F3D}"/>
          </ac:spMkLst>
        </pc:spChg>
        <pc:spChg chg="mod">
          <ac:chgData name="Eelke Wielinga" userId="deb22ccefafb6d89" providerId="LiveId" clId="{B4356C38-289A-4DC6-9C8B-C088220A4FCC}" dt="2024-11-14T20:47:57.118" v="8724" actId="164"/>
          <ac:spMkLst>
            <pc:docMk/>
            <pc:sldMk cId="3902989141" sldId="451"/>
            <ac:spMk id="91" creationId="{5CFD11F2-3C5F-57A7-EBED-3A3E70B5525D}"/>
          </ac:spMkLst>
        </pc:spChg>
        <pc:spChg chg="mod">
          <ac:chgData name="Eelke Wielinga" userId="deb22ccefafb6d89" providerId="LiveId" clId="{B4356C38-289A-4DC6-9C8B-C088220A4FCC}" dt="2024-11-14T20:47:57.118" v="8724" actId="164"/>
          <ac:spMkLst>
            <pc:docMk/>
            <pc:sldMk cId="3902989141" sldId="451"/>
            <ac:spMk id="93" creationId="{D82A3087-6F52-29F6-9995-FC01CE3D01A5}"/>
          </ac:spMkLst>
        </pc:spChg>
        <pc:spChg chg="mod">
          <ac:chgData name="Eelke Wielinga" userId="deb22ccefafb6d89" providerId="LiveId" clId="{B4356C38-289A-4DC6-9C8B-C088220A4FCC}" dt="2024-11-14T20:47:57.118" v="8724" actId="164"/>
          <ac:spMkLst>
            <pc:docMk/>
            <pc:sldMk cId="3902989141" sldId="451"/>
            <ac:spMk id="97" creationId="{23ADBF3F-9753-58A4-2090-033D879FDFF8}"/>
          </ac:spMkLst>
        </pc:spChg>
        <pc:grpChg chg="add mod">
          <ac:chgData name="Eelke Wielinga" userId="deb22ccefafb6d89" providerId="LiveId" clId="{B4356C38-289A-4DC6-9C8B-C088220A4FCC}" dt="2024-11-14T20:47:57.118" v="8724" actId="164"/>
          <ac:grpSpMkLst>
            <pc:docMk/>
            <pc:sldMk cId="3902989141" sldId="451"/>
            <ac:grpSpMk id="4" creationId="{1DD3E2F9-9A13-FC6A-97BC-A1E92AF2DE57}"/>
          </ac:grpSpMkLst>
        </pc:grpChg>
        <pc:grpChg chg="mod">
          <ac:chgData name="Eelke Wielinga" userId="deb22ccefafb6d89" providerId="LiveId" clId="{B4356C38-289A-4DC6-9C8B-C088220A4FCC}" dt="2024-11-14T20:47:57.118" v="8724" actId="164"/>
          <ac:grpSpMkLst>
            <pc:docMk/>
            <pc:sldMk cId="3902989141" sldId="451"/>
            <ac:grpSpMk id="72" creationId="{A7831F15-6DCD-F3A2-EC46-AA1E2A5263D5}"/>
          </ac:grpSpMkLst>
        </pc:grpChg>
        <pc:grpChg chg="mod">
          <ac:chgData name="Eelke Wielinga" userId="deb22ccefafb6d89" providerId="LiveId" clId="{B4356C38-289A-4DC6-9C8B-C088220A4FCC}" dt="2024-11-14T20:47:57.118" v="8724" actId="164"/>
          <ac:grpSpMkLst>
            <pc:docMk/>
            <pc:sldMk cId="3902989141" sldId="451"/>
            <ac:grpSpMk id="73" creationId="{2DD512E5-5969-9CC0-B968-52F860865E1D}"/>
          </ac:grpSpMkLst>
        </pc:grpChg>
        <pc:grpChg chg="mod">
          <ac:chgData name="Eelke Wielinga" userId="deb22ccefafb6d89" providerId="LiveId" clId="{B4356C38-289A-4DC6-9C8B-C088220A4FCC}" dt="2024-11-14T20:47:57.118" v="8724" actId="164"/>
          <ac:grpSpMkLst>
            <pc:docMk/>
            <pc:sldMk cId="3902989141" sldId="451"/>
            <ac:grpSpMk id="82" creationId="{A16BBBE0-2472-0C83-E8C8-0DC1089CAA63}"/>
          </ac:grpSpMkLst>
        </pc:grpChg>
        <pc:grpChg chg="mod">
          <ac:chgData name="Eelke Wielinga" userId="deb22ccefafb6d89" providerId="LiveId" clId="{B4356C38-289A-4DC6-9C8B-C088220A4FCC}" dt="2024-11-14T20:47:57.118" v="8724" actId="164"/>
          <ac:grpSpMkLst>
            <pc:docMk/>
            <pc:sldMk cId="3902989141" sldId="451"/>
            <ac:grpSpMk id="92" creationId="{8CED7D5E-4197-3A49-8769-8C3D368C6EBC}"/>
          </ac:grpSpMkLst>
        </pc:grpChg>
        <pc:grpChg chg="mod">
          <ac:chgData name="Eelke Wielinga" userId="deb22ccefafb6d89" providerId="LiveId" clId="{B4356C38-289A-4DC6-9C8B-C088220A4FCC}" dt="2024-11-14T20:47:57.118" v="8724" actId="164"/>
          <ac:grpSpMkLst>
            <pc:docMk/>
            <pc:sldMk cId="3902989141" sldId="451"/>
            <ac:grpSpMk id="94" creationId="{B4F55742-8222-CBC5-CBCB-ED6213788AF2}"/>
          </ac:grpSpMkLst>
        </pc:grpChg>
        <pc:picChg chg="mod">
          <ac:chgData name="Eelke Wielinga" userId="deb22ccefafb6d89" providerId="LiveId" clId="{B4356C38-289A-4DC6-9C8B-C088220A4FCC}" dt="2024-11-14T20:47:57.118" v="8724" actId="164"/>
          <ac:picMkLst>
            <pc:docMk/>
            <pc:sldMk cId="3902989141" sldId="451"/>
            <ac:picMk id="2" creationId="{CBFB91B4-735C-44C4-A1B0-5AA4866702AD}"/>
          </ac:picMkLst>
        </pc:picChg>
        <pc:picChg chg="mod">
          <ac:chgData name="Eelke Wielinga" userId="deb22ccefafb6d89" providerId="LiveId" clId="{B4356C38-289A-4DC6-9C8B-C088220A4FCC}" dt="2024-11-14T20:47:57.118" v="8724" actId="164"/>
          <ac:picMkLst>
            <pc:docMk/>
            <pc:sldMk cId="3902989141" sldId="451"/>
            <ac:picMk id="3" creationId="{62416FE6-A584-1977-DB13-A32D24C4CBBC}"/>
          </ac:picMkLst>
        </pc:picChg>
      </pc:sldChg>
      <pc:sldChg chg="addSp delSp modSp mod ord">
        <pc:chgData name="Eelke Wielinga" userId="deb22ccefafb6d89" providerId="LiveId" clId="{B4356C38-289A-4DC6-9C8B-C088220A4FCC}" dt="2024-11-14T20:48:08.963" v="8725" actId="164"/>
        <pc:sldMkLst>
          <pc:docMk/>
          <pc:sldMk cId="3293069794" sldId="452"/>
        </pc:sldMkLst>
        <pc:spChg chg="mod">
          <ac:chgData name="Eelke Wielinga" userId="deb22ccefafb6d89" providerId="LiveId" clId="{B4356C38-289A-4DC6-9C8B-C088220A4FCC}" dt="2024-11-14T20:48:08.963" v="8725" actId="164"/>
          <ac:spMkLst>
            <pc:docMk/>
            <pc:sldMk cId="3293069794" sldId="452"/>
            <ac:spMk id="3" creationId="{C40F7EAA-344C-869B-8300-18DF1DD73CC6}"/>
          </ac:spMkLst>
        </pc:spChg>
        <pc:spChg chg="mod">
          <ac:chgData name="Eelke Wielinga" userId="deb22ccefafb6d89" providerId="LiveId" clId="{B4356C38-289A-4DC6-9C8B-C088220A4FCC}" dt="2024-11-14T20:48:08.963" v="8725" actId="164"/>
          <ac:spMkLst>
            <pc:docMk/>
            <pc:sldMk cId="3293069794" sldId="452"/>
            <ac:spMk id="4" creationId="{9084C740-58FE-06D0-EB63-8C0734A0510A}"/>
          </ac:spMkLst>
        </pc:spChg>
        <pc:spChg chg="mod">
          <ac:chgData name="Eelke Wielinga" userId="deb22ccefafb6d89" providerId="LiveId" clId="{B4356C38-289A-4DC6-9C8B-C088220A4FCC}" dt="2024-11-14T20:48:08.963" v="8725" actId="164"/>
          <ac:spMkLst>
            <pc:docMk/>
            <pc:sldMk cId="3293069794" sldId="452"/>
            <ac:spMk id="6" creationId="{73DB5451-A3DF-C91E-53F2-39B5CB01E011}"/>
          </ac:spMkLst>
        </pc:spChg>
        <pc:spChg chg="mod">
          <ac:chgData name="Eelke Wielinga" userId="deb22ccefafb6d89" providerId="LiveId" clId="{B4356C38-289A-4DC6-9C8B-C088220A4FCC}" dt="2024-11-14T20:48:08.963" v="8725" actId="164"/>
          <ac:spMkLst>
            <pc:docMk/>
            <pc:sldMk cId="3293069794" sldId="452"/>
            <ac:spMk id="7" creationId="{AB4B1215-D5B4-4E27-CDB6-157BA5CE8DB2}"/>
          </ac:spMkLst>
        </pc:spChg>
        <pc:spChg chg="mod">
          <ac:chgData name="Eelke Wielinga" userId="deb22ccefafb6d89" providerId="LiveId" clId="{B4356C38-289A-4DC6-9C8B-C088220A4FCC}" dt="2024-11-14T20:48:08.963" v="8725" actId="164"/>
          <ac:spMkLst>
            <pc:docMk/>
            <pc:sldMk cId="3293069794" sldId="452"/>
            <ac:spMk id="8" creationId="{C198DD75-4B0B-DC69-3B21-43692813961C}"/>
          </ac:spMkLst>
        </pc:spChg>
        <pc:spChg chg="mod">
          <ac:chgData name="Eelke Wielinga" userId="deb22ccefafb6d89" providerId="LiveId" clId="{B4356C38-289A-4DC6-9C8B-C088220A4FCC}" dt="2024-11-14T20:48:08.963" v="8725" actId="164"/>
          <ac:spMkLst>
            <pc:docMk/>
            <pc:sldMk cId="3293069794" sldId="452"/>
            <ac:spMk id="9" creationId="{C84C1CE9-91E4-F5B5-B880-FEFDF670274E}"/>
          </ac:spMkLst>
        </pc:spChg>
        <pc:spChg chg="mod">
          <ac:chgData name="Eelke Wielinga" userId="deb22ccefafb6d89" providerId="LiveId" clId="{B4356C38-289A-4DC6-9C8B-C088220A4FCC}" dt="2024-11-14T20:48:08.963" v="8725" actId="164"/>
          <ac:spMkLst>
            <pc:docMk/>
            <pc:sldMk cId="3293069794" sldId="452"/>
            <ac:spMk id="11" creationId="{E9508358-5F2C-A4F4-7D4C-CD517F298887}"/>
          </ac:spMkLst>
        </pc:spChg>
        <pc:spChg chg="mod">
          <ac:chgData name="Eelke Wielinga" userId="deb22ccefafb6d89" providerId="LiveId" clId="{B4356C38-289A-4DC6-9C8B-C088220A4FCC}" dt="2024-11-14T20:48:08.963" v="8725" actId="164"/>
          <ac:spMkLst>
            <pc:docMk/>
            <pc:sldMk cId="3293069794" sldId="452"/>
            <ac:spMk id="12" creationId="{358F3B73-EFED-C679-6DBC-6B0733F634CF}"/>
          </ac:spMkLst>
        </pc:spChg>
        <pc:spChg chg="mod">
          <ac:chgData name="Eelke Wielinga" userId="deb22ccefafb6d89" providerId="LiveId" clId="{B4356C38-289A-4DC6-9C8B-C088220A4FCC}" dt="2024-11-14T20:48:08.963" v="8725" actId="164"/>
          <ac:spMkLst>
            <pc:docMk/>
            <pc:sldMk cId="3293069794" sldId="452"/>
            <ac:spMk id="14" creationId="{7BA5FB1D-4FD1-7715-E3C3-DF4697AA054C}"/>
          </ac:spMkLst>
        </pc:spChg>
        <pc:spChg chg="mod">
          <ac:chgData name="Eelke Wielinga" userId="deb22ccefafb6d89" providerId="LiveId" clId="{B4356C38-289A-4DC6-9C8B-C088220A4FCC}" dt="2024-11-14T20:48:08.963" v="8725" actId="164"/>
          <ac:spMkLst>
            <pc:docMk/>
            <pc:sldMk cId="3293069794" sldId="452"/>
            <ac:spMk id="15" creationId="{955FD4F8-1878-CD7E-EF52-9C6A79F015CF}"/>
          </ac:spMkLst>
        </pc:spChg>
        <pc:spChg chg="mod">
          <ac:chgData name="Eelke Wielinga" userId="deb22ccefafb6d89" providerId="LiveId" clId="{B4356C38-289A-4DC6-9C8B-C088220A4FCC}" dt="2024-11-14T20:48:08.963" v="8725" actId="164"/>
          <ac:spMkLst>
            <pc:docMk/>
            <pc:sldMk cId="3293069794" sldId="452"/>
            <ac:spMk id="16" creationId="{CC272BE7-F660-8EE2-3A71-EDD3FB1480D5}"/>
          </ac:spMkLst>
        </pc:spChg>
        <pc:spChg chg="mod">
          <ac:chgData name="Eelke Wielinga" userId="deb22ccefafb6d89" providerId="LiveId" clId="{B4356C38-289A-4DC6-9C8B-C088220A4FCC}" dt="2024-11-14T20:48:08.963" v="8725" actId="164"/>
          <ac:spMkLst>
            <pc:docMk/>
            <pc:sldMk cId="3293069794" sldId="452"/>
            <ac:spMk id="17" creationId="{53ED5EF0-283C-EEDE-7757-4E370AB2A089}"/>
          </ac:spMkLst>
        </pc:spChg>
        <pc:spChg chg="mod">
          <ac:chgData name="Eelke Wielinga" userId="deb22ccefafb6d89" providerId="LiveId" clId="{B4356C38-289A-4DC6-9C8B-C088220A4FCC}" dt="2024-11-14T20:48:08.963" v="8725" actId="164"/>
          <ac:spMkLst>
            <pc:docMk/>
            <pc:sldMk cId="3293069794" sldId="452"/>
            <ac:spMk id="18" creationId="{526D6C78-F19F-436C-F471-8F2052D6E630}"/>
          </ac:spMkLst>
        </pc:spChg>
        <pc:spChg chg="mod">
          <ac:chgData name="Eelke Wielinga" userId="deb22ccefafb6d89" providerId="LiveId" clId="{B4356C38-289A-4DC6-9C8B-C088220A4FCC}" dt="2024-11-14T20:48:08.963" v="8725" actId="164"/>
          <ac:spMkLst>
            <pc:docMk/>
            <pc:sldMk cId="3293069794" sldId="452"/>
            <ac:spMk id="19" creationId="{4AF698D1-C245-D681-DAF9-087275A0A4EB}"/>
          </ac:spMkLst>
        </pc:spChg>
        <pc:spChg chg="mod">
          <ac:chgData name="Eelke Wielinga" userId="deb22ccefafb6d89" providerId="LiveId" clId="{B4356C38-289A-4DC6-9C8B-C088220A4FCC}" dt="2024-11-14T20:48:08.963" v="8725" actId="164"/>
          <ac:spMkLst>
            <pc:docMk/>
            <pc:sldMk cId="3293069794" sldId="452"/>
            <ac:spMk id="20" creationId="{54BF6DE6-F77B-7779-7AF0-FABB7EE8E67F}"/>
          </ac:spMkLst>
        </pc:spChg>
        <pc:spChg chg="mod">
          <ac:chgData name="Eelke Wielinga" userId="deb22ccefafb6d89" providerId="LiveId" clId="{B4356C38-289A-4DC6-9C8B-C088220A4FCC}" dt="2024-11-14T20:48:08.963" v="8725" actId="164"/>
          <ac:spMkLst>
            <pc:docMk/>
            <pc:sldMk cId="3293069794" sldId="452"/>
            <ac:spMk id="21" creationId="{A8BC5E70-E046-7823-1A6F-7D3C0D1E0535}"/>
          </ac:spMkLst>
        </pc:spChg>
        <pc:spChg chg="mod">
          <ac:chgData name="Eelke Wielinga" userId="deb22ccefafb6d89" providerId="LiveId" clId="{B4356C38-289A-4DC6-9C8B-C088220A4FCC}" dt="2024-11-14T20:48:08.963" v="8725" actId="164"/>
          <ac:spMkLst>
            <pc:docMk/>
            <pc:sldMk cId="3293069794" sldId="452"/>
            <ac:spMk id="22" creationId="{DAA0253C-8C82-80AC-D1F3-C4B285FE76ED}"/>
          </ac:spMkLst>
        </pc:spChg>
        <pc:spChg chg="mod">
          <ac:chgData name="Eelke Wielinga" userId="deb22ccefafb6d89" providerId="LiveId" clId="{B4356C38-289A-4DC6-9C8B-C088220A4FCC}" dt="2024-11-14T20:48:08.963" v="8725" actId="164"/>
          <ac:spMkLst>
            <pc:docMk/>
            <pc:sldMk cId="3293069794" sldId="452"/>
            <ac:spMk id="23" creationId="{C824CD74-F4D1-1F4C-F472-AFDDE696B3C4}"/>
          </ac:spMkLst>
        </pc:spChg>
        <pc:spChg chg="mod">
          <ac:chgData name="Eelke Wielinga" userId="deb22ccefafb6d89" providerId="LiveId" clId="{B4356C38-289A-4DC6-9C8B-C088220A4FCC}" dt="2024-11-14T20:48:08.963" v="8725" actId="164"/>
          <ac:spMkLst>
            <pc:docMk/>
            <pc:sldMk cId="3293069794" sldId="452"/>
            <ac:spMk id="24" creationId="{8212517A-B044-5669-537F-2B02E7CFDDDD}"/>
          </ac:spMkLst>
        </pc:spChg>
        <pc:spChg chg="mod">
          <ac:chgData name="Eelke Wielinga" userId="deb22ccefafb6d89" providerId="LiveId" clId="{B4356C38-289A-4DC6-9C8B-C088220A4FCC}" dt="2024-11-14T20:48:08.963" v="8725" actId="164"/>
          <ac:spMkLst>
            <pc:docMk/>
            <pc:sldMk cId="3293069794" sldId="452"/>
            <ac:spMk id="63" creationId="{32165535-C785-7B0C-1D5F-844F75A87E45}"/>
          </ac:spMkLst>
        </pc:spChg>
        <pc:spChg chg="mod">
          <ac:chgData name="Eelke Wielinga" userId="deb22ccefafb6d89" providerId="LiveId" clId="{B4356C38-289A-4DC6-9C8B-C088220A4FCC}" dt="2024-11-14T20:48:08.963" v="8725" actId="164"/>
          <ac:spMkLst>
            <pc:docMk/>
            <pc:sldMk cId="3293069794" sldId="452"/>
            <ac:spMk id="97" creationId="{8373E93B-7426-D3C5-F71F-43D0DC687889}"/>
          </ac:spMkLst>
        </pc:spChg>
        <pc:spChg chg="mod">
          <ac:chgData name="Eelke Wielinga" userId="deb22ccefafb6d89" providerId="LiveId" clId="{B4356C38-289A-4DC6-9C8B-C088220A4FCC}" dt="2024-11-14T11:08:34.454" v="5252" actId="165"/>
          <ac:spMkLst>
            <pc:docMk/>
            <pc:sldMk cId="3293069794" sldId="452"/>
            <ac:spMk id="198" creationId="{4340EFE6-645A-B144-C5EC-378998D4C27E}"/>
          </ac:spMkLst>
        </pc:spChg>
        <pc:spChg chg="mod">
          <ac:chgData name="Eelke Wielinga" userId="deb22ccefafb6d89" providerId="LiveId" clId="{B4356C38-289A-4DC6-9C8B-C088220A4FCC}" dt="2024-11-14T11:08:34.454" v="5252" actId="165"/>
          <ac:spMkLst>
            <pc:docMk/>
            <pc:sldMk cId="3293069794" sldId="452"/>
            <ac:spMk id="199" creationId="{C941E481-F99F-5A94-3102-BA67F751FDEF}"/>
          </ac:spMkLst>
        </pc:spChg>
        <pc:spChg chg="mod">
          <ac:chgData name="Eelke Wielinga" userId="deb22ccefafb6d89" providerId="LiveId" clId="{B4356C38-289A-4DC6-9C8B-C088220A4FCC}" dt="2024-11-14T11:08:34.454" v="5252" actId="165"/>
          <ac:spMkLst>
            <pc:docMk/>
            <pc:sldMk cId="3293069794" sldId="452"/>
            <ac:spMk id="200" creationId="{D37FCAD8-7AF4-56A5-2F5C-E23642223551}"/>
          </ac:spMkLst>
        </pc:spChg>
        <pc:spChg chg="mod">
          <ac:chgData name="Eelke Wielinga" userId="deb22ccefafb6d89" providerId="LiveId" clId="{B4356C38-289A-4DC6-9C8B-C088220A4FCC}" dt="2024-11-14T11:08:34.454" v="5252" actId="165"/>
          <ac:spMkLst>
            <pc:docMk/>
            <pc:sldMk cId="3293069794" sldId="452"/>
            <ac:spMk id="202" creationId="{409B035E-EB5E-3A66-D348-8BA6ABF89107}"/>
          </ac:spMkLst>
        </pc:spChg>
        <pc:spChg chg="mod">
          <ac:chgData name="Eelke Wielinga" userId="deb22ccefafb6d89" providerId="LiveId" clId="{B4356C38-289A-4DC6-9C8B-C088220A4FCC}" dt="2024-11-14T11:08:34.454" v="5252" actId="165"/>
          <ac:spMkLst>
            <pc:docMk/>
            <pc:sldMk cId="3293069794" sldId="452"/>
            <ac:spMk id="203" creationId="{EAC9A2FB-0E92-DE3D-DAB7-FAA437134FB8}"/>
          </ac:spMkLst>
        </pc:spChg>
        <pc:spChg chg="mod">
          <ac:chgData name="Eelke Wielinga" userId="deb22ccefafb6d89" providerId="LiveId" clId="{B4356C38-289A-4DC6-9C8B-C088220A4FCC}" dt="2024-11-14T11:08:34.454" v="5252" actId="165"/>
          <ac:spMkLst>
            <pc:docMk/>
            <pc:sldMk cId="3293069794" sldId="452"/>
            <ac:spMk id="204" creationId="{9D15A114-8EDF-9808-6A76-CB13E2FD0320}"/>
          </ac:spMkLst>
        </pc:spChg>
        <pc:spChg chg="mod topLvl">
          <ac:chgData name="Eelke Wielinga" userId="deb22ccefafb6d89" providerId="LiveId" clId="{B4356C38-289A-4DC6-9C8B-C088220A4FCC}" dt="2024-11-14T20:48:08.963" v="8725" actId="164"/>
          <ac:spMkLst>
            <pc:docMk/>
            <pc:sldMk cId="3293069794" sldId="452"/>
            <ac:spMk id="205" creationId="{3FC6E110-F08C-9893-1547-AD25CAB1DD30}"/>
          </ac:spMkLst>
        </pc:spChg>
        <pc:spChg chg="mod topLvl">
          <ac:chgData name="Eelke Wielinga" userId="deb22ccefafb6d89" providerId="LiveId" clId="{B4356C38-289A-4DC6-9C8B-C088220A4FCC}" dt="2024-11-14T20:48:08.963" v="8725" actId="164"/>
          <ac:spMkLst>
            <pc:docMk/>
            <pc:sldMk cId="3293069794" sldId="452"/>
            <ac:spMk id="206" creationId="{E4A4785A-617A-FCB3-B020-A012DD62C035}"/>
          </ac:spMkLst>
        </pc:spChg>
        <pc:spChg chg="mod">
          <ac:chgData name="Eelke Wielinga" userId="deb22ccefafb6d89" providerId="LiveId" clId="{B4356C38-289A-4DC6-9C8B-C088220A4FCC}" dt="2024-11-14T11:08:34.454" v="5252" actId="165"/>
          <ac:spMkLst>
            <pc:docMk/>
            <pc:sldMk cId="3293069794" sldId="452"/>
            <ac:spMk id="208" creationId="{84A15780-EEB9-9DC0-B137-79A44C13168C}"/>
          </ac:spMkLst>
        </pc:spChg>
        <pc:spChg chg="mod">
          <ac:chgData name="Eelke Wielinga" userId="deb22ccefafb6d89" providerId="LiveId" clId="{B4356C38-289A-4DC6-9C8B-C088220A4FCC}" dt="2024-11-14T11:08:34.454" v="5252" actId="165"/>
          <ac:spMkLst>
            <pc:docMk/>
            <pc:sldMk cId="3293069794" sldId="452"/>
            <ac:spMk id="209" creationId="{869F0783-8964-C301-C832-867FD270CDC9}"/>
          </ac:spMkLst>
        </pc:spChg>
        <pc:spChg chg="mod">
          <ac:chgData name="Eelke Wielinga" userId="deb22ccefafb6d89" providerId="LiveId" clId="{B4356C38-289A-4DC6-9C8B-C088220A4FCC}" dt="2024-11-14T11:08:34.454" v="5252" actId="165"/>
          <ac:spMkLst>
            <pc:docMk/>
            <pc:sldMk cId="3293069794" sldId="452"/>
            <ac:spMk id="210" creationId="{B36F8F6B-A3AB-BEAB-BC1A-6923D71DE82F}"/>
          </ac:spMkLst>
        </pc:spChg>
        <pc:spChg chg="mod topLvl">
          <ac:chgData name="Eelke Wielinga" userId="deb22ccefafb6d89" providerId="LiveId" clId="{B4356C38-289A-4DC6-9C8B-C088220A4FCC}" dt="2024-11-14T20:48:08.963" v="8725" actId="164"/>
          <ac:spMkLst>
            <pc:docMk/>
            <pc:sldMk cId="3293069794" sldId="452"/>
            <ac:spMk id="211" creationId="{BB3EF7FD-23F2-EB89-FADB-8DDB9BDAFE38}"/>
          </ac:spMkLst>
        </pc:spChg>
        <pc:spChg chg="mod">
          <ac:chgData name="Eelke Wielinga" userId="deb22ccefafb6d89" providerId="LiveId" clId="{B4356C38-289A-4DC6-9C8B-C088220A4FCC}" dt="2024-11-14T11:08:34.454" v="5252" actId="165"/>
          <ac:spMkLst>
            <pc:docMk/>
            <pc:sldMk cId="3293069794" sldId="452"/>
            <ac:spMk id="217" creationId="{ECCD7A0E-A642-DBB5-0C99-CFF58B9C2609}"/>
          </ac:spMkLst>
        </pc:spChg>
        <pc:spChg chg="mod">
          <ac:chgData name="Eelke Wielinga" userId="deb22ccefafb6d89" providerId="LiveId" clId="{B4356C38-289A-4DC6-9C8B-C088220A4FCC}" dt="2024-11-14T11:08:34.454" v="5252" actId="165"/>
          <ac:spMkLst>
            <pc:docMk/>
            <pc:sldMk cId="3293069794" sldId="452"/>
            <ac:spMk id="218" creationId="{3063CB76-41A9-D492-691F-97D19807BFF7}"/>
          </ac:spMkLst>
        </pc:spChg>
        <pc:spChg chg="mod">
          <ac:chgData name="Eelke Wielinga" userId="deb22ccefafb6d89" providerId="LiveId" clId="{B4356C38-289A-4DC6-9C8B-C088220A4FCC}" dt="2024-11-14T11:08:34.454" v="5252" actId="165"/>
          <ac:spMkLst>
            <pc:docMk/>
            <pc:sldMk cId="3293069794" sldId="452"/>
            <ac:spMk id="219" creationId="{DC6CA36D-D9B9-C3D5-70A5-1A03D8199855}"/>
          </ac:spMkLst>
        </pc:spChg>
        <pc:spChg chg="mod topLvl">
          <ac:chgData name="Eelke Wielinga" userId="deb22ccefafb6d89" providerId="LiveId" clId="{B4356C38-289A-4DC6-9C8B-C088220A4FCC}" dt="2024-11-14T20:48:08.963" v="8725" actId="164"/>
          <ac:spMkLst>
            <pc:docMk/>
            <pc:sldMk cId="3293069794" sldId="452"/>
            <ac:spMk id="228" creationId="{7535F9D2-7945-4F8E-4BB1-AD033E8DF401}"/>
          </ac:spMkLst>
        </pc:spChg>
        <pc:spChg chg="mod topLvl">
          <ac:chgData name="Eelke Wielinga" userId="deb22ccefafb6d89" providerId="LiveId" clId="{B4356C38-289A-4DC6-9C8B-C088220A4FCC}" dt="2024-11-14T20:48:08.963" v="8725" actId="164"/>
          <ac:spMkLst>
            <pc:docMk/>
            <pc:sldMk cId="3293069794" sldId="452"/>
            <ac:spMk id="230" creationId="{DE174690-38EF-AF12-FE63-6956F417C9CC}"/>
          </ac:spMkLst>
        </pc:spChg>
        <pc:spChg chg="mod topLvl">
          <ac:chgData name="Eelke Wielinga" userId="deb22ccefafb6d89" providerId="LiveId" clId="{B4356C38-289A-4DC6-9C8B-C088220A4FCC}" dt="2024-11-14T20:48:08.963" v="8725" actId="164"/>
          <ac:spMkLst>
            <pc:docMk/>
            <pc:sldMk cId="3293069794" sldId="452"/>
            <ac:spMk id="231" creationId="{882C8553-FFD2-9FBD-8B80-17B0DE87C9D6}"/>
          </ac:spMkLst>
        </pc:spChg>
        <pc:spChg chg="mod">
          <ac:chgData name="Eelke Wielinga" userId="deb22ccefafb6d89" providerId="LiveId" clId="{B4356C38-289A-4DC6-9C8B-C088220A4FCC}" dt="2024-11-14T20:48:08.963" v="8725" actId="164"/>
          <ac:spMkLst>
            <pc:docMk/>
            <pc:sldMk cId="3293069794" sldId="452"/>
            <ac:spMk id="234" creationId="{2A79B557-026E-8BED-B99D-C197BF16DBCC}"/>
          </ac:spMkLst>
        </pc:spChg>
        <pc:spChg chg="mod">
          <ac:chgData name="Eelke Wielinga" userId="deb22ccefafb6d89" providerId="LiveId" clId="{B4356C38-289A-4DC6-9C8B-C088220A4FCC}" dt="2024-11-14T20:48:08.963" v="8725" actId="164"/>
          <ac:spMkLst>
            <pc:docMk/>
            <pc:sldMk cId="3293069794" sldId="452"/>
            <ac:spMk id="235" creationId="{ABDFB945-C21C-81B1-FD18-507C99E33BA1}"/>
          </ac:spMkLst>
        </pc:spChg>
        <pc:grpChg chg="add mod">
          <ac:chgData name="Eelke Wielinga" userId="deb22ccefafb6d89" providerId="LiveId" clId="{B4356C38-289A-4DC6-9C8B-C088220A4FCC}" dt="2024-11-14T20:48:08.963" v="8725" actId="164"/>
          <ac:grpSpMkLst>
            <pc:docMk/>
            <pc:sldMk cId="3293069794" sldId="452"/>
            <ac:grpSpMk id="25" creationId="{0DB8A7E2-2D3F-72C5-E993-02493CA8DB24}"/>
          </ac:grpSpMkLst>
        </pc:grpChg>
        <pc:grpChg chg="mod">
          <ac:chgData name="Eelke Wielinga" userId="deb22ccefafb6d89" providerId="LiveId" clId="{B4356C38-289A-4DC6-9C8B-C088220A4FCC}" dt="2024-11-14T20:48:08.963" v="8725" actId="164"/>
          <ac:grpSpMkLst>
            <pc:docMk/>
            <pc:sldMk cId="3293069794" sldId="452"/>
            <ac:grpSpMk id="37" creationId="{6177FFBB-6FDF-64ED-8130-50D5FC83C39E}"/>
          </ac:grpSpMkLst>
        </pc:grpChg>
        <pc:grpChg chg="mod">
          <ac:chgData name="Eelke Wielinga" userId="deb22ccefafb6d89" providerId="LiveId" clId="{B4356C38-289A-4DC6-9C8B-C088220A4FCC}" dt="2024-11-14T20:48:08.963" v="8725" actId="164"/>
          <ac:grpSpMkLst>
            <pc:docMk/>
            <pc:sldMk cId="3293069794" sldId="452"/>
            <ac:grpSpMk id="40" creationId="{E6BD57F4-4112-90DB-078E-70549BEEDF23}"/>
          </ac:grpSpMkLst>
        </pc:grpChg>
        <pc:grpChg chg="mod">
          <ac:chgData name="Eelke Wielinga" userId="deb22ccefafb6d89" providerId="LiveId" clId="{B4356C38-289A-4DC6-9C8B-C088220A4FCC}" dt="2024-11-14T20:48:08.963" v="8725" actId="164"/>
          <ac:grpSpMkLst>
            <pc:docMk/>
            <pc:sldMk cId="3293069794" sldId="452"/>
            <ac:grpSpMk id="43" creationId="{1564369A-FB6E-F95E-9B32-8791A2D3605A}"/>
          </ac:grpSpMkLst>
        </pc:grpChg>
        <pc:grpChg chg="mod">
          <ac:chgData name="Eelke Wielinga" userId="deb22ccefafb6d89" providerId="LiveId" clId="{B4356C38-289A-4DC6-9C8B-C088220A4FCC}" dt="2024-11-14T20:48:08.963" v="8725" actId="164"/>
          <ac:grpSpMkLst>
            <pc:docMk/>
            <pc:sldMk cId="3293069794" sldId="452"/>
            <ac:grpSpMk id="55" creationId="{7D9D065F-0C9D-5C2B-7BDF-A4AD325DF630}"/>
          </ac:grpSpMkLst>
        </pc:grpChg>
        <pc:grpChg chg="mod">
          <ac:chgData name="Eelke Wielinga" userId="deb22ccefafb6d89" providerId="LiveId" clId="{B4356C38-289A-4DC6-9C8B-C088220A4FCC}" dt="2024-11-14T20:48:08.963" v="8725" actId="164"/>
          <ac:grpSpMkLst>
            <pc:docMk/>
            <pc:sldMk cId="3293069794" sldId="452"/>
            <ac:grpSpMk id="64" creationId="{E9A49E38-FB2E-03D8-90B8-D4331960D094}"/>
          </ac:grpSpMkLst>
        </pc:grpChg>
        <pc:grpChg chg="mod">
          <ac:chgData name="Eelke Wielinga" userId="deb22ccefafb6d89" providerId="LiveId" clId="{B4356C38-289A-4DC6-9C8B-C088220A4FCC}" dt="2024-11-14T20:48:08.963" v="8725" actId="164"/>
          <ac:grpSpMkLst>
            <pc:docMk/>
            <pc:sldMk cId="3293069794" sldId="452"/>
            <ac:grpSpMk id="72" creationId="{C0A7F7DD-C35C-C4C3-4E0B-DCB0CECB4AA9}"/>
          </ac:grpSpMkLst>
        </pc:grpChg>
        <pc:grpChg chg="mod">
          <ac:chgData name="Eelke Wielinga" userId="deb22ccefafb6d89" providerId="LiveId" clId="{B4356C38-289A-4DC6-9C8B-C088220A4FCC}" dt="2024-11-14T20:48:08.963" v="8725" actId="164"/>
          <ac:grpSpMkLst>
            <pc:docMk/>
            <pc:sldMk cId="3293069794" sldId="452"/>
            <ac:grpSpMk id="80" creationId="{AFD8294C-3321-1BF6-215E-60AFF3866D40}"/>
          </ac:grpSpMkLst>
        </pc:grpChg>
        <pc:grpChg chg="mod">
          <ac:chgData name="Eelke Wielinga" userId="deb22ccefafb6d89" providerId="LiveId" clId="{B4356C38-289A-4DC6-9C8B-C088220A4FCC}" dt="2024-11-14T20:48:08.963" v="8725" actId="164"/>
          <ac:grpSpMkLst>
            <pc:docMk/>
            <pc:sldMk cId="3293069794" sldId="452"/>
            <ac:grpSpMk id="88" creationId="{82DDE5D8-6068-7D9F-83A2-B7EE26F356C5}"/>
          </ac:grpSpMkLst>
        </pc:grpChg>
        <pc:grpChg chg="mod">
          <ac:chgData name="Eelke Wielinga" userId="deb22ccefafb6d89" providerId="LiveId" clId="{B4356C38-289A-4DC6-9C8B-C088220A4FCC}" dt="2024-11-14T20:48:08.963" v="8725" actId="164"/>
          <ac:grpSpMkLst>
            <pc:docMk/>
            <pc:sldMk cId="3293069794" sldId="452"/>
            <ac:grpSpMk id="96" creationId="{6577D7AF-6EB1-C33D-4AD4-3C2991B6D3E3}"/>
          </ac:grpSpMkLst>
        </pc:grpChg>
        <pc:grpChg chg="mod">
          <ac:chgData name="Eelke Wielinga" userId="deb22ccefafb6d89" providerId="LiveId" clId="{B4356C38-289A-4DC6-9C8B-C088220A4FCC}" dt="2024-11-14T20:48:08.963" v="8725" actId="164"/>
          <ac:grpSpMkLst>
            <pc:docMk/>
            <pc:sldMk cId="3293069794" sldId="452"/>
            <ac:grpSpMk id="100" creationId="{79537065-6B56-396A-3067-7F5CCB284478}"/>
          </ac:grpSpMkLst>
        </pc:grpChg>
        <pc:grpChg chg="mod">
          <ac:chgData name="Eelke Wielinga" userId="deb22ccefafb6d89" providerId="LiveId" clId="{B4356C38-289A-4DC6-9C8B-C088220A4FCC}" dt="2024-11-14T20:48:08.963" v="8725" actId="164"/>
          <ac:grpSpMkLst>
            <pc:docMk/>
            <pc:sldMk cId="3293069794" sldId="452"/>
            <ac:grpSpMk id="103" creationId="{FBD2DB0E-4683-15B5-4829-00AECBEB608E}"/>
          </ac:grpSpMkLst>
        </pc:grpChg>
        <pc:grpChg chg="mod">
          <ac:chgData name="Eelke Wielinga" userId="deb22ccefafb6d89" providerId="LiveId" clId="{B4356C38-289A-4DC6-9C8B-C088220A4FCC}" dt="2024-11-14T20:48:08.963" v="8725" actId="164"/>
          <ac:grpSpMkLst>
            <pc:docMk/>
            <pc:sldMk cId="3293069794" sldId="452"/>
            <ac:grpSpMk id="111" creationId="{E3C14A12-EC8F-18D4-87E0-81917E20D56A}"/>
          </ac:grpSpMkLst>
        </pc:grpChg>
        <pc:grpChg chg="mod">
          <ac:chgData name="Eelke Wielinga" userId="deb22ccefafb6d89" providerId="LiveId" clId="{B4356C38-289A-4DC6-9C8B-C088220A4FCC}" dt="2024-11-14T20:48:08.963" v="8725" actId="164"/>
          <ac:grpSpMkLst>
            <pc:docMk/>
            <pc:sldMk cId="3293069794" sldId="452"/>
            <ac:grpSpMk id="119" creationId="{91806A3F-7CA5-C4CA-2966-49ED14C97AB7}"/>
          </ac:grpSpMkLst>
        </pc:grpChg>
        <pc:grpChg chg="mod">
          <ac:chgData name="Eelke Wielinga" userId="deb22ccefafb6d89" providerId="LiveId" clId="{B4356C38-289A-4DC6-9C8B-C088220A4FCC}" dt="2024-11-14T20:48:08.963" v="8725" actId="164"/>
          <ac:grpSpMkLst>
            <pc:docMk/>
            <pc:sldMk cId="3293069794" sldId="452"/>
            <ac:grpSpMk id="143" creationId="{CD0AF7F4-C941-70E4-4CA8-FE6BA88CCFBC}"/>
          </ac:grpSpMkLst>
        </pc:grpChg>
        <pc:grpChg chg="mod">
          <ac:chgData name="Eelke Wielinga" userId="deb22ccefafb6d89" providerId="LiveId" clId="{B4356C38-289A-4DC6-9C8B-C088220A4FCC}" dt="2024-11-14T20:48:08.963" v="8725" actId="164"/>
          <ac:grpSpMkLst>
            <pc:docMk/>
            <pc:sldMk cId="3293069794" sldId="452"/>
            <ac:grpSpMk id="159" creationId="{D7482C25-4FDD-73B6-0B49-49523AF9FB21}"/>
          </ac:grpSpMkLst>
        </pc:grpChg>
        <pc:grpChg chg="mod">
          <ac:chgData name="Eelke Wielinga" userId="deb22ccefafb6d89" providerId="LiveId" clId="{B4356C38-289A-4DC6-9C8B-C088220A4FCC}" dt="2024-11-14T20:48:08.963" v="8725" actId="164"/>
          <ac:grpSpMkLst>
            <pc:docMk/>
            <pc:sldMk cId="3293069794" sldId="452"/>
            <ac:grpSpMk id="169" creationId="{402344FC-075D-BDCF-B993-F61F16338ED6}"/>
          </ac:grpSpMkLst>
        </pc:grpChg>
        <pc:grpChg chg="mod">
          <ac:chgData name="Eelke Wielinga" userId="deb22ccefafb6d89" providerId="LiveId" clId="{B4356C38-289A-4DC6-9C8B-C088220A4FCC}" dt="2024-11-14T20:48:08.963" v="8725" actId="164"/>
          <ac:grpSpMkLst>
            <pc:docMk/>
            <pc:sldMk cId="3293069794" sldId="452"/>
            <ac:grpSpMk id="170" creationId="{000416DF-6AB3-71C6-0D58-CBEFF028B8AE}"/>
          </ac:grpSpMkLst>
        </pc:grpChg>
        <pc:grpChg chg="mod">
          <ac:chgData name="Eelke Wielinga" userId="deb22ccefafb6d89" providerId="LiveId" clId="{B4356C38-289A-4DC6-9C8B-C088220A4FCC}" dt="2024-11-14T20:48:08.963" v="8725" actId="164"/>
          <ac:grpSpMkLst>
            <pc:docMk/>
            <pc:sldMk cId="3293069794" sldId="452"/>
            <ac:grpSpMk id="174" creationId="{1492A782-6AD8-5B04-9606-3253ABBE0A0E}"/>
          </ac:grpSpMkLst>
        </pc:grpChg>
        <pc:grpChg chg="mod">
          <ac:chgData name="Eelke Wielinga" userId="deb22ccefafb6d89" providerId="LiveId" clId="{B4356C38-289A-4DC6-9C8B-C088220A4FCC}" dt="2024-11-14T20:48:08.963" v="8725" actId="164"/>
          <ac:grpSpMkLst>
            <pc:docMk/>
            <pc:sldMk cId="3293069794" sldId="452"/>
            <ac:grpSpMk id="178" creationId="{776E371E-0A66-B8DA-8653-276D545814D3}"/>
          </ac:grpSpMkLst>
        </pc:grpChg>
        <pc:grpChg chg="mod">
          <ac:chgData name="Eelke Wielinga" userId="deb22ccefafb6d89" providerId="LiveId" clId="{B4356C38-289A-4DC6-9C8B-C088220A4FCC}" dt="2024-11-14T20:48:08.963" v="8725" actId="164"/>
          <ac:grpSpMkLst>
            <pc:docMk/>
            <pc:sldMk cId="3293069794" sldId="452"/>
            <ac:grpSpMk id="182" creationId="{2D041AC3-347C-23C1-740B-7BFBB050CDB8}"/>
          </ac:grpSpMkLst>
        </pc:grpChg>
        <pc:grpChg chg="mod">
          <ac:chgData name="Eelke Wielinga" userId="deb22ccefafb6d89" providerId="LiveId" clId="{B4356C38-289A-4DC6-9C8B-C088220A4FCC}" dt="2024-11-14T20:48:08.963" v="8725" actId="164"/>
          <ac:grpSpMkLst>
            <pc:docMk/>
            <pc:sldMk cId="3293069794" sldId="452"/>
            <ac:grpSpMk id="186" creationId="{44B11102-8BE3-BF4E-2537-17C7095C9CA6}"/>
          </ac:grpSpMkLst>
        </pc:grpChg>
        <pc:grpChg chg="mod">
          <ac:chgData name="Eelke Wielinga" userId="deb22ccefafb6d89" providerId="LiveId" clId="{B4356C38-289A-4DC6-9C8B-C088220A4FCC}" dt="2024-11-14T20:48:08.963" v="8725" actId="164"/>
          <ac:grpSpMkLst>
            <pc:docMk/>
            <pc:sldMk cId="3293069794" sldId="452"/>
            <ac:grpSpMk id="190" creationId="{DBF12D5D-6270-1474-4250-659972E215A2}"/>
          </ac:grpSpMkLst>
        </pc:grpChg>
        <pc:grpChg chg="mod">
          <ac:chgData name="Eelke Wielinga" userId="deb22ccefafb6d89" providerId="LiveId" clId="{B4356C38-289A-4DC6-9C8B-C088220A4FCC}" dt="2024-11-14T20:48:08.963" v="8725" actId="164"/>
          <ac:grpSpMkLst>
            <pc:docMk/>
            <pc:sldMk cId="3293069794" sldId="452"/>
            <ac:grpSpMk id="194" creationId="{FC7600B5-65D8-0A0B-3C75-095CA515516D}"/>
          </ac:grpSpMkLst>
        </pc:grpChg>
        <pc:grpChg chg="mod topLvl">
          <ac:chgData name="Eelke Wielinga" userId="deb22ccefafb6d89" providerId="LiveId" clId="{B4356C38-289A-4DC6-9C8B-C088220A4FCC}" dt="2024-11-14T20:48:08.963" v="8725" actId="164"/>
          <ac:grpSpMkLst>
            <pc:docMk/>
            <pc:sldMk cId="3293069794" sldId="452"/>
            <ac:grpSpMk id="197" creationId="{00411CD8-2CCD-B174-8F72-ACB8594ABBBC}"/>
          </ac:grpSpMkLst>
        </pc:grpChg>
        <pc:grpChg chg="mod topLvl">
          <ac:chgData name="Eelke Wielinga" userId="deb22ccefafb6d89" providerId="LiveId" clId="{B4356C38-289A-4DC6-9C8B-C088220A4FCC}" dt="2024-11-14T20:48:08.963" v="8725" actId="164"/>
          <ac:grpSpMkLst>
            <pc:docMk/>
            <pc:sldMk cId="3293069794" sldId="452"/>
            <ac:grpSpMk id="201" creationId="{FF2AF7FA-37B0-199E-FA33-8291FF017781}"/>
          </ac:grpSpMkLst>
        </pc:grpChg>
        <pc:grpChg chg="mod topLvl">
          <ac:chgData name="Eelke Wielinga" userId="deb22ccefafb6d89" providerId="LiveId" clId="{B4356C38-289A-4DC6-9C8B-C088220A4FCC}" dt="2024-11-14T20:48:08.963" v="8725" actId="164"/>
          <ac:grpSpMkLst>
            <pc:docMk/>
            <pc:sldMk cId="3293069794" sldId="452"/>
            <ac:grpSpMk id="207" creationId="{886A9C9F-3DE5-5862-11A0-183F310E32C3}"/>
          </ac:grpSpMkLst>
        </pc:grpChg>
        <pc:grpChg chg="mod topLvl">
          <ac:chgData name="Eelke Wielinga" userId="deb22ccefafb6d89" providerId="LiveId" clId="{B4356C38-289A-4DC6-9C8B-C088220A4FCC}" dt="2024-11-14T20:48:08.963" v="8725" actId="164"/>
          <ac:grpSpMkLst>
            <pc:docMk/>
            <pc:sldMk cId="3293069794" sldId="452"/>
            <ac:grpSpMk id="216" creationId="{134DC0BE-9E5F-CE17-6187-48DD48007C42}"/>
          </ac:grpSpMkLst>
        </pc:grpChg>
        <pc:grpChg chg="del">
          <ac:chgData name="Eelke Wielinga" userId="deb22ccefafb6d89" providerId="LiveId" clId="{B4356C38-289A-4DC6-9C8B-C088220A4FCC}" dt="2024-11-14T11:08:34.454" v="5252" actId="165"/>
          <ac:grpSpMkLst>
            <pc:docMk/>
            <pc:sldMk cId="3293069794" sldId="452"/>
            <ac:grpSpMk id="232" creationId="{CADDCA0A-54B0-38E1-B917-D4B3C08A8498}"/>
          </ac:grpSpMkLst>
        </pc:grpChg>
        <pc:picChg chg="mod">
          <ac:chgData name="Eelke Wielinga" userId="deb22ccefafb6d89" providerId="LiveId" clId="{B4356C38-289A-4DC6-9C8B-C088220A4FCC}" dt="2024-11-14T20:48:08.963" v="8725" actId="164"/>
          <ac:picMkLst>
            <pc:docMk/>
            <pc:sldMk cId="3293069794" sldId="452"/>
            <ac:picMk id="2" creationId="{F00011FC-2CBB-BF05-821C-76D9AE5D8B31}"/>
          </ac:picMkLst>
        </pc:picChg>
        <pc:picChg chg="mod">
          <ac:chgData name="Eelke Wielinga" userId="deb22ccefafb6d89" providerId="LiveId" clId="{B4356C38-289A-4DC6-9C8B-C088220A4FCC}" dt="2024-11-14T20:48:08.963" v="8725" actId="164"/>
          <ac:picMkLst>
            <pc:docMk/>
            <pc:sldMk cId="3293069794" sldId="452"/>
            <ac:picMk id="5" creationId="{D4965127-781A-BB3A-716F-65052EF8864F}"/>
          </ac:picMkLst>
        </pc:picChg>
        <pc:cxnChg chg="mod">
          <ac:chgData name="Eelke Wielinga" userId="deb22ccefafb6d89" providerId="LiveId" clId="{B4356C38-289A-4DC6-9C8B-C088220A4FCC}" dt="2024-11-14T20:48:08.963" v="8725" actId="164"/>
          <ac:cxnSpMkLst>
            <pc:docMk/>
            <pc:sldMk cId="3293069794" sldId="452"/>
            <ac:cxnSpMk id="10" creationId="{03FDE0A5-3909-0F5D-9D3A-02499984F98F}"/>
          </ac:cxnSpMkLst>
        </pc:cxnChg>
        <pc:cxnChg chg="mod">
          <ac:chgData name="Eelke Wielinga" userId="deb22ccefafb6d89" providerId="LiveId" clId="{B4356C38-289A-4DC6-9C8B-C088220A4FCC}" dt="2024-11-14T20:48:08.963" v="8725" actId="164"/>
          <ac:cxnSpMkLst>
            <pc:docMk/>
            <pc:sldMk cId="3293069794" sldId="452"/>
            <ac:cxnSpMk id="13" creationId="{D848C49B-D797-4E96-C7C8-E6FA832E23E6}"/>
          </ac:cxnSpMkLst>
        </pc:cxnChg>
      </pc:sldChg>
      <pc:sldChg chg="addSp delSp modSp add mod ord">
        <pc:chgData name="Eelke Wielinga" userId="deb22ccefafb6d89" providerId="LiveId" clId="{B4356C38-289A-4DC6-9C8B-C088220A4FCC}" dt="2024-11-14T20:52:56.790" v="8737" actId="164"/>
        <pc:sldMkLst>
          <pc:docMk/>
          <pc:sldMk cId="1002505475" sldId="454"/>
        </pc:sldMkLst>
        <pc:spChg chg="mod">
          <ac:chgData name="Eelke Wielinga" userId="deb22ccefafb6d89" providerId="LiveId" clId="{B4356C38-289A-4DC6-9C8B-C088220A4FCC}" dt="2024-11-08T11:04:25.841" v="596" actId="165"/>
          <ac:spMkLst>
            <pc:docMk/>
            <pc:sldMk cId="1002505475" sldId="454"/>
            <ac:spMk id="2" creationId="{A341A8BE-F594-81E5-44A8-61A8129DC764}"/>
          </ac:spMkLst>
        </pc:spChg>
        <pc:spChg chg="mod topLvl">
          <ac:chgData name="Eelke Wielinga" userId="deb22ccefafb6d89" providerId="LiveId" clId="{B4356C38-289A-4DC6-9C8B-C088220A4FCC}" dt="2024-11-14T20:52:56.790" v="8737" actId="164"/>
          <ac:spMkLst>
            <pc:docMk/>
            <pc:sldMk cId="1002505475" sldId="454"/>
            <ac:spMk id="5" creationId="{FB1C01C1-F93B-7937-4D99-57728CFAF9C5}"/>
          </ac:spMkLst>
        </pc:spChg>
        <pc:spChg chg="add mod">
          <ac:chgData name="Eelke Wielinga" userId="deb22ccefafb6d89" providerId="LiveId" clId="{B4356C38-289A-4DC6-9C8B-C088220A4FCC}" dt="2024-11-14T20:52:56.790" v="8737" actId="164"/>
          <ac:spMkLst>
            <pc:docMk/>
            <pc:sldMk cId="1002505475" sldId="454"/>
            <ac:spMk id="6" creationId="{553E454B-C001-62B4-B0D2-461670E5A92E}"/>
          </ac:spMkLst>
        </pc:spChg>
        <pc:spChg chg="del mod topLvl">
          <ac:chgData name="Eelke Wielinga" userId="deb22ccefafb6d89" providerId="LiveId" clId="{B4356C38-289A-4DC6-9C8B-C088220A4FCC}" dt="2024-11-08T11:04:53.915" v="600" actId="478"/>
          <ac:spMkLst>
            <pc:docMk/>
            <pc:sldMk cId="1002505475" sldId="454"/>
            <ac:spMk id="8" creationId="{19D93FD1-00F1-0210-5729-41CBCFCA749F}"/>
          </ac:spMkLst>
        </pc:spChg>
        <pc:spChg chg="add mod">
          <ac:chgData name="Eelke Wielinga" userId="deb22ccefafb6d89" providerId="LiveId" clId="{B4356C38-289A-4DC6-9C8B-C088220A4FCC}" dt="2024-11-14T20:52:56.790" v="8737" actId="164"/>
          <ac:spMkLst>
            <pc:docMk/>
            <pc:sldMk cId="1002505475" sldId="454"/>
            <ac:spMk id="8" creationId="{36DCB78C-AA66-6740-1B87-D32333EE21D4}"/>
          </ac:spMkLst>
        </pc:spChg>
        <pc:spChg chg="add mod">
          <ac:chgData name="Eelke Wielinga" userId="deb22ccefafb6d89" providerId="LiveId" clId="{B4356C38-289A-4DC6-9C8B-C088220A4FCC}" dt="2024-11-14T20:52:56.790" v="8737" actId="164"/>
          <ac:spMkLst>
            <pc:docMk/>
            <pc:sldMk cId="1002505475" sldId="454"/>
            <ac:spMk id="9" creationId="{27DBEC27-52A1-53B3-EC1A-553552EAB32F}"/>
          </ac:spMkLst>
        </pc:spChg>
        <pc:spChg chg="del mod topLvl">
          <ac:chgData name="Eelke Wielinga" userId="deb22ccefafb6d89" providerId="LiveId" clId="{B4356C38-289A-4DC6-9C8B-C088220A4FCC}" dt="2024-11-08T11:04:46.221" v="599" actId="478"/>
          <ac:spMkLst>
            <pc:docMk/>
            <pc:sldMk cId="1002505475" sldId="454"/>
            <ac:spMk id="11" creationId="{859C9F7B-6E94-3C5E-0921-65E75C749380}"/>
          </ac:spMkLst>
        </pc:spChg>
        <pc:spChg chg="mod ord topLvl">
          <ac:chgData name="Eelke Wielinga" userId="deb22ccefafb6d89" providerId="LiveId" clId="{B4356C38-289A-4DC6-9C8B-C088220A4FCC}" dt="2024-11-14T20:52:56.790" v="8737" actId="164"/>
          <ac:spMkLst>
            <pc:docMk/>
            <pc:sldMk cId="1002505475" sldId="454"/>
            <ac:spMk id="12" creationId="{25963BCA-F22E-DECA-B783-0BAE2413F709}"/>
          </ac:spMkLst>
        </pc:spChg>
        <pc:spChg chg="add mod">
          <ac:chgData name="Eelke Wielinga" userId="deb22ccefafb6d89" providerId="LiveId" clId="{B4356C38-289A-4DC6-9C8B-C088220A4FCC}" dt="2024-11-14T20:52:56.790" v="8737" actId="164"/>
          <ac:spMkLst>
            <pc:docMk/>
            <pc:sldMk cId="1002505475" sldId="454"/>
            <ac:spMk id="13" creationId="{7D7F6E3E-044A-9652-F28A-1B3AC15ADF1F}"/>
          </ac:spMkLst>
        </pc:spChg>
        <pc:spChg chg="mod topLvl">
          <ac:chgData name="Eelke Wielinga" userId="deb22ccefafb6d89" providerId="LiveId" clId="{B4356C38-289A-4DC6-9C8B-C088220A4FCC}" dt="2024-11-14T20:52:56.790" v="8737" actId="164"/>
          <ac:spMkLst>
            <pc:docMk/>
            <pc:sldMk cId="1002505475" sldId="454"/>
            <ac:spMk id="14" creationId="{1D31880C-1799-4FC8-02A1-4C82CF3A6A18}"/>
          </ac:spMkLst>
        </pc:spChg>
        <pc:spChg chg="add del mod">
          <ac:chgData name="Eelke Wielinga" userId="deb22ccefafb6d89" providerId="LiveId" clId="{B4356C38-289A-4DC6-9C8B-C088220A4FCC}" dt="2024-11-12T10:51:24.802" v="2752" actId="478"/>
          <ac:spMkLst>
            <pc:docMk/>
            <pc:sldMk cId="1002505475" sldId="454"/>
            <ac:spMk id="15" creationId="{A0970B1A-D30D-2258-D660-3D55DF0499FE}"/>
          </ac:spMkLst>
        </pc:spChg>
        <pc:spChg chg="del mod topLvl">
          <ac:chgData name="Eelke Wielinga" userId="deb22ccefafb6d89" providerId="LiveId" clId="{B4356C38-289A-4DC6-9C8B-C088220A4FCC}" dt="2024-11-08T11:05:36.713" v="613" actId="478"/>
          <ac:spMkLst>
            <pc:docMk/>
            <pc:sldMk cId="1002505475" sldId="454"/>
            <ac:spMk id="16" creationId="{F6A355A4-C913-F6C2-29FD-B2D4B0E0B1BD}"/>
          </ac:spMkLst>
        </pc:spChg>
        <pc:spChg chg="add del mod">
          <ac:chgData name="Eelke Wielinga" userId="deb22ccefafb6d89" providerId="LiveId" clId="{B4356C38-289A-4DC6-9C8B-C088220A4FCC}" dt="2024-11-12T10:51:24.802" v="2752" actId="478"/>
          <ac:spMkLst>
            <pc:docMk/>
            <pc:sldMk cId="1002505475" sldId="454"/>
            <ac:spMk id="16" creationId="{F9F36532-555B-0FC4-B61A-F92D90F6179D}"/>
          </ac:spMkLst>
        </pc:spChg>
        <pc:spChg chg="add mod">
          <ac:chgData name="Eelke Wielinga" userId="deb22ccefafb6d89" providerId="LiveId" clId="{B4356C38-289A-4DC6-9C8B-C088220A4FCC}" dt="2024-11-14T20:52:56.790" v="8737" actId="164"/>
          <ac:spMkLst>
            <pc:docMk/>
            <pc:sldMk cId="1002505475" sldId="454"/>
            <ac:spMk id="17" creationId="{2C0D26DB-CFB5-6985-1115-0DD3A18C1D59}"/>
          </ac:spMkLst>
        </pc:spChg>
        <pc:spChg chg="del mod topLvl">
          <ac:chgData name="Eelke Wielinga" userId="deb22ccefafb6d89" providerId="LiveId" clId="{B4356C38-289A-4DC6-9C8B-C088220A4FCC}" dt="2024-11-12T09:31:03.835" v="1910" actId="478"/>
          <ac:spMkLst>
            <pc:docMk/>
            <pc:sldMk cId="1002505475" sldId="454"/>
            <ac:spMk id="18" creationId="{6209A9A0-CBC2-A7E0-883D-621E2AEE2300}"/>
          </ac:spMkLst>
        </pc:spChg>
        <pc:spChg chg="mod">
          <ac:chgData name="Eelke Wielinga" userId="deb22ccefafb6d89" providerId="LiveId" clId="{B4356C38-289A-4DC6-9C8B-C088220A4FCC}" dt="2024-11-12T10:41:54.480" v="2720"/>
          <ac:spMkLst>
            <pc:docMk/>
            <pc:sldMk cId="1002505475" sldId="454"/>
            <ac:spMk id="20" creationId="{412F0DFB-DCF9-86CD-3BB9-701EACA15D31}"/>
          </ac:spMkLst>
        </pc:spChg>
        <pc:spChg chg="mod">
          <ac:chgData name="Eelke Wielinga" userId="deb22ccefafb6d89" providerId="LiveId" clId="{B4356C38-289A-4DC6-9C8B-C088220A4FCC}" dt="2024-11-12T10:41:54.480" v="2720"/>
          <ac:spMkLst>
            <pc:docMk/>
            <pc:sldMk cId="1002505475" sldId="454"/>
            <ac:spMk id="22" creationId="{9CE67F4D-BAA0-76F9-FA7E-1CAF7A3BA2DB}"/>
          </ac:spMkLst>
        </pc:spChg>
        <pc:spChg chg="mod">
          <ac:chgData name="Eelke Wielinga" userId="deb22ccefafb6d89" providerId="LiveId" clId="{B4356C38-289A-4DC6-9C8B-C088220A4FCC}" dt="2024-11-12T10:41:54.480" v="2720"/>
          <ac:spMkLst>
            <pc:docMk/>
            <pc:sldMk cId="1002505475" sldId="454"/>
            <ac:spMk id="23" creationId="{BEF42006-C0F3-6410-9606-A226CB956EC0}"/>
          </ac:spMkLst>
        </pc:spChg>
        <pc:spChg chg="mod topLvl">
          <ac:chgData name="Eelke Wielinga" userId="deb22ccefafb6d89" providerId="LiveId" clId="{B4356C38-289A-4DC6-9C8B-C088220A4FCC}" dt="2024-11-14T20:52:56.790" v="8737" actId="164"/>
          <ac:spMkLst>
            <pc:docMk/>
            <pc:sldMk cId="1002505475" sldId="454"/>
            <ac:spMk id="24" creationId="{58FFC9B1-2F31-C73A-DB24-770B7C85D5BA}"/>
          </ac:spMkLst>
        </pc:spChg>
        <pc:spChg chg="mod">
          <ac:chgData name="Eelke Wielinga" userId="deb22ccefafb6d89" providerId="LiveId" clId="{B4356C38-289A-4DC6-9C8B-C088220A4FCC}" dt="2024-11-12T10:41:54.480" v="2720"/>
          <ac:spMkLst>
            <pc:docMk/>
            <pc:sldMk cId="1002505475" sldId="454"/>
            <ac:spMk id="25" creationId="{A7E7DD61-50DB-69BF-1212-1230AE0023CC}"/>
          </ac:spMkLst>
        </pc:spChg>
        <pc:spChg chg="mod topLvl">
          <ac:chgData name="Eelke Wielinga" userId="deb22ccefafb6d89" providerId="LiveId" clId="{B4356C38-289A-4DC6-9C8B-C088220A4FCC}" dt="2024-11-14T20:52:56.790" v="8737" actId="164"/>
          <ac:spMkLst>
            <pc:docMk/>
            <pc:sldMk cId="1002505475" sldId="454"/>
            <ac:spMk id="37" creationId="{70409CF7-79CC-7BDE-6A22-3EC0C040684E}"/>
          </ac:spMkLst>
        </pc:spChg>
        <pc:spChg chg="mod">
          <ac:chgData name="Eelke Wielinga" userId="deb22ccefafb6d89" providerId="LiveId" clId="{B4356C38-289A-4DC6-9C8B-C088220A4FCC}" dt="2024-11-08T11:04:25.841" v="596" actId="165"/>
          <ac:spMkLst>
            <pc:docMk/>
            <pc:sldMk cId="1002505475" sldId="454"/>
            <ac:spMk id="39" creationId="{FC855100-D8D3-4AF4-AD20-091053FE178A}"/>
          </ac:spMkLst>
        </pc:spChg>
        <pc:spChg chg="del mod topLvl">
          <ac:chgData name="Eelke Wielinga" userId="deb22ccefafb6d89" providerId="LiveId" clId="{B4356C38-289A-4DC6-9C8B-C088220A4FCC}" dt="2024-11-08T11:04:46.221" v="599" actId="478"/>
          <ac:spMkLst>
            <pc:docMk/>
            <pc:sldMk cId="1002505475" sldId="454"/>
            <ac:spMk id="40" creationId="{82DD97C9-66B0-51FF-5A9C-70E223BF7FD5}"/>
          </ac:spMkLst>
        </pc:spChg>
        <pc:spChg chg="mod">
          <ac:chgData name="Eelke Wielinga" userId="deb22ccefafb6d89" providerId="LiveId" clId="{B4356C38-289A-4DC6-9C8B-C088220A4FCC}" dt="2024-11-08T11:04:25.841" v="596" actId="165"/>
          <ac:spMkLst>
            <pc:docMk/>
            <pc:sldMk cId="1002505475" sldId="454"/>
            <ac:spMk id="41" creationId="{188A8477-31C0-1081-8EB2-6001355CC076}"/>
          </ac:spMkLst>
        </pc:spChg>
        <pc:spChg chg="del mod topLvl">
          <ac:chgData name="Eelke Wielinga" userId="deb22ccefafb6d89" providerId="LiveId" clId="{B4356C38-289A-4DC6-9C8B-C088220A4FCC}" dt="2024-11-08T11:04:46.221" v="599" actId="478"/>
          <ac:spMkLst>
            <pc:docMk/>
            <pc:sldMk cId="1002505475" sldId="454"/>
            <ac:spMk id="42" creationId="{9CC05B03-91C1-E839-E6ED-9E4E4B34300A}"/>
          </ac:spMkLst>
        </pc:spChg>
        <pc:spChg chg="del mod">
          <ac:chgData name="Eelke Wielinga" userId="deb22ccefafb6d89" providerId="LiveId" clId="{B4356C38-289A-4DC6-9C8B-C088220A4FCC}" dt="2024-11-08T11:04:14.025" v="595" actId="478"/>
          <ac:spMkLst>
            <pc:docMk/>
            <pc:sldMk cId="1002505475" sldId="454"/>
            <ac:spMk id="43" creationId="{DFD6F85F-C328-3239-86F5-0AAE62DAFA24}"/>
          </ac:spMkLst>
        </pc:spChg>
        <pc:spChg chg="mod topLvl">
          <ac:chgData name="Eelke Wielinga" userId="deb22ccefafb6d89" providerId="LiveId" clId="{B4356C38-289A-4DC6-9C8B-C088220A4FCC}" dt="2024-11-14T20:52:56.790" v="8737" actId="164"/>
          <ac:spMkLst>
            <pc:docMk/>
            <pc:sldMk cId="1002505475" sldId="454"/>
            <ac:spMk id="46" creationId="{E892B7F6-5504-F052-2B3A-2AF0CBD52B38}"/>
          </ac:spMkLst>
        </pc:spChg>
        <pc:spChg chg="del mod topLvl">
          <ac:chgData name="Eelke Wielinga" userId="deb22ccefafb6d89" providerId="LiveId" clId="{B4356C38-289A-4DC6-9C8B-C088220A4FCC}" dt="2024-11-12T09:50:05.123" v="1914" actId="478"/>
          <ac:spMkLst>
            <pc:docMk/>
            <pc:sldMk cId="1002505475" sldId="454"/>
            <ac:spMk id="47" creationId="{CE355F57-EAB4-F544-FD40-6A00ECB1DF79}"/>
          </ac:spMkLst>
        </pc:spChg>
        <pc:spChg chg="del mod topLvl">
          <ac:chgData name="Eelke Wielinga" userId="deb22ccefafb6d89" providerId="LiveId" clId="{B4356C38-289A-4DC6-9C8B-C088220A4FCC}" dt="2024-11-12T09:50:05.123" v="1914" actId="478"/>
          <ac:spMkLst>
            <pc:docMk/>
            <pc:sldMk cId="1002505475" sldId="454"/>
            <ac:spMk id="48" creationId="{DE21A55C-285E-7F2A-376B-2916C6DD6E58}"/>
          </ac:spMkLst>
        </pc:spChg>
        <pc:spChg chg="del mod topLvl">
          <ac:chgData name="Eelke Wielinga" userId="deb22ccefafb6d89" providerId="LiveId" clId="{B4356C38-289A-4DC6-9C8B-C088220A4FCC}" dt="2024-11-12T09:50:05.123" v="1914" actId="478"/>
          <ac:spMkLst>
            <pc:docMk/>
            <pc:sldMk cId="1002505475" sldId="454"/>
            <ac:spMk id="49" creationId="{2C406DFC-24CC-DFF3-B24C-FAC2994279C1}"/>
          </ac:spMkLst>
        </pc:spChg>
        <pc:spChg chg="del mod topLvl">
          <ac:chgData name="Eelke Wielinga" userId="deb22ccefafb6d89" providerId="LiveId" clId="{B4356C38-289A-4DC6-9C8B-C088220A4FCC}" dt="2024-11-12T09:50:05.123" v="1914" actId="478"/>
          <ac:spMkLst>
            <pc:docMk/>
            <pc:sldMk cId="1002505475" sldId="454"/>
            <ac:spMk id="50" creationId="{08A475FE-4040-D10C-4F3E-92989BF52A67}"/>
          </ac:spMkLst>
        </pc:spChg>
        <pc:spChg chg="del mod topLvl">
          <ac:chgData name="Eelke Wielinga" userId="deb22ccefafb6d89" providerId="LiveId" clId="{B4356C38-289A-4DC6-9C8B-C088220A4FCC}" dt="2024-11-12T09:50:05.123" v="1914" actId="478"/>
          <ac:spMkLst>
            <pc:docMk/>
            <pc:sldMk cId="1002505475" sldId="454"/>
            <ac:spMk id="51" creationId="{575F631C-9CBC-FE21-DD03-01EAC766B05B}"/>
          </ac:spMkLst>
        </pc:spChg>
        <pc:spChg chg="del mod topLvl">
          <ac:chgData name="Eelke Wielinga" userId="deb22ccefafb6d89" providerId="LiveId" clId="{B4356C38-289A-4DC6-9C8B-C088220A4FCC}" dt="2024-11-12T09:50:05.123" v="1914" actId="478"/>
          <ac:spMkLst>
            <pc:docMk/>
            <pc:sldMk cId="1002505475" sldId="454"/>
            <ac:spMk id="52" creationId="{08EB9E50-48D7-C05F-8A56-AFC48B0E9A31}"/>
          </ac:spMkLst>
        </pc:spChg>
        <pc:spChg chg="del">
          <ac:chgData name="Eelke Wielinga" userId="deb22ccefafb6d89" providerId="LiveId" clId="{B4356C38-289A-4DC6-9C8B-C088220A4FCC}" dt="2024-11-08T11:03:53.758" v="591" actId="478"/>
          <ac:spMkLst>
            <pc:docMk/>
            <pc:sldMk cId="1002505475" sldId="454"/>
            <ac:spMk id="59" creationId="{2129ED8F-5898-BBC2-29D5-9CFD34FCABD8}"/>
          </ac:spMkLst>
        </pc:spChg>
        <pc:spChg chg="mod">
          <ac:chgData name="Eelke Wielinga" userId="deb22ccefafb6d89" providerId="LiveId" clId="{B4356C38-289A-4DC6-9C8B-C088220A4FCC}" dt="2024-11-08T11:04:25.841" v="596" actId="165"/>
          <ac:spMkLst>
            <pc:docMk/>
            <pc:sldMk cId="1002505475" sldId="454"/>
            <ac:spMk id="63" creationId="{28EA0947-09F0-549B-0AFE-014C40EE70C2}"/>
          </ac:spMkLst>
        </pc:spChg>
        <pc:spChg chg="mod">
          <ac:chgData name="Eelke Wielinga" userId="deb22ccefafb6d89" providerId="LiveId" clId="{B4356C38-289A-4DC6-9C8B-C088220A4FCC}" dt="2024-11-08T11:04:25.841" v="596" actId="165"/>
          <ac:spMkLst>
            <pc:docMk/>
            <pc:sldMk cId="1002505475" sldId="454"/>
            <ac:spMk id="64" creationId="{74B73A46-E58E-52DA-025F-108B56064AB7}"/>
          </ac:spMkLst>
        </pc:spChg>
        <pc:spChg chg="mod">
          <ac:chgData name="Eelke Wielinga" userId="deb22ccefafb6d89" providerId="LiveId" clId="{B4356C38-289A-4DC6-9C8B-C088220A4FCC}" dt="2024-11-08T11:04:25.841" v="596" actId="165"/>
          <ac:spMkLst>
            <pc:docMk/>
            <pc:sldMk cId="1002505475" sldId="454"/>
            <ac:spMk id="65" creationId="{16F1DA07-E46F-9408-63DE-867DC5B2144F}"/>
          </ac:spMkLst>
        </pc:spChg>
        <pc:spChg chg="mod">
          <ac:chgData name="Eelke Wielinga" userId="deb22ccefafb6d89" providerId="LiveId" clId="{B4356C38-289A-4DC6-9C8B-C088220A4FCC}" dt="2024-11-08T11:04:25.841" v="596" actId="165"/>
          <ac:spMkLst>
            <pc:docMk/>
            <pc:sldMk cId="1002505475" sldId="454"/>
            <ac:spMk id="66" creationId="{4CA069D7-A39C-9E9B-C461-4E268AFE81AB}"/>
          </ac:spMkLst>
        </pc:spChg>
        <pc:spChg chg="mod">
          <ac:chgData name="Eelke Wielinga" userId="deb22ccefafb6d89" providerId="LiveId" clId="{B4356C38-289A-4DC6-9C8B-C088220A4FCC}" dt="2024-11-08T11:04:25.841" v="596" actId="165"/>
          <ac:spMkLst>
            <pc:docMk/>
            <pc:sldMk cId="1002505475" sldId="454"/>
            <ac:spMk id="67" creationId="{1A62A49E-7439-D0F6-44F8-8E18BD3BF3ED}"/>
          </ac:spMkLst>
        </pc:spChg>
        <pc:spChg chg="mod">
          <ac:chgData name="Eelke Wielinga" userId="deb22ccefafb6d89" providerId="LiveId" clId="{B4356C38-289A-4DC6-9C8B-C088220A4FCC}" dt="2024-11-08T11:04:25.841" v="596" actId="165"/>
          <ac:spMkLst>
            <pc:docMk/>
            <pc:sldMk cId="1002505475" sldId="454"/>
            <ac:spMk id="68" creationId="{36B56BF2-9C6F-5A09-2138-0C7F1A1F1FB3}"/>
          </ac:spMkLst>
        </pc:spChg>
        <pc:spChg chg="mod">
          <ac:chgData name="Eelke Wielinga" userId="deb22ccefafb6d89" providerId="LiveId" clId="{B4356C38-289A-4DC6-9C8B-C088220A4FCC}" dt="2024-11-08T11:04:25.841" v="596" actId="165"/>
          <ac:spMkLst>
            <pc:docMk/>
            <pc:sldMk cId="1002505475" sldId="454"/>
            <ac:spMk id="75" creationId="{E46DCFD8-EA96-239D-1FAD-E5D60F5B7807}"/>
          </ac:spMkLst>
        </pc:spChg>
        <pc:spChg chg="mod">
          <ac:chgData name="Eelke Wielinga" userId="deb22ccefafb6d89" providerId="LiveId" clId="{B4356C38-289A-4DC6-9C8B-C088220A4FCC}" dt="2024-11-08T11:04:25.841" v="596" actId="165"/>
          <ac:spMkLst>
            <pc:docMk/>
            <pc:sldMk cId="1002505475" sldId="454"/>
            <ac:spMk id="76" creationId="{90EB0792-49A6-2819-DE4A-5285D7D80FF9}"/>
          </ac:spMkLst>
        </pc:spChg>
        <pc:spChg chg="mod">
          <ac:chgData name="Eelke Wielinga" userId="deb22ccefafb6d89" providerId="LiveId" clId="{B4356C38-289A-4DC6-9C8B-C088220A4FCC}" dt="2024-11-08T11:04:25.841" v="596" actId="165"/>
          <ac:spMkLst>
            <pc:docMk/>
            <pc:sldMk cId="1002505475" sldId="454"/>
            <ac:spMk id="77" creationId="{A51216F0-3B49-4F4B-5576-36258A1A3DAC}"/>
          </ac:spMkLst>
        </pc:spChg>
        <pc:spChg chg="mod">
          <ac:chgData name="Eelke Wielinga" userId="deb22ccefafb6d89" providerId="LiveId" clId="{B4356C38-289A-4DC6-9C8B-C088220A4FCC}" dt="2024-11-08T11:04:25.841" v="596" actId="165"/>
          <ac:spMkLst>
            <pc:docMk/>
            <pc:sldMk cId="1002505475" sldId="454"/>
            <ac:spMk id="85" creationId="{D94B9800-BBCA-5454-5B16-AAEC5F8DD14A}"/>
          </ac:spMkLst>
        </pc:spChg>
        <pc:spChg chg="mod">
          <ac:chgData name="Eelke Wielinga" userId="deb22ccefafb6d89" providerId="LiveId" clId="{B4356C38-289A-4DC6-9C8B-C088220A4FCC}" dt="2024-11-08T11:04:25.841" v="596" actId="165"/>
          <ac:spMkLst>
            <pc:docMk/>
            <pc:sldMk cId="1002505475" sldId="454"/>
            <ac:spMk id="86" creationId="{EE45911F-83CF-178A-3788-BF6BCE43D495}"/>
          </ac:spMkLst>
        </pc:spChg>
        <pc:spChg chg="mod">
          <ac:chgData name="Eelke Wielinga" userId="deb22ccefafb6d89" providerId="LiveId" clId="{B4356C38-289A-4DC6-9C8B-C088220A4FCC}" dt="2024-11-08T11:04:25.841" v="596" actId="165"/>
          <ac:spMkLst>
            <pc:docMk/>
            <pc:sldMk cId="1002505475" sldId="454"/>
            <ac:spMk id="87" creationId="{F406D693-1558-CDFD-273F-CF7E68C802EB}"/>
          </ac:spMkLst>
        </pc:spChg>
        <pc:grpChg chg="mod">
          <ac:chgData name="Eelke Wielinga" userId="deb22ccefafb6d89" providerId="LiveId" clId="{B4356C38-289A-4DC6-9C8B-C088220A4FCC}" dt="2024-11-08T11:04:25.841" v="596" actId="165"/>
          <ac:grpSpMkLst>
            <pc:docMk/>
            <pc:sldMk cId="1002505475" sldId="454"/>
            <ac:grpSpMk id="3" creationId="{DAD5294D-8E73-7492-6129-FCBA83E25C48}"/>
          </ac:grpSpMkLst>
        </pc:grpChg>
        <pc:grpChg chg="mod topLvl">
          <ac:chgData name="Eelke Wielinga" userId="deb22ccefafb6d89" providerId="LiveId" clId="{B4356C38-289A-4DC6-9C8B-C088220A4FCC}" dt="2024-11-14T20:52:56.790" v="8737" actId="164"/>
          <ac:grpSpMkLst>
            <pc:docMk/>
            <pc:sldMk cId="1002505475" sldId="454"/>
            <ac:grpSpMk id="4" creationId="{265F76F7-45F4-3238-FDD8-E160275B0C03}"/>
          </ac:grpSpMkLst>
        </pc:grpChg>
        <pc:grpChg chg="del mod topLvl">
          <ac:chgData name="Eelke Wielinga" userId="deb22ccefafb6d89" providerId="LiveId" clId="{B4356C38-289A-4DC6-9C8B-C088220A4FCC}" dt="2024-11-08T11:04:39.236" v="598" actId="478"/>
          <ac:grpSpMkLst>
            <pc:docMk/>
            <pc:sldMk cId="1002505475" sldId="454"/>
            <ac:grpSpMk id="6" creationId="{F04BAB7C-08B7-5FA6-2D09-65BB076CAD82}"/>
          </ac:grpSpMkLst>
        </pc:grpChg>
        <pc:grpChg chg="del mod topLvl">
          <ac:chgData name="Eelke Wielinga" userId="deb22ccefafb6d89" providerId="LiveId" clId="{B4356C38-289A-4DC6-9C8B-C088220A4FCC}" dt="2024-11-08T11:04:39.236" v="598" actId="478"/>
          <ac:grpSpMkLst>
            <pc:docMk/>
            <pc:sldMk cId="1002505475" sldId="454"/>
            <ac:grpSpMk id="9" creationId="{294FFFBF-96C9-FDE5-DB3B-C4E6FEA58CC2}"/>
          </ac:grpSpMkLst>
        </pc:grpChg>
        <pc:grpChg chg="add mod">
          <ac:chgData name="Eelke Wielinga" userId="deb22ccefafb6d89" providerId="LiveId" clId="{B4356C38-289A-4DC6-9C8B-C088220A4FCC}" dt="2024-11-14T20:52:56.790" v="8737" actId="164"/>
          <ac:grpSpMkLst>
            <pc:docMk/>
            <pc:sldMk cId="1002505475" sldId="454"/>
            <ac:grpSpMk id="10" creationId="{ABACAA07-64FD-CC42-3A2A-D315E3AA974F}"/>
          </ac:grpSpMkLst>
        </pc:grpChg>
        <pc:grpChg chg="del mod topLvl">
          <ac:chgData name="Eelke Wielinga" userId="deb22ccefafb6d89" providerId="LiveId" clId="{B4356C38-289A-4DC6-9C8B-C088220A4FCC}" dt="2024-11-08T11:04:39.236" v="598" actId="478"/>
          <ac:grpSpMkLst>
            <pc:docMk/>
            <pc:sldMk cId="1002505475" sldId="454"/>
            <ac:grpSpMk id="10" creationId="{B7619435-10C0-8BDD-8CE4-613438233033}"/>
          </ac:grpSpMkLst>
        </pc:grpChg>
        <pc:grpChg chg="del mod topLvl">
          <ac:chgData name="Eelke Wielinga" userId="deb22ccefafb6d89" providerId="LiveId" clId="{B4356C38-289A-4DC6-9C8B-C088220A4FCC}" dt="2024-11-08T11:04:25.841" v="596" actId="165"/>
          <ac:grpSpMkLst>
            <pc:docMk/>
            <pc:sldMk cId="1002505475" sldId="454"/>
            <ac:grpSpMk id="15" creationId="{F9CE4E0F-6917-82AE-C21A-293146CB9715}"/>
          </ac:grpSpMkLst>
        </pc:grpChg>
        <pc:grpChg chg="add del">
          <ac:chgData name="Eelke Wielinga" userId="deb22ccefafb6d89" providerId="LiveId" clId="{B4356C38-289A-4DC6-9C8B-C088220A4FCC}" dt="2024-11-08T11:04:06.683" v="594" actId="165"/>
          <ac:grpSpMkLst>
            <pc:docMk/>
            <pc:sldMk cId="1002505475" sldId="454"/>
            <ac:grpSpMk id="17" creationId="{13E80844-9DEA-EDBF-DB6D-6B3A04AC13F7}"/>
          </ac:grpSpMkLst>
        </pc:grpChg>
        <pc:grpChg chg="add mod">
          <ac:chgData name="Eelke Wielinga" userId="deb22ccefafb6d89" providerId="LiveId" clId="{B4356C38-289A-4DC6-9C8B-C088220A4FCC}" dt="2024-11-14T20:52:56.790" v="8737" actId="164"/>
          <ac:grpSpMkLst>
            <pc:docMk/>
            <pc:sldMk cId="1002505475" sldId="454"/>
            <ac:grpSpMk id="19" creationId="{4D0F1AD9-BF16-FA19-88EF-B843EEECBF23}"/>
          </ac:grpSpMkLst>
        </pc:grpChg>
        <pc:grpChg chg="add mod">
          <ac:chgData name="Eelke Wielinga" userId="deb22ccefafb6d89" providerId="LiveId" clId="{B4356C38-289A-4DC6-9C8B-C088220A4FCC}" dt="2024-11-14T20:52:56.790" v="8737" actId="164"/>
          <ac:grpSpMkLst>
            <pc:docMk/>
            <pc:sldMk cId="1002505475" sldId="454"/>
            <ac:grpSpMk id="27" creationId="{EDF0255D-D657-E097-EABF-76BE086641FC}"/>
          </ac:grpSpMkLst>
        </pc:grpChg>
        <pc:grpChg chg="mod">
          <ac:chgData name="Eelke Wielinga" userId="deb22ccefafb6d89" providerId="LiveId" clId="{B4356C38-289A-4DC6-9C8B-C088220A4FCC}" dt="2024-11-08T11:04:25.841" v="596" actId="165"/>
          <ac:grpSpMkLst>
            <pc:docMk/>
            <pc:sldMk cId="1002505475" sldId="454"/>
            <ac:grpSpMk id="81" creationId="{A308EA88-4795-93EF-7F76-9435AEBE11AF}"/>
          </ac:grpSpMkLst>
        </pc:grpChg>
        <pc:grpChg chg="mod">
          <ac:chgData name="Eelke Wielinga" userId="deb22ccefafb6d89" providerId="LiveId" clId="{B4356C38-289A-4DC6-9C8B-C088220A4FCC}" dt="2024-11-08T11:04:25.841" v="596" actId="165"/>
          <ac:grpSpMkLst>
            <pc:docMk/>
            <pc:sldMk cId="1002505475" sldId="454"/>
            <ac:grpSpMk id="82" creationId="{566B3C11-F9F7-A22E-65BA-CFB0114A1BF7}"/>
          </ac:grpSpMkLst>
        </pc:grpChg>
        <pc:grpChg chg="mod">
          <ac:chgData name="Eelke Wielinga" userId="deb22ccefafb6d89" providerId="LiveId" clId="{B4356C38-289A-4DC6-9C8B-C088220A4FCC}" dt="2024-11-08T11:04:25.841" v="596" actId="165"/>
          <ac:grpSpMkLst>
            <pc:docMk/>
            <pc:sldMk cId="1002505475" sldId="454"/>
            <ac:grpSpMk id="83" creationId="{0CD39ED6-0A0D-47A5-39D1-99D33C00BA5A}"/>
          </ac:grpSpMkLst>
        </pc:grpChg>
        <pc:picChg chg="mod topLvl">
          <ac:chgData name="Eelke Wielinga" userId="deb22ccefafb6d89" providerId="LiveId" clId="{B4356C38-289A-4DC6-9C8B-C088220A4FCC}" dt="2024-11-14T20:52:56.790" v="8737" actId="164"/>
          <ac:picMkLst>
            <pc:docMk/>
            <pc:sldMk cId="1002505475" sldId="454"/>
            <ac:picMk id="7" creationId="{5E28449F-A782-8426-1E33-26D54D47008C}"/>
          </ac:picMkLst>
        </pc:picChg>
        <pc:picChg chg="add mod">
          <ac:chgData name="Eelke Wielinga" userId="deb22ccefafb6d89" providerId="LiveId" clId="{B4356C38-289A-4DC6-9C8B-C088220A4FCC}" dt="2024-11-14T20:52:56.790" v="8737" actId="164"/>
          <ac:picMkLst>
            <pc:docMk/>
            <pc:sldMk cId="1002505475" sldId="454"/>
            <ac:picMk id="11" creationId="{28B6EEE9-2D30-B3DB-AF71-D3F5FB6A3B46}"/>
          </ac:picMkLst>
        </pc:picChg>
        <pc:picChg chg="del mod topLvl">
          <ac:chgData name="Eelke Wielinga" userId="deb22ccefafb6d89" providerId="LiveId" clId="{B4356C38-289A-4DC6-9C8B-C088220A4FCC}" dt="2024-11-08T11:05:36.713" v="613" actId="478"/>
          <ac:picMkLst>
            <pc:docMk/>
            <pc:sldMk cId="1002505475" sldId="454"/>
            <ac:picMk id="13" creationId="{23E90C46-8B0D-3945-3229-8C34E39F0E0D}"/>
          </ac:picMkLst>
        </pc:picChg>
        <pc:picChg chg="mod">
          <ac:chgData name="Eelke Wielinga" userId="deb22ccefafb6d89" providerId="LiveId" clId="{B4356C38-289A-4DC6-9C8B-C088220A4FCC}" dt="2024-11-12T10:41:54.480" v="2720"/>
          <ac:picMkLst>
            <pc:docMk/>
            <pc:sldMk cId="1002505475" sldId="454"/>
            <ac:picMk id="21" creationId="{473C0AC0-3F27-84D0-DA35-CD74EF7DBE8A}"/>
          </ac:picMkLst>
        </pc:picChg>
        <pc:picChg chg="add mod">
          <ac:chgData name="Eelke Wielinga" userId="deb22ccefafb6d89" providerId="LiveId" clId="{B4356C38-289A-4DC6-9C8B-C088220A4FCC}" dt="2024-11-14T20:52:56.790" v="8737" actId="164"/>
          <ac:picMkLst>
            <pc:docMk/>
            <pc:sldMk cId="1002505475" sldId="454"/>
            <ac:picMk id="26" creationId="{5B23007E-82E9-B76D-B7BC-FD0AE96F362E}"/>
          </ac:picMkLst>
        </pc:picChg>
        <pc:picChg chg="mod">
          <ac:chgData name="Eelke Wielinga" userId="deb22ccefafb6d89" providerId="LiveId" clId="{B4356C38-289A-4DC6-9C8B-C088220A4FCC}" dt="2024-11-12T11:15:36.708" v="2804"/>
          <ac:picMkLst>
            <pc:docMk/>
            <pc:sldMk cId="1002505475" sldId="454"/>
            <ac:picMk id="28" creationId="{73ED42BE-FE46-C48C-B37C-7C8D20452F45}"/>
          </ac:picMkLst>
        </pc:picChg>
        <pc:picChg chg="mod">
          <ac:chgData name="Eelke Wielinga" userId="deb22ccefafb6d89" providerId="LiveId" clId="{B4356C38-289A-4DC6-9C8B-C088220A4FCC}" dt="2024-11-12T11:15:36.708" v="2804"/>
          <ac:picMkLst>
            <pc:docMk/>
            <pc:sldMk cId="1002505475" sldId="454"/>
            <ac:picMk id="29" creationId="{88E1D60F-E148-4674-D554-B506AB9FB218}"/>
          </ac:picMkLst>
        </pc:picChg>
      </pc:sldChg>
      <pc:sldChg chg="addSp delSp modSp add mod">
        <pc:chgData name="Eelke Wielinga" userId="deb22ccefafb6d89" providerId="LiveId" clId="{B4356C38-289A-4DC6-9C8B-C088220A4FCC}" dt="2024-11-14T20:48:57.332" v="8726" actId="164"/>
        <pc:sldMkLst>
          <pc:docMk/>
          <pc:sldMk cId="559919597" sldId="455"/>
        </pc:sldMkLst>
        <pc:spChg chg="del">
          <ac:chgData name="Eelke Wielinga" userId="deb22ccefafb6d89" providerId="LiveId" clId="{B4356C38-289A-4DC6-9C8B-C088220A4FCC}" dt="2024-11-14T08:18:58.363" v="4232" actId="478"/>
          <ac:spMkLst>
            <pc:docMk/>
            <pc:sldMk cId="559919597" sldId="455"/>
            <ac:spMk id="3" creationId="{12DEA11E-CB6C-8580-0D10-C8545D9E2390}"/>
          </ac:spMkLst>
        </pc:spChg>
        <pc:spChg chg="del">
          <ac:chgData name="Eelke Wielinga" userId="deb22ccefafb6d89" providerId="LiveId" clId="{B4356C38-289A-4DC6-9C8B-C088220A4FCC}" dt="2024-11-14T08:11:43.935" v="4161" actId="478"/>
          <ac:spMkLst>
            <pc:docMk/>
            <pc:sldMk cId="559919597" sldId="455"/>
            <ac:spMk id="4" creationId="{940119F7-805E-D68B-935C-ADE498D28486}"/>
          </ac:spMkLst>
        </pc:spChg>
        <pc:spChg chg="del">
          <ac:chgData name="Eelke Wielinga" userId="deb22ccefafb6d89" providerId="LiveId" clId="{B4356C38-289A-4DC6-9C8B-C088220A4FCC}" dt="2024-11-14T08:11:43.935" v="4161" actId="478"/>
          <ac:spMkLst>
            <pc:docMk/>
            <pc:sldMk cId="559919597" sldId="455"/>
            <ac:spMk id="6" creationId="{713F07D3-226E-406D-9FD7-8F5914A4EC27}"/>
          </ac:spMkLst>
        </pc:spChg>
        <pc:spChg chg="mod">
          <ac:chgData name="Eelke Wielinga" userId="deb22ccefafb6d89" providerId="LiveId" clId="{B4356C38-289A-4DC6-9C8B-C088220A4FCC}" dt="2024-11-14T20:48:57.332" v="8726" actId="164"/>
          <ac:spMkLst>
            <pc:docMk/>
            <pc:sldMk cId="559919597" sldId="455"/>
            <ac:spMk id="7" creationId="{54E53C4C-19D3-69C0-DD66-27F52C98F2B9}"/>
          </ac:spMkLst>
        </pc:spChg>
        <pc:spChg chg="del">
          <ac:chgData name="Eelke Wielinga" userId="deb22ccefafb6d89" providerId="LiveId" clId="{B4356C38-289A-4DC6-9C8B-C088220A4FCC}" dt="2024-11-14T08:38:19.386" v="5167" actId="478"/>
          <ac:spMkLst>
            <pc:docMk/>
            <pc:sldMk cId="559919597" sldId="455"/>
            <ac:spMk id="8" creationId="{4721844C-4E32-15F1-5E8F-F23F53BC42F9}"/>
          </ac:spMkLst>
        </pc:spChg>
        <pc:spChg chg="mod">
          <ac:chgData name="Eelke Wielinga" userId="deb22ccefafb6d89" providerId="LiveId" clId="{B4356C38-289A-4DC6-9C8B-C088220A4FCC}" dt="2024-11-14T20:48:57.332" v="8726" actId="164"/>
          <ac:spMkLst>
            <pc:docMk/>
            <pc:sldMk cId="559919597" sldId="455"/>
            <ac:spMk id="9" creationId="{CCC7A8BF-8D67-802C-9747-6E26E8AAFFF9}"/>
          </ac:spMkLst>
        </pc:spChg>
        <pc:spChg chg="mod">
          <ac:chgData name="Eelke Wielinga" userId="deb22ccefafb6d89" providerId="LiveId" clId="{B4356C38-289A-4DC6-9C8B-C088220A4FCC}" dt="2024-11-14T20:48:57.332" v="8726" actId="164"/>
          <ac:spMkLst>
            <pc:docMk/>
            <pc:sldMk cId="559919597" sldId="455"/>
            <ac:spMk id="11" creationId="{518E21DA-9604-CC65-8411-C1825D0CAC25}"/>
          </ac:spMkLst>
        </pc:spChg>
        <pc:spChg chg="del">
          <ac:chgData name="Eelke Wielinga" userId="deb22ccefafb6d89" providerId="LiveId" clId="{B4356C38-289A-4DC6-9C8B-C088220A4FCC}" dt="2024-11-14T08:11:43.935" v="4161" actId="478"/>
          <ac:spMkLst>
            <pc:docMk/>
            <pc:sldMk cId="559919597" sldId="455"/>
            <ac:spMk id="12" creationId="{B098883D-4A52-0D0E-E805-6B8893F6450E}"/>
          </ac:spMkLst>
        </pc:spChg>
        <pc:spChg chg="del">
          <ac:chgData name="Eelke Wielinga" userId="deb22ccefafb6d89" providerId="LiveId" clId="{B4356C38-289A-4DC6-9C8B-C088220A4FCC}" dt="2024-11-14T08:11:43.935" v="4161" actId="478"/>
          <ac:spMkLst>
            <pc:docMk/>
            <pc:sldMk cId="559919597" sldId="455"/>
            <ac:spMk id="14" creationId="{F31397B1-F813-B436-4734-3604911BCFA1}"/>
          </ac:spMkLst>
        </pc:spChg>
        <pc:spChg chg="del">
          <ac:chgData name="Eelke Wielinga" userId="deb22ccefafb6d89" providerId="LiveId" clId="{B4356C38-289A-4DC6-9C8B-C088220A4FCC}" dt="2024-11-14T08:11:43.935" v="4161" actId="478"/>
          <ac:spMkLst>
            <pc:docMk/>
            <pc:sldMk cId="559919597" sldId="455"/>
            <ac:spMk id="15" creationId="{418AC35E-DDF0-D634-C1F2-5217A9A9BD9B}"/>
          </ac:spMkLst>
        </pc:spChg>
        <pc:spChg chg="del">
          <ac:chgData name="Eelke Wielinga" userId="deb22ccefafb6d89" providerId="LiveId" clId="{B4356C38-289A-4DC6-9C8B-C088220A4FCC}" dt="2024-11-14T08:11:43.935" v="4161" actId="478"/>
          <ac:spMkLst>
            <pc:docMk/>
            <pc:sldMk cId="559919597" sldId="455"/>
            <ac:spMk id="16" creationId="{CE9A5761-2C08-1FF0-C12E-0E2686DEC5D8}"/>
          </ac:spMkLst>
        </pc:spChg>
        <pc:spChg chg="mod">
          <ac:chgData name="Eelke Wielinga" userId="deb22ccefafb6d89" providerId="LiveId" clId="{B4356C38-289A-4DC6-9C8B-C088220A4FCC}" dt="2024-11-14T20:48:57.332" v="8726" actId="164"/>
          <ac:spMkLst>
            <pc:docMk/>
            <pc:sldMk cId="559919597" sldId="455"/>
            <ac:spMk id="17" creationId="{F7923AAF-B947-6F71-5941-24893DE4B391}"/>
          </ac:spMkLst>
        </pc:spChg>
        <pc:spChg chg="del">
          <ac:chgData name="Eelke Wielinga" userId="deb22ccefafb6d89" providerId="LiveId" clId="{B4356C38-289A-4DC6-9C8B-C088220A4FCC}" dt="2024-11-14T08:11:43.935" v="4161" actId="478"/>
          <ac:spMkLst>
            <pc:docMk/>
            <pc:sldMk cId="559919597" sldId="455"/>
            <ac:spMk id="18" creationId="{6CF80A7A-EFDF-A8CA-30F0-834982C03BDF}"/>
          </ac:spMkLst>
        </pc:spChg>
        <pc:spChg chg="del">
          <ac:chgData name="Eelke Wielinga" userId="deb22ccefafb6d89" providerId="LiveId" clId="{B4356C38-289A-4DC6-9C8B-C088220A4FCC}" dt="2024-11-14T08:11:43.935" v="4161" actId="478"/>
          <ac:spMkLst>
            <pc:docMk/>
            <pc:sldMk cId="559919597" sldId="455"/>
            <ac:spMk id="19" creationId="{D41A5397-E99B-9B5C-D857-C4E458521486}"/>
          </ac:spMkLst>
        </pc:spChg>
        <pc:spChg chg="del">
          <ac:chgData name="Eelke Wielinga" userId="deb22ccefafb6d89" providerId="LiveId" clId="{B4356C38-289A-4DC6-9C8B-C088220A4FCC}" dt="2024-11-14T08:11:43.935" v="4161" actId="478"/>
          <ac:spMkLst>
            <pc:docMk/>
            <pc:sldMk cId="559919597" sldId="455"/>
            <ac:spMk id="20" creationId="{AAF7A982-030C-29C7-F43A-9C7CB75E7FF4}"/>
          </ac:spMkLst>
        </pc:spChg>
        <pc:spChg chg="del">
          <ac:chgData name="Eelke Wielinga" userId="deb22ccefafb6d89" providerId="LiveId" clId="{B4356C38-289A-4DC6-9C8B-C088220A4FCC}" dt="2024-11-14T08:11:43.935" v="4161" actId="478"/>
          <ac:spMkLst>
            <pc:docMk/>
            <pc:sldMk cId="559919597" sldId="455"/>
            <ac:spMk id="21" creationId="{E5BBA6F6-DC88-B453-D79E-905A5041AEA9}"/>
          </ac:spMkLst>
        </pc:spChg>
        <pc:spChg chg="del">
          <ac:chgData name="Eelke Wielinga" userId="deb22ccefafb6d89" providerId="LiveId" clId="{B4356C38-289A-4DC6-9C8B-C088220A4FCC}" dt="2024-11-14T08:11:43.935" v="4161" actId="478"/>
          <ac:spMkLst>
            <pc:docMk/>
            <pc:sldMk cId="559919597" sldId="455"/>
            <ac:spMk id="22" creationId="{96B956E4-B741-DF7E-5F17-5C30D1667823}"/>
          </ac:spMkLst>
        </pc:spChg>
        <pc:spChg chg="mod">
          <ac:chgData name="Eelke Wielinga" userId="deb22ccefafb6d89" providerId="LiveId" clId="{B4356C38-289A-4DC6-9C8B-C088220A4FCC}" dt="2024-11-14T20:48:57.332" v="8726" actId="164"/>
          <ac:spMkLst>
            <pc:docMk/>
            <pc:sldMk cId="559919597" sldId="455"/>
            <ac:spMk id="23" creationId="{DEDEDED6-5032-E649-C8B7-B53A93AB762E}"/>
          </ac:spMkLst>
        </pc:spChg>
        <pc:spChg chg="del">
          <ac:chgData name="Eelke Wielinga" userId="deb22ccefafb6d89" providerId="LiveId" clId="{B4356C38-289A-4DC6-9C8B-C088220A4FCC}" dt="2024-11-14T08:11:43.935" v="4161" actId="478"/>
          <ac:spMkLst>
            <pc:docMk/>
            <pc:sldMk cId="559919597" sldId="455"/>
            <ac:spMk id="24" creationId="{22C5521A-CEE0-C70D-49C7-0CCD631EDB86}"/>
          </ac:spMkLst>
        </pc:spChg>
        <pc:spChg chg="add del">
          <ac:chgData name="Eelke Wielinga" userId="deb22ccefafb6d89" providerId="LiveId" clId="{B4356C38-289A-4DC6-9C8B-C088220A4FCC}" dt="2024-11-14T08:31:17.822" v="4722" actId="22"/>
          <ac:spMkLst>
            <pc:docMk/>
            <pc:sldMk cId="559919597" sldId="455"/>
            <ac:spMk id="26" creationId="{1F1D681C-6DDE-09FE-1022-DB6D001B1318}"/>
          </ac:spMkLst>
        </pc:spChg>
        <pc:spChg chg="add del mod">
          <ac:chgData name="Eelke Wielinga" userId="deb22ccefafb6d89" providerId="LiveId" clId="{B4356C38-289A-4DC6-9C8B-C088220A4FCC}" dt="2024-11-14T08:49:29.690" v="5245" actId="478"/>
          <ac:spMkLst>
            <pc:docMk/>
            <pc:sldMk cId="559919597" sldId="455"/>
            <ac:spMk id="28" creationId="{7DB8BFE4-4D0E-059E-CA45-EE10D86AF392}"/>
          </ac:spMkLst>
        </pc:spChg>
        <pc:spChg chg="del mod topLvl">
          <ac:chgData name="Eelke Wielinga" userId="deb22ccefafb6d89" providerId="LiveId" clId="{B4356C38-289A-4DC6-9C8B-C088220A4FCC}" dt="2024-11-14T15:10:00.889" v="6242" actId="478"/>
          <ac:spMkLst>
            <pc:docMk/>
            <pc:sldMk cId="559919597" sldId="455"/>
            <ac:spMk id="30" creationId="{2F5C7765-1059-9E5E-4FC0-322CF1989E32}"/>
          </ac:spMkLst>
        </pc:spChg>
        <pc:spChg chg="del mod ord topLvl">
          <ac:chgData name="Eelke Wielinga" userId="deb22ccefafb6d89" providerId="LiveId" clId="{B4356C38-289A-4DC6-9C8B-C088220A4FCC}" dt="2024-11-14T15:15:48.810" v="6253" actId="478"/>
          <ac:spMkLst>
            <pc:docMk/>
            <pc:sldMk cId="559919597" sldId="455"/>
            <ac:spMk id="32" creationId="{5B8FC4CF-EA28-44B0-A686-3DFCFF93667A}"/>
          </ac:spMkLst>
        </pc:spChg>
        <pc:spChg chg="add mod">
          <ac:chgData name="Eelke Wielinga" userId="deb22ccefafb6d89" providerId="LiveId" clId="{B4356C38-289A-4DC6-9C8B-C088220A4FCC}" dt="2024-11-14T08:50:22.400" v="5249" actId="164"/>
          <ac:spMkLst>
            <pc:docMk/>
            <pc:sldMk cId="559919597" sldId="455"/>
            <ac:spMk id="33" creationId="{1034E01E-9574-887A-6647-75A45901A93E}"/>
          </ac:spMkLst>
        </pc:spChg>
        <pc:spChg chg="add mod">
          <ac:chgData name="Eelke Wielinga" userId="deb22ccefafb6d89" providerId="LiveId" clId="{B4356C38-289A-4DC6-9C8B-C088220A4FCC}" dt="2024-11-14T08:50:22.400" v="5249" actId="164"/>
          <ac:spMkLst>
            <pc:docMk/>
            <pc:sldMk cId="559919597" sldId="455"/>
            <ac:spMk id="34" creationId="{8F6EEF59-F188-6D9A-0918-AA238041F6FB}"/>
          </ac:spMkLst>
        </pc:spChg>
        <pc:spChg chg="add mod">
          <ac:chgData name="Eelke Wielinga" userId="deb22ccefafb6d89" providerId="LiveId" clId="{B4356C38-289A-4DC6-9C8B-C088220A4FCC}" dt="2024-11-14T20:48:57.332" v="8726" actId="164"/>
          <ac:spMkLst>
            <pc:docMk/>
            <pc:sldMk cId="559919597" sldId="455"/>
            <ac:spMk id="46" creationId="{BC25C745-F579-3A18-1257-2D020FB9EC94}"/>
          </ac:spMkLst>
        </pc:spChg>
        <pc:spChg chg="add mod">
          <ac:chgData name="Eelke Wielinga" userId="deb22ccefafb6d89" providerId="LiveId" clId="{B4356C38-289A-4DC6-9C8B-C088220A4FCC}" dt="2024-11-14T20:48:57.332" v="8726" actId="164"/>
          <ac:spMkLst>
            <pc:docMk/>
            <pc:sldMk cId="559919597" sldId="455"/>
            <ac:spMk id="47" creationId="{922FC27A-2827-1451-7836-29692E87DEA1}"/>
          </ac:spMkLst>
        </pc:spChg>
        <pc:spChg chg="add del">
          <ac:chgData name="Eelke Wielinga" userId="deb22ccefafb6d89" providerId="LiveId" clId="{B4356C38-289A-4DC6-9C8B-C088220A4FCC}" dt="2024-11-14T11:37:16.361" v="5257" actId="478"/>
          <ac:spMkLst>
            <pc:docMk/>
            <pc:sldMk cId="559919597" sldId="455"/>
            <ac:spMk id="48" creationId="{CA9E6300-B14D-7A48-3E9A-58F47C951AD4}"/>
          </ac:spMkLst>
        </pc:spChg>
        <pc:spChg chg="add mod">
          <ac:chgData name="Eelke Wielinga" userId="deb22ccefafb6d89" providerId="LiveId" clId="{B4356C38-289A-4DC6-9C8B-C088220A4FCC}" dt="2024-11-14T20:48:57.332" v="8726" actId="164"/>
          <ac:spMkLst>
            <pc:docMk/>
            <pc:sldMk cId="559919597" sldId="455"/>
            <ac:spMk id="49" creationId="{6F1D9445-2BBF-E147-FCFB-4AED468478A7}"/>
          </ac:spMkLst>
        </pc:spChg>
        <pc:spChg chg="add mod">
          <ac:chgData name="Eelke Wielinga" userId="deb22ccefafb6d89" providerId="LiveId" clId="{B4356C38-289A-4DC6-9C8B-C088220A4FCC}" dt="2024-11-14T20:48:57.332" v="8726" actId="164"/>
          <ac:spMkLst>
            <pc:docMk/>
            <pc:sldMk cId="559919597" sldId="455"/>
            <ac:spMk id="50" creationId="{A6EF75FA-1660-5C7D-5F71-2B5FBFB7F976}"/>
          </ac:spMkLst>
        </pc:spChg>
        <pc:spChg chg="add mod">
          <ac:chgData name="Eelke Wielinga" userId="deb22ccefafb6d89" providerId="LiveId" clId="{B4356C38-289A-4DC6-9C8B-C088220A4FCC}" dt="2024-11-14T20:48:57.332" v="8726" actId="164"/>
          <ac:spMkLst>
            <pc:docMk/>
            <pc:sldMk cId="559919597" sldId="455"/>
            <ac:spMk id="51" creationId="{BA5BB9AA-7978-104D-2642-8BF3CE58CD7A}"/>
          </ac:spMkLst>
        </pc:spChg>
        <pc:spChg chg="add mod">
          <ac:chgData name="Eelke Wielinga" userId="deb22ccefafb6d89" providerId="LiveId" clId="{B4356C38-289A-4DC6-9C8B-C088220A4FCC}" dt="2024-11-14T20:48:57.332" v="8726" actId="164"/>
          <ac:spMkLst>
            <pc:docMk/>
            <pc:sldMk cId="559919597" sldId="455"/>
            <ac:spMk id="52" creationId="{ED2E8D6C-A0B3-4536-1B5D-7620897D8579}"/>
          </ac:spMkLst>
        </pc:spChg>
        <pc:spChg chg="add mod">
          <ac:chgData name="Eelke Wielinga" userId="deb22ccefafb6d89" providerId="LiveId" clId="{B4356C38-289A-4DC6-9C8B-C088220A4FCC}" dt="2024-11-14T20:48:57.332" v="8726" actId="164"/>
          <ac:spMkLst>
            <pc:docMk/>
            <pc:sldMk cId="559919597" sldId="455"/>
            <ac:spMk id="53" creationId="{0D236C9D-B79D-2EF8-7786-E44629C51EA0}"/>
          </ac:spMkLst>
        </pc:spChg>
        <pc:spChg chg="add mod">
          <ac:chgData name="Eelke Wielinga" userId="deb22ccefafb6d89" providerId="LiveId" clId="{B4356C38-289A-4DC6-9C8B-C088220A4FCC}" dt="2024-11-14T20:48:57.332" v="8726" actId="164"/>
          <ac:spMkLst>
            <pc:docMk/>
            <pc:sldMk cId="559919597" sldId="455"/>
            <ac:spMk id="54" creationId="{F6BD53DC-97BA-8CAE-1225-EABE9A959611}"/>
          </ac:spMkLst>
        </pc:spChg>
        <pc:spChg chg="del">
          <ac:chgData name="Eelke Wielinga" userId="deb22ccefafb6d89" providerId="LiveId" clId="{B4356C38-289A-4DC6-9C8B-C088220A4FCC}" dt="2024-11-14T08:11:43.935" v="4161" actId="478"/>
          <ac:spMkLst>
            <pc:docMk/>
            <pc:sldMk cId="559919597" sldId="455"/>
            <ac:spMk id="63" creationId="{6DB2223B-77B0-65E5-2F92-9B11D13CC855}"/>
          </ac:spMkLst>
        </pc:spChg>
        <pc:spChg chg="del">
          <ac:chgData name="Eelke Wielinga" userId="deb22ccefafb6d89" providerId="LiveId" clId="{B4356C38-289A-4DC6-9C8B-C088220A4FCC}" dt="2024-11-14T08:18:55.015" v="4231" actId="478"/>
          <ac:spMkLst>
            <pc:docMk/>
            <pc:sldMk cId="559919597" sldId="455"/>
            <ac:spMk id="97" creationId="{BBBF4170-4F26-E061-7371-EB23098AE3AD}"/>
          </ac:spMkLst>
        </pc:spChg>
        <pc:spChg chg="add mod">
          <ac:chgData name="Eelke Wielinga" userId="deb22ccefafb6d89" providerId="LiveId" clId="{B4356C38-289A-4DC6-9C8B-C088220A4FCC}" dt="2024-11-14T20:48:57.332" v="8726" actId="164"/>
          <ac:spMkLst>
            <pc:docMk/>
            <pc:sldMk cId="559919597" sldId="455"/>
            <ac:spMk id="127" creationId="{521969AA-5183-B73A-164E-F94FC5CAC68F}"/>
          </ac:spMkLst>
        </pc:spChg>
        <pc:spChg chg="add mod">
          <ac:chgData name="Eelke Wielinga" userId="deb22ccefafb6d89" providerId="LiveId" clId="{B4356C38-289A-4DC6-9C8B-C088220A4FCC}" dt="2024-11-14T20:48:57.332" v="8726" actId="164"/>
          <ac:spMkLst>
            <pc:docMk/>
            <pc:sldMk cId="559919597" sldId="455"/>
            <ac:spMk id="128" creationId="{59D03739-9270-4FE5-32E4-D2BB9A60DDC4}"/>
          </ac:spMkLst>
        </pc:spChg>
        <pc:spChg chg="add mod">
          <ac:chgData name="Eelke Wielinga" userId="deb22ccefafb6d89" providerId="LiveId" clId="{B4356C38-289A-4DC6-9C8B-C088220A4FCC}" dt="2024-11-14T20:48:57.332" v="8726" actId="164"/>
          <ac:spMkLst>
            <pc:docMk/>
            <pc:sldMk cId="559919597" sldId="455"/>
            <ac:spMk id="129" creationId="{27E4A31E-ADD1-C5C7-C4DC-0871F4125BFD}"/>
          </ac:spMkLst>
        </pc:spChg>
        <pc:spChg chg="add mod">
          <ac:chgData name="Eelke Wielinga" userId="deb22ccefafb6d89" providerId="LiveId" clId="{B4356C38-289A-4DC6-9C8B-C088220A4FCC}" dt="2024-11-14T20:48:57.332" v="8726" actId="164"/>
          <ac:spMkLst>
            <pc:docMk/>
            <pc:sldMk cId="559919597" sldId="455"/>
            <ac:spMk id="130" creationId="{03B51DBF-142F-D036-1F3A-2871B1CF30BA}"/>
          </ac:spMkLst>
        </pc:spChg>
        <pc:spChg chg="del">
          <ac:chgData name="Eelke Wielinga" userId="deb22ccefafb6d89" providerId="LiveId" clId="{B4356C38-289A-4DC6-9C8B-C088220A4FCC}" dt="2024-11-14T08:11:43.935" v="4161" actId="478"/>
          <ac:spMkLst>
            <pc:docMk/>
            <pc:sldMk cId="559919597" sldId="455"/>
            <ac:spMk id="234" creationId="{66460711-CD8E-26F1-98B7-6A45C45A14E2}"/>
          </ac:spMkLst>
        </pc:spChg>
        <pc:spChg chg="del">
          <ac:chgData name="Eelke Wielinga" userId="deb22ccefafb6d89" providerId="LiveId" clId="{B4356C38-289A-4DC6-9C8B-C088220A4FCC}" dt="2024-11-14T08:11:43.935" v="4161" actId="478"/>
          <ac:spMkLst>
            <pc:docMk/>
            <pc:sldMk cId="559919597" sldId="455"/>
            <ac:spMk id="235" creationId="{F4F1548D-ADCB-BD85-FCC6-1EA98E3AFAD2}"/>
          </ac:spMkLst>
        </pc:spChg>
        <pc:grpChg chg="add del mod">
          <ac:chgData name="Eelke Wielinga" userId="deb22ccefafb6d89" providerId="LiveId" clId="{B4356C38-289A-4DC6-9C8B-C088220A4FCC}" dt="2024-11-14T08:38:11.986" v="5165" actId="165"/>
          <ac:grpSpMkLst>
            <pc:docMk/>
            <pc:sldMk cId="559919597" sldId="455"/>
            <ac:grpSpMk id="29" creationId="{F530D478-219F-A238-F6BF-4F9E5DF6703B}"/>
          </ac:grpSpMkLst>
        </pc:grpChg>
        <pc:grpChg chg="add mod">
          <ac:chgData name="Eelke Wielinga" userId="deb22ccefafb6d89" providerId="LiveId" clId="{B4356C38-289A-4DC6-9C8B-C088220A4FCC}" dt="2024-11-14T20:48:57.332" v="8726" actId="164"/>
          <ac:grpSpMkLst>
            <pc:docMk/>
            <pc:sldMk cId="559919597" sldId="455"/>
            <ac:grpSpMk id="36" creationId="{008AE3B2-A625-A41C-9EBA-F8DF810D1093}"/>
          </ac:grpSpMkLst>
        </pc:grpChg>
        <pc:grpChg chg="del">
          <ac:chgData name="Eelke Wielinga" userId="deb22ccefafb6d89" providerId="LiveId" clId="{B4356C38-289A-4DC6-9C8B-C088220A4FCC}" dt="2024-11-14T08:11:43.935" v="4161" actId="478"/>
          <ac:grpSpMkLst>
            <pc:docMk/>
            <pc:sldMk cId="559919597" sldId="455"/>
            <ac:grpSpMk id="37" creationId="{66FAB267-8874-ABBD-D392-786BB11D46EC}"/>
          </ac:grpSpMkLst>
        </pc:grpChg>
        <pc:grpChg chg="del">
          <ac:chgData name="Eelke Wielinga" userId="deb22ccefafb6d89" providerId="LiveId" clId="{B4356C38-289A-4DC6-9C8B-C088220A4FCC}" dt="2024-11-14T08:11:43.935" v="4161" actId="478"/>
          <ac:grpSpMkLst>
            <pc:docMk/>
            <pc:sldMk cId="559919597" sldId="455"/>
            <ac:grpSpMk id="40" creationId="{38955393-760D-971A-8FA0-C1C015A4A10A}"/>
          </ac:grpSpMkLst>
        </pc:grpChg>
        <pc:grpChg chg="del">
          <ac:chgData name="Eelke Wielinga" userId="deb22ccefafb6d89" providerId="LiveId" clId="{B4356C38-289A-4DC6-9C8B-C088220A4FCC}" dt="2024-11-14T08:11:43.935" v="4161" actId="478"/>
          <ac:grpSpMkLst>
            <pc:docMk/>
            <pc:sldMk cId="559919597" sldId="455"/>
            <ac:grpSpMk id="43" creationId="{A6F74A3B-0701-3E88-349A-3EB9890D28D3}"/>
          </ac:grpSpMkLst>
        </pc:grpChg>
        <pc:grpChg chg="del">
          <ac:chgData name="Eelke Wielinga" userId="deb22ccefafb6d89" providerId="LiveId" clId="{B4356C38-289A-4DC6-9C8B-C088220A4FCC}" dt="2024-11-14T08:11:43.935" v="4161" actId="478"/>
          <ac:grpSpMkLst>
            <pc:docMk/>
            <pc:sldMk cId="559919597" sldId="455"/>
            <ac:grpSpMk id="55" creationId="{CD8A127C-BFC0-B0C7-4210-67F8AC26A5FF}"/>
          </ac:grpSpMkLst>
        </pc:grpChg>
        <pc:grpChg chg="del">
          <ac:chgData name="Eelke Wielinga" userId="deb22ccefafb6d89" providerId="LiveId" clId="{B4356C38-289A-4DC6-9C8B-C088220A4FCC}" dt="2024-11-14T08:11:43.935" v="4161" actId="478"/>
          <ac:grpSpMkLst>
            <pc:docMk/>
            <pc:sldMk cId="559919597" sldId="455"/>
            <ac:grpSpMk id="64" creationId="{527D4F01-9C3D-F839-854E-9F5E4C7BE1B4}"/>
          </ac:grpSpMkLst>
        </pc:grpChg>
        <pc:grpChg chg="del">
          <ac:chgData name="Eelke Wielinga" userId="deb22ccefafb6d89" providerId="LiveId" clId="{B4356C38-289A-4DC6-9C8B-C088220A4FCC}" dt="2024-11-14T08:11:43.935" v="4161" actId="478"/>
          <ac:grpSpMkLst>
            <pc:docMk/>
            <pc:sldMk cId="559919597" sldId="455"/>
            <ac:grpSpMk id="72" creationId="{426273A5-49C0-EF36-A3F7-9DEBAC8299C4}"/>
          </ac:grpSpMkLst>
        </pc:grpChg>
        <pc:grpChg chg="del">
          <ac:chgData name="Eelke Wielinga" userId="deb22ccefafb6d89" providerId="LiveId" clId="{B4356C38-289A-4DC6-9C8B-C088220A4FCC}" dt="2024-11-14T08:11:43.935" v="4161" actId="478"/>
          <ac:grpSpMkLst>
            <pc:docMk/>
            <pc:sldMk cId="559919597" sldId="455"/>
            <ac:grpSpMk id="80" creationId="{8505BE97-57EF-D916-7652-1ADAA9B98AD1}"/>
          </ac:grpSpMkLst>
        </pc:grpChg>
        <pc:grpChg chg="del">
          <ac:chgData name="Eelke Wielinga" userId="deb22ccefafb6d89" providerId="LiveId" clId="{B4356C38-289A-4DC6-9C8B-C088220A4FCC}" dt="2024-11-14T08:12:10.723" v="4193" actId="478"/>
          <ac:grpSpMkLst>
            <pc:docMk/>
            <pc:sldMk cId="559919597" sldId="455"/>
            <ac:grpSpMk id="88" creationId="{BF50F746-85DA-F590-8E1B-F1D7988C24B1}"/>
          </ac:grpSpMkLst>
        </pc:grpChg>
        <pc:grpChg chg="del">
          <ac:chgData name="Eelke Wielinga" userId="deb22ccefafb6d89" providerId="LiveId" clId="{B4356C38-289A-4DC6-9C8B-C088220A4FCC}" dt="2024-11-14T08:11:43.935" v="4161" actId="478"/>
          <ac:grpSpMkLst>
            <pc:docMk/>
            <pc:sldMk cId="559919597" sldId="455"/>
            <ac:grpSpMk id="96" creationId="{323CA454-2920-9CA5-8B79-DCBB45D412E4}"/>
          </ac:grpSpMkLst>
        </pc:grpChg>
        <pc:grpChg chg="del">
          <ac:chgData name="Eelke Wielinga" userId="deb22ccefafb6d89" providerId="LiveId" clId="{B4356C38-289A-4DC6-9C8B-C088220A4FCC}" dt="2024-11-14T08:11:43.935" v="4161" actId="478"/>
          <ac:grpSpMkLst>
            <pc:docMk/>
            <pc:sldMk cId="559919597" sldId="455"/>
            <ac:grpSpMk id="100" creationId="{55BBFEB9-A333-CE4B-C1BA-0367972D1789}"/>
          </ac:grpSpMkLst>
        </pc:grpChg>
        <pc:grpChg chg="del">
          <ac:chgData name="Eelke Wielinga" userId="deb22ccefafb6d89" providerId="LiveId" clId="{B4356C38-289A-4DC6-9C8B-C088220A4FCC}" dt="2024-11-14T08:12:09.730" v="4192" actId="478"/>
          <ac:grpSpMkLst>
            <pc:docMk/>
            <pc:sldMk cId="559919597" sldId="455"/>
            <ac:grpSpMk id="103" creationId="{7BA23F5D-1D40-E2CC-6C07-C78EC4A93C6E}"/>
          </ac:grpSpMkLst>
        </pc:grpChg>
        <pc:grpChg chg="del">
          <ac:chgData name="Eelke Wielinga" userId="deb22ccefafb6d89" providerId="LiveId" clId="{B4356C38-289A-4DC6-9C8B-C088220A4FCC}" dt="2024-11-14T08:11:43.935" v="4161" actId="478"/>
          <ac:grpSpMkLst>
            <pc:docMk/>
            <pc:sldMk cId="559919597" sldId="455"/>
            <ac:grpSpMk id="111" creationId="{116807B9-9EC0-94D7-9409-570DE2C97E26}"/>
          </ac:grpSpMkLst>
        </pc:grpChg>
        <pc:grpChg chg="del">
          <ac:chgData name="Eelke Wielinga" userId="deb22ccefafb6d89" providerId="LiveId" clId="{B4356C38-289A-4DC6-9C8B-C088220A4FCC}" dt="2024-11-14T08:11:43.935" v="4161" actId="478"/>
          <ac:grpSpMkLst>
            <pc:docMk/>
            <pc:sldMk cId="559919597" sldId="455"/>
            <ac:grpSpMk id="119" creationId="{C1C2C574-51EE-EB33-7671-571BA8094CA2}"/>
          </ac:grpSpMkLst>
        </pc:grpChg>
        <pc:grpChg chg="add mod">
          <ac:chgData name="Eelke Wielinga" userId="deb22ccefafb6d89" providerId="LiveId" clId="{B4356C38-289A-4DC6-9C8B-C088220A4FCC}" dt="2024-11-14T20:48:57.332" v="8726" actId="164"/>
          <ac:grpSpMkLst>
            <pc:docMk/>
            <pc:sldMk cId="559919597" sldId="455"/>
            <ac:grpSpMk id="131" creationId="{E18F9E80-1CF1-C3C6-ECF4-F75701F419B9}"/>
          </ac:grpSpMkLst>
        </pc:grpChg>
        <pc:grpChg chg="del">
          <ac:chgData name="Eelke Wielinga" userId="deb22ccefafb6d89" providerId="LiveId" clId="{B4356C38-289A-4DC6-9C8B-C088220A4FCC}" dt="2024-11-14T08:11:43.935" v="4161" actId="478"/>
          <ac:grpSpMkLst>
            <pc:docMk/>
            <pc:sldMk cId="559919597" sldId="455"/>
            <ac:grpSpMk id="143" creationId="{BA31DDA7-2BA8-186E-191C-421E58A0B1E7}"/>
          </ac:grpSpMkLst>
        </pc:grpChg>
        <pc:grpChg chg="del">
          <ac:chgData name="Eelke Wielinga" userId="deb22ccefafb6d89" providerId="LiveId" clId="{B4356C38-289A-4DC6-9C8B-C088220A4FCC}" dt="2024-11-14T08:11:43.935" v="4161" actId="478"/>
          <ac:grpSpMkLst>
            <pc:docMk/>
            <pc:sldMk cId="559919597" sldId="455"/>
            <ac:grpSpMk id="159" creationId="{72BE0C8D-8258-77BA-00F6-FD15628F2D95}"/>
          </ac:grpSpMkLst>
        </pc:grpChg>
        <pc:grpChg chg="del">
          <ac:chgData name="Eelke Wielinga" userId="deb22ccefafb6d89" providerId="LiveId" clId="{B4356C38-289A-4DC6-9C8B-C088220A4FCC}" dt="2024-11-14T08:11:43.935" v="4161" actId="478"/>
          <ac:grpSpMkLst>
            <pc:docMk/>
            <pc:sldMk cId="559919597" sldId="455"/>
            <ac:grpSpMk id="169" creationId="{E7B9D6A6-C11D-5653-2726-E9FBB24D8DF2}"/>
          </ac:grpSpMkLst>
        </pc:grpChg>
        <pc:grpChg chg="del">
          <ac:chgData name="Eelke Wielinga" userId="deb22ccefafb6d89" providerId="LiveId" clId="{B4356C38-289A-4DC6-9C8B-C088220A4FCC}" dt="2024-11-14T08:11:43.935" v="4161" actId="478"/>
          <ac:grpSpMkLst>
            <pc:docMk/>
            <pc:sldMk cId="559919597" sldId="455"/>
            <ac:grpSpMk id="170" creationId="{991840F5-A4BC-BA9B-F9FA-98B898678229}"/>
          </ac:grpSpMkLst>
        </pc:grpChg>
        <pc:grpChg chg="del">
          <ac:chgData name="Eelke Wielinga" userId="deb22ccefafb6d89" providerId="LiveId" clId="{B4356C38-289A-4DC6-9C8B-C088220A4FCC}" dt="2024-11-14T08:11:43.935" v="4161" actId="478"/>
          <ac:grpSpMkLst>
            <pc:docMk/>
            <pc:sldMk cId="559919597" sldId="455"/>
            <ac:grpSpMk id="174" creationId="{C1AFFE39-080B-9A3B-C520-128CD6A918BA}"/>
          </ac:grpSpMkLst>
        </pc:grpChg>
        <pc:grpChg chg="del">
          <ac:chgData name="Eelke Wielinga" userId="deb22ccefafb6d89" providerId="LiveId" clId="{B4356C38-289A-4DC6-9C8B-C088220A4FCC}" dt="2024-11-14T08:11:43.935" v="4161" actId="478"/>
          <ac:grpSpMkLst>
            <pc:docMk/>
            <pc:sldMk cId="559919597" sldId="455"/>
            <ac:grpSpMk id="178" creationId="{29E9BEED-22F7-FE5D-8ED0-64FAFF93880A}"/>
          </ac:grpSpMkLst>
        </pc:grpChg>
        <pc:grpChg chg="del">
          <ac:chgData name="Eelke Wielinga" userId="deb22ccefafb6d89" providerId="LiveId" clId="{B4356C38-289A-4DC6-9C8B-C088220A4FCC}" dt="2024-11-14T08:11:43.935" v="4161" actId="478"/>
          <ac:grpSpMkLst>
            <pc:docMk/>
            <pc:sldMk cId="559919597" sldId="455"/>
            <ac:grpSpMk id="182" creationId="{763B47D6-D474-9DAD-FA52-30C7FC520D94}"/>
          </ac:grpSpMkLst>
        </pc:grpChg>
        <pc:grpChg chg="del">
          <ac:chgData name="Eelke Wielinga" userId="deb22ccefafb6d89" providerId="LiveId" clId="{B4356C38-289A-4DC6-9C8B-C088220A4FCC}" dt="2024-11-14T08:11:43.935" v="4161" actId="478"/>
          <ac:grpSpMkLst>
            <pc:docMk/>
            <pc:sldMk cId="559919597" sldId="455"/>
            <ac:grpSpMk id="186" creationId="{A015592F-4990-718C-613C-37006A4BD5B7}"/>
          </ac:grpSpMkLst>
        </pc:grpChg>
        <pc:grpChg chg="del">
          <ac:chgData name="Eelke Wielinga" userId="deb22ccefafb6d89" providerId="LiveId" clId="{B4356C38-289A-4DC6-9C8B-C088220A4FCC}" dt="2024-11-14T08:11:43.935" v="4161" actId="478"/>
          <ac:grpSpMkLst>
            <pc:docMk/>
            <pc:sldMk cId="559919597" sldId="455"/>
            <ac:grpSpMk id="190" creationId="{7D409BA7-FBC3-D734-5ABE-9E9ED34EBF73}"/>
          </ac:grpSpMkLst>
        </pc:grpChg>
        <pc:grpChg chg="del">
          <ac:chgData name="Eelke Wielinga" userId="deb22ccefafb6d89" providerId="LiveId" clId="{B4356C38-289A-4DC6-9C8B-C088220A4FCC}" dt="2024-11-14T08:11:43.935" v="4161" actId="478"/>
          <ac:grpSpMkLst>
            <pc:docMk/>
            <pc:sldMk cId="559919597" sldId="455"/>
            <ac:grpSpMk id="194" creationId="{387406CD-0F75-CEC9-D0D7-0D3AE95895B5}"/>
          </ac:grpSpMkLst>
        </pc:grpChg>
        <pc:grpChg chg="del">
          <ac:chgData name="Eelke Wielinga" userId="deb22ccefafb6d89" providerId="LiveId" clId="{B4356C38-289A-4DC6-9C8B-C088220A4FCC}" dt="2024-11-14T08:11:43.935" v="4161" actId="478"/>
          <ac:grpSpMkLst>
            <pc:docMk/>
            <pc:sldMk cId="559919597" sldId="455"/>
            <ac:grpSpMk id="232" creationId="{18E71906-96DD-B176-DD99-3249F0D8DB85}"/>
          </ac:grpSpMkLst>
        </pc:grpChg>
        <pc:picChg chg="mod">
          <ac:chgData name="Eelke Wielinga" userId="deb22ccefafb6d89" providerId="LiveId" clId="{B4356C38-289A-4DC6-9C8B-C088220A4FCC}" dt="2024-11-14T20:48:57.332" v="8726" actId="164"/>
          <ac:picMkLst>
            <pc:docMk/>
            <pc:sldMk cId="559919597" sldId="455"/>
            <ac:picMk id="2" creationId="{22AEFF45-979C-5391-3B85-91B0750FF402}"/>
          </ac:picMkLst>
        </pc:picChg>
        <pc:picChg chg="del">
          <ac:chgData name="Eelke Wielinga" userId="deb22ccefafb6d89" providerId="LiveId" clId="{B4356C38-289A-4DC6-9C8B-C088220A4FCC}" dt="2024-11-14T08:12:07.161" v="4191" actId="478"/>
          <ac:picMkLst>
            <pc:docMk/>
            <pc:sldMk cId="559919597" sldId="455"/>
            <ac:picMk id="5" creationId="{D7E380BE-41BB-0632-5D39-E9404B879E1D}"/>
          </ac:picMkLst>
        </pc:picChg>
        <pc:picChg chg="add mod">
          <ac:chgData name="Eelke Wielinga" userId="deb22ccefafb6d89" providerId="LiveId" clId="{B4356C38-289A-4DC6-9C8B-C088220A4FCC}" dt="2024-11-14T08:50:22.400" v="5249" actId="164"/>
          <ac:picMkLst>
            <pc:docMk/>
            <pc:sldMk cId="559919597" sldId="455"/>
            <ac:picMk id="35" creationId="{83CA1B78-4B5A-F30E-BF56-359A9A5A6770}"/>
          </ac:picMkLst>
        </pc:picChg>
        <pc:cxnChg chg="del">
          <ac:chgData name="Eelke Wielinga" userId="deb22ccefafb6d89" providerId="LiveId" clId="{B4356C38-289A-4DC6-9C8B-C088220A4FCC}" dt="2024-11-14T08:11:43.935" v="4161" actId="478"/>
          <ac:cxnSpMkLst>
            <pc:docMk/>
            <pc:sldMk cId="559919597" sldId="455"/>
            <ac:cxnSpMk id="10" creationId="{5DA73C94-630C-7B79-4D8E-AC3EFF9E5032}"/>
          </ac:cxnSpMkLst>
        </pc:cxnChg>
        <pc:cxnChg chg="del">
          <ac:chgData name="Eelke Wielinga" userId="deb22ccefafb6d89" providerId="LiveId" clId="{B4356C38-289A-4DC6-9C8B-C088220A4FCC}" dt="2024-11-14T08:11:43.935" v="4161" actId="478"/>
          <ac:cxnSpMkLst>
            <pc:docMk/>
            <pc:sldMk cId="559919597" sldId="455"/>
            <ac:cxnSpMk id="13" creationId="{B6195B1E-8736-7F3D-FBE4-9293E660D392}"/>
          </ac:cxnSpMkLst>
        </pc:cxnChg>
      </pc:sldChg>
      <pc:sldChg chg="addSp delSp modSp add mod ord">
        <pc:chgData name="Eelke Wielinga" userId="deb22ccefafb6d89" providerId="LiveId" clId="{B4356C38-289A-4DC6-9C8B-C088220A4FCC}" dt="2024-11-14T20:34:14.013" v="8664" actId="20577"/>
        <pc:sldMkLst>
          <pc:docMk/>
          <pc:sldMk cId="1556277786" sldId="456"/>
        </pc:sldMkLst>
        <pc:spChg chg="del mod topLvl">
          <ac:chgData name="Eelke Wielinga" userId="deb22ccefafb6d89" providerId="LiveId" clId="{B4356C38-289A-4DC6-9C8B-C088220A4FCC}" dt="2024-11-14T19:59:02.301" v="7900" actId="478"/>
          <ac:spMkLst>
            <pc:docMk/>
            <pc:sldMk cId="1556277786" sldId="456"/>
            <ac:spMk id="6" creationId="{CB6E3643-C50A-86FA-EB73-B446866A109B}"/>
          </ac:spMkLst>
        </pc:spChg>
        <pc:spChg chg="mod topLvl">
          <ac:chgData name="Eelke Wielinga" userId="deb22ccefafb6d89" providerId="LiveId" clId="{B4356C38-289A-4DC6-9C8B-C088220A4FCC}" dt="2024-11-14T20:30:56.571" v="8649" actId="164"/>
          <ac:spMkLst>
            <pc:docMk/>
            <pc:sldMk cId="1556277786" sldId="456"/>
            <ac:spMk id="7" creationId="{3A4D1B6B-8F0A-B087-0344-BF22CA52B8B8}"/>
          </ac:spMkLst>
        </pc:spChg>
        <pc:spChg chg="del mod topLvl">
          <ac:chgData name="Eelke Wielinga" userId="deb22ccefafb6d89" providerId="LiveId" clId="{B4356C38-289A-4DC6-9C8B-C088220A4FCC}" dt="2024-11-14T19:59:19.246" v="7901" actId="478"/>
          <ac:spMkLst>
            <pc:docMk/>
            <pc:sldMk cId="1556277786" sldId="456"/>
            <ac:spMk id="8" creationId="{26F18188-56DF-613C-3A30-5E1B3C743A25}"/>
          </ac:spMkLst>
        </pc:spChg>
        <pc:spChg chg="del mod topLvl">
          <ac:chgData name="Eelke Wielinga" userId="deb22ccefafb6d89" providerId="LiveId" clId="{B4356C38-289A-4DC6-9C8B-C088220A4FCC}" dt="2024-11-14T19:59:19.246" v="7901" actId="478"/>
          <ac:spMkLst>
            <pc:docMk/>
            <pc:sldMk cId="1556277786" sldId="456"/>
            <ac:spMk id="9" creationId="{A08151EB-C79E-CE22-618D-599766F5664F}"/>
          </ac:spMkLst>
        </pc:spChg>
        <pc:spChg chg="mod topLvl">
          <ac:chgData name="Eelke Wielinga" userId="deb22ccefafb6d89" providerId="LiveId" clId="{B4356C38-289A-4DC6-9C8B-C088220A4FCC}" dt="2024-11-14T20:33:43.004" v="8654" actId="207"/>
          <ac:spMkLst>
            <pc:docMk/>
            <pc:sldMk cId="1556277786" sldId="456"/>
            <ac:spMk id="10" creationId="{19F7052D-61DC-6456-FD19-ED8E93DAA470}"/>
          </ac:spMkLst>
        </pc:spChg>
        <pc:spChg chg="mod topLvl">
          <ac:chgData name="Eelke Wielinga" userId="deb22ccefafb6d89" providerId="LiveId" clId="{B4356C38-289A-4DC6-9C8B-C088220A4FCC}" dt="2024-11-14T20:30:56.571" v="8649" actId="164"/>
          <ac:spMkLst>
            <pc:docMk/>
            <pc:sldMk cId="1556277786" sldId="456"/>
            <ac:spMk id="11" creationId="{398D5C19-70B3-073A-3E61-9FD633664BA6}"/>
          </ac:spMkLst>
        </pc:spChg>
        <pc:spChg chg="del mod topLvl">
          <ac:chgData name="Eelke Wielinga" userId="deb22ccefafb6d89" providerId="LiveId" clId="{B4356C38-289A-4DC6-9C8B-C088220A4FCC}" dt="2024-11-14T19:59:19.246" v="7901" actId="478"/>
          <ac:spMkLst>
            <pc:docMk/>
            <pc:sldMk cId="1556277786" sldId="456"/>
            <ac:spMk id="12" creationId="{8BB3352C-42DD-17FE-7DAC-FAC1628DFB34}"/>
          </ac:spMkLst>
        </pc:spChg>
        <pc:spChg chg="mod topLvl">
          <ac:chgData name="Eelke Wielinga" userId="deb22ccefafb6d89" providerId="LiveId" clId="{B4356C38-289A-4DC6-9C8B-C088220A4FCC}" dt="2024-11-14T20:30:56.571" v="8649" actId="164"/>
          <ac:spMkLst>
            <pc:docMk/>
            <pc:sldMk cId="1556277786" sldId="456"/>
            <ac:spMk id="13" creationId="{302BDE04-FD23-36BC-700A-9196610390C1}"/>
          </ac:spMkLst>
        </pc:spChg>
        <pc:spChg chg="del mod topLvl">
          <ac:chgData name="Eelke Wielinga" userId="deb22ccefafb6d89" providerId="LiveId" clId="{B4356C38-289A-4DC6-9C8B-C088220A4FCC}" dt="2024-11-14T19:59:19.246" v="7901" actId="478"/>
          <ac:spMkLst>
            <pc:docMk/>
            <pc:sldMk cId="1556277786" sldId="456"/>
            <ac:spMk id="14" creationId="{47DDEDFE-20E8-EC3F-48DB-A5D4F8F8192B}"/>
          </ac:spMkLst>
        </pc:spChg>
        <pc:spChg chg="del mod topLvl">
          <ac:chgData name="Eelke Wielinga" userId="deb22ccefafb6d89" providerId="LiveId" clId="{B4356C38-289A-4DC6-9C8B-C088220A4FCC}" dt="2024-11-14T19:59:19.246" v="7901" actId="478"/>
          <ac:spMkLst>
            <pc:docMk/>
            <pc:sldMk cId="1556277786" sldId="456"/>
            <ac:spMk id="15" creationId="{3BCF9E9B-6498-0363-547F-DD1801A48719}"/>
          </ac:spMkLst>
        </pc:spChg>
        <pc:spChg chg="del mod topLvl">
          <ac:chgData name="Eelke Wielinga" userId="deb22ccefafb6d89" providerId="LiveId" clId="{B4356C38-289A-4DC6-9C8B-C088220A4FCC}" dt="2024-11-14T19:59:19.246" v="7901" actId="478"/>
          <ac:spMkLst>
            <pc:docMk/>
            <pc:sldMk cId="1556277786" sldId="456"/>
            <ac:spMk id="16" creationId="{1F7F18A1-8872-56B9-4173-C634A1B51E1F}"/>
          </ac:spMkLst>
        </pc:spChg>
        <pc:spChg chg="del mod topLvl">
          <ac:chgData name="Eelke Wielinga" userId="deb22ccefafb6d89" providerId="LiveId" clId="{B4356C38-289A-4DC6-9C8B-C088220A4FCC}" dt="2024-11-14T19:59:19.246" v="7901" actId="478"/>
          <ac:spMkLst>
            <pc:docMk/>
            <pc:sldMk cId="1556277786" sldId="456"/>
            <ac:spMk id="17" creationId="{4C4E10FA-56F1-F821-BA05-3587EE004E85}"/>
          </ac:spMkLst>
        </pc:spChg>
        <pc:spChg chg="mod">
          <ac:chgData name="Eelke Wielinga" userId="deb22ccefafb6d89" providerId="LiveId" clId="{B4356C38-289A-4DC6-9C8B-C088220A4FCC}" dt="2024-11-14T19:58:49.420" v="7899" actId="165"/>
          <ac:spMkLst>
            <pc:docMk/>
            <pc:sldMk cId="1556277786" sldId="456"/>
            <ac:spMk id="19" creationId="{1F20AD46-080A-6D02-8F1A-ED33518C43B8}"/>
          </ac:spMkLst>
        </pc:spChg>
        <pc:spChg chg="mod">
          <ac:chgData name="Eelke Wielinga" userId="deb22ccefafb6d89" providerId="LiveId" clId="{B4356C38-289A-4DC6-9C8B-C088220A4FCC}" dt="2024-11-14T19:58:49.420" v="7899" actId="165"/>
          <ac:spMkLst>
            <pc:docMk/>
            <pc:sldMk cId="1556277786" sldId="456"/>
            <ac:spMk id="20" creationId="{210BA0CF-C670-7051-1992-9AA07C35FCE7}"/>
          </ac:spMkLst>
        </pc:spChg>
        <pc:spChg chg="del mod topLvl">
          <ac:chgData name="Eelke Wielinga" userId="deb22ccefafb6d89" providerId="LiveId" clId="{B4356C38-289A-4DC6-9C8B-C088220A4FCC}" dt="2024-11-14T19:59:19.246" v="7901" actId="478"/>
          <ac:spMkLst>
            <pc:docMk/>
            <pc:sldMk cId="1556277786" sldId="456"/>
            <ac:spMk id="21" creationId="{08F5C399-7E30-8DF3-5AAF-C8987F43CD65}"/>
          </ac:spMkLst>
        </pc:spChg>
        <pc:spChg chg="del mod topLvl">
          <ac:chgData name="Eelke Wielinga" userId="deb22ccefafb6d89" providerId="LiveId" clId="{B4356C38-289A-4DC6-9C8B-C088220A4FCC}" dt="2024-11-14T19:59:02.301" v="7900" actId="478"/>
          <ac:spMkLst>
            <pc:docMk/>
            <pc:sldMk cId="1556277786" sldId="456"/>
            <ac:spMk id="22" creationId="{F4234688-8615-1B02-FAF8-92E10014C1D3}"/>
          </ac:spMkLst>
        </pc:spChg>
        <pc:spChg chg="mod topLvl">
          <ac:chgData name="Eelke Wielinga" userId="deb22ccefafb6d89" providerId="LiveId" clId="{B4356C38-289A-4DC6-9C8B-C088220A4FCC}" dt="2024-11-14T20:30:56.571" v="8649" actId="164"/>
          <ac:spMkLst>
            <pc:docMk/>
            <pc:sldMk cId="1556277786" sldId="456"/>
            <ac:spMk id="23" creationId="{CDCBFE62-1771-31A1-BBF3-FF110A1A1C4F}"/>
          </ac:spMkLst>
        </pc:spChg>
        <pc:spChg chg="del mod topLvl">
          <ac:chgData name="Eelke Wielinga" userId="deb22ccefafb6d89" providerId="LiveId" clId="{B4356C38-289A-4DC6-9C8B-C088220A4FCC}" dt="2024-11-14T19:59:02.301" v="7900" actId="478"/>
          <ac:spMkLst>
            <pc:docMk/>
            <pc:sldMk cId="1556277786" sldId="456"/>
            <ac:spMk id="24" creationId="{82486524-E175-1A9F-443D-3D3857A97201}"/>
          </ac:spMkLst>
        </pc:spChg>
        <pc:spChg chg="add mod topLvl">
          <ac:chgData name="Eelke Wielinga" userId="deb22ccefafb6d89" providerId="LiveId" clId="{B4356C38-289A-4DC6-9C8B-C088220A4FCC}" dt="2024-11-14T20:30:56.571" v="8649" actId="164"/>
          <ac:spMkLst>
            <pc:docMk/>
            <pc:sldMk cId="1556277786" sldId="456"/>
            <ac:spMk id="25" creationId="{00874CD6-630A-A015-C3A2-59B1C7AAB06C}"/>
          </ac:spMkLst>
        </pc:spChg>
        <pc:spChg chg="add mod topLvl">
          <ac:chgData name="Eelke Wielinga" userId="deb22ccefafb6d89" providerId="LiveId" clId="{B4356C38-289A-4DC6-9C8B-C088220A4FCC}" dt="2024-11-14T20:30:56.571" v="8649" actId="164"/>
          <ac:spMkLst>
            <pc:docMk/>
            <pc:sldMk cId="1556277786" sldId="456"/>
            <ac:spMk id="26" creationId="{D6ED81FD-9B76-327A-7129-6FF1984C3231}"/>
          </ac:spMkLst>
        </pc:spChg>
        <pc:spChg chg="del mod topLvl">
          <ac:chgData name="Eelke Wielinga" userId="deb22ccefafb6d89" providerId="LiveId" clId="{B4356C38-289A-4DC6-9C8B-C088220A4FCC}" dt="2024-11-14T20:15:39.184" v="8468" actId="478"/>
          <ac:spMkLst>
            <pc:docMk/>
            <pc:sldMk cId="1556277786" sldId="456"/>
            <ac:spMk id="30" creationId="{6F891328-4F7A-74BE-7F64-0A1DED5436FA}"/>
          </ac:spMkLst>
        </pc:spChg>
        <pc:spChg chg="del mod topLvl">
          <ac:chgData name="Eelke Wielinga" userId="deb22ccefafb6d89" providerId="LiveId" clId="{B4356C38-289A-4DC6-9C8B-C088220A4FCC}" dt="2024-11-14T20:15:39.184" v="8468" actId="478"/>
          <ac:spMkLst>
            <pc:docMk/>
            <pc:sldMk cId="1556277786" sldId="456"/>
            <ac:spMk id="31" creationId="{C5CD85AC-4A0E-969E-55DF-1A75B4F1F15D}"/>
          </ac:spMkLst>
        </pc:spChg>
        <pc:spChg chg="del mod topLvl">
          <ac:chgData name="Eelke Wielinga" userId="deb22ccefafb6d89" providerId="LiveId" clId="{B4356C38-289A-4DC6-9C8B-C088220A4FCC}" dt="2024-11-14T20:15:39.184" v="8468" actId="478"/>
          <ac:spMkLst>
            <pc:docMk/>
            <pc:sldMk cId="1556277786" sldId="456"/>
            <ac:spMk id="32" creationId="{DDCAB225-127D-C99F-CDB7-B01DEA8E8719}"/>
          </ac:spMkLst>
        </pc:spChg>
        <pc:spChg chg="del mod topLvl">
          <ac:chgData name="Eelke Wielinga" userId="deb22ccefafb6d89" providerId="LiveId" clId="{B4356C38-289A-4DC6-9C8B-C088220A4FCC}" dt="2024-11-14T20:15:39.184" v="8468" actId="478"/>
          <ac:spMkLst>
            <pc:docMk/>
            <pc:sldMk cId="1556277786" sldId="456"/>
            <ac:spMk id="33" creationId="{5F717259-87F4-F835-EAD5-A403636C49BB}"/>
          </ac:spMkLst>
        </pc:spChg>
        <pc:spChg chg="del mod topLvl">
          <ac:chgData name="Eelke Wielinga" userId="deb22ccefafb6d89" providerId="LiveId" clId="{B4356C38-289A-4DC6-9C8B-C088220A4FCC}" dt="2024-11-14T19:59:19.246" v="7901" actId="478"/>
          <ac:spMkLst>
            <pc:docMk/>
            <pc:sldMk cId="1556277786" sldId="456"/>
            <ac:spMk id="36" creationId="{5A3C76AD-7E82-BA89-EA75-0425A7DC95C4}"/>
          </ac:spMkLst>
        </pc:spChg>
        <pc:spChg chg="del mod topLvl">
          <ac:chgData name="Eelke Wielinga" userId="deb22ccefafb6d89" providerId="LiveId" clId="{B4356C38-289A-4DC6-9C8B-C088220A4FCC}" dt="2024-11-14T19:59:19.246" v="7901" actId="478"/>
          <ac:spMkLst>
            <pc:docMk/>
            <pc:sldMk cId="1556277786" sldId="456"/>
            <ac:spMk id="38" creationId="{7BAE732F-CFBD-878E-3C1D-BDC3218B98C2}"/>
          </ac:spMkLst>
        </pc:spChg>
        <pc:spChg chg="del mod topLvl">
          <ac:chgData name="Eelke Wielinga" userId="deb22ccefafb6d89" providerId="LiveId" clId="{B4356C38-289A-4DC6-9C8B-C088220A4FCC}" dt="2024-11-14T19:59:02.301" v="7900" actId="478"/>
          <ac:spMkLst>
            <pc:docMk/>
            <pc:sldMk cId="1556277786" sldId="456"/>
            <ac:spMk id="40" creationId="{A21CC230-FE70-6801-7CAD-C712C0843515}"/>
          </ac:spMkLst>
        </pc:spChg>
        <pc:spChg chg="del mod topLvl">
          <ac:chgData name="Eelke Wielinga" userId="deb22ccefafb6d89" providerId="LiveId" clId="{B4356C38-289A-4DC6-9C8B-C088220A4FCC}" dt="2024-11-14T19:59:02.301" v="7900" actId="478"/>
          <ac:spMkLst>
            <pc:docMk/>
            <pc:sldMk cId="1556277786" sldId="456"/>
            <ac:spMk id="45" creationId="{9CA56546-A73E-C8BA-A1BB-099AAE2ACCD1}"/>
          </ac:spMkLst>
        </pc:spChg>
        <pc:spChg chg="del mod topLvl">
          <ac:chgData name="Eelke Wielinga" userId="deb22ccefafb6d89" providerId="LiveId" clId="{B4356C38-289A-4DC6-9C8B-C088220A4FCC}" dt="2024-11-14T19:59:02.301" v="7900" actId="478"/>
          <ac:spMkLst>
            <pc:docMk/>
            <pc:sldMk cId="1556277786" sldId="456"/>
            <ac:spMk id="46" creationId="{C9EE7EAC-ABF5-CBFD-D8A5-B2DE86E1D125}"/>
          </ac:spMkLst>
        </pc:spChg>
        <pc:spChg chg="del mod topLvl">
          <ac:chgData name="Eelke Wielinga" userId="deb22ccefafb6d89" providerId="LiveId" clId="{B4356C38-289A-4DC6-9C8B-C088220A4FCC}" dt="2024-11-14T19:59:02.301" v="7900" actId="478"/>
          <ac:spMkLst>
            <pc:docMk/>
            <pc:sldMk cId="1556277786" sldId="456"/>
            <ac:spMk id="47" creationId="{50D765DF-131A-7EB3-5281-47A35FAB67DD}"/>
          </ac:spMkLst>
        </pc:spChg>
        <pc:spChg chg="mod">
          <ac:chgData name="Eelke Wielinga" userId="deb22ccefafb6d89" providerId="LiveId" clId="{B4356C38-289A-4DC6-9C8B-C088220A4FCC}" dt="2024-11-14T20:25:42.211" v="8551" actId="165"/>
          <ac:spMkLst>
            <pc:docMk/>
            <pc:sldMk cId="1556277786" sldId="456"/>
            <ac:spMk id="48" creationId="{03871DF9-75D6-6A81-16A7-B5082A585F17}"/>
          </ac:spMkLst>
        </pc:spChg>
        <pc:spChg chg="mod">
          <ac:chgData name="Eelke Wielinga" userId="deb22ccefafb6d89" providerId="LiveId" clId="{B4356C38-289A-4DC6-9C8B-C088220A4FCC}" dt="2024-11-14T20:25:42.211" v="8551" actId="165"/>
          <ac:spMkLst>
            <pc:docMk/>
            <pc:sldMk cId="1556277786" sldId="456"/>
            <ac:spMk id="51" creationId="{89B1AFCC-8F10-7F5A-CB6B-2EB2B7BCFFAC}"/>
          </ac:spMkLst>
        </pc:spChg>
        <pc:spChg chg="mod">
          <ac:chgData name="Eelke Wielinga" userId="deb22ccefafb6d89" providerId="LiveId" clId="{B4356C38-289A-4DC6-9C8B-C088220A4FCC}" dt="2024-11-14T20:25:42.211" v="8551" actId="165"/>
          <ac:spMkLst>
            <pc:docMk/>
            <pc:sldMk cId="1556277786" sldId="456"/>
            <ac:spMk id="53" creationId="{D8930320-BA80-0D9C-EAFE-2905311FB933}"/>
          </ac:spMkLst>
        </pc:spChg>
        <pc:spChg chg="mod">
          <ac:chgData name="Eelke Wielinga" userId="deb22ccefafb6d89" providerId="LiveId" clId="{B4356C38-289A-4DC6-9C8B-C088220A4FCC}" dt="2024-11-14T20:25:42.211" v="8551" actId="165"/>
          <ac:spMkLst>
            <pc:docMk/>
            <pc:sldMk cId="1556277786" sldId="456"/>
            <ac:spMk id="54" creationId="{281F2F3C-5564-DBAC-4CA4-A92906738A7E}"/>
          </ac:spMkLst>
        </pc:spChg>
        <pc:spChg chg="mod">
          <ac:chgData name="Eelke Wielinga" userId="deb22ccefafb6d89" providerId="LiveId" clId="{B4356C38-289A-4DC6-9C8B-C088220A4FCC}" dt="2024-11-14T20:25:42.211" v="8551" actId="165"/>
          <ac:spMkLst>
            <pc:docMk/>
            <pc:sldMk cId="1556277786" sldId="456"/>
            <ac:spMk id="55" creationId="{2736D805-043D-4292-AE51-E8B562074121}"/>
          </ac:spMkLst>
        </pc:spChg>
        <pc:spChg chg="mod">
          <ac:chgData name="Eelke Wielinga" userId="deb22ccefafb6d89" providerId="LiveId" clId="{B4356C38-289A-4DC6-9C8B-C088220A4FCC}" dt="2024-11-14T20:25:42.211" v="8551" actId="165"/>
          <ac:spMkLst>
            <pc:docMk/>
            <pc:sldMk cId="1556277786" sldId="456"/>
            <ac:spMk id="56" creationId="{56C97B00-27AF-2750-8929-089BAEA18DC6}"/>
          </ac:spMkLst>
        </pc:spChg>
        <pc:spChg chg="del mod topLvl">
          <ac:chgData name="Eelke Wielinga" userId="deb22ccefafb6d89" providerId="LiveId" clId="{B4356C38-289A-4DC6-9C8B-C088220A4FCC}" dt="2024-11-14T19:59:02.301" v="7900" actId="478"/>
          <ac:spMkLst>
            <pc:docMk/>
            <pc:sldMk cId="1556277786" sldId="456"/>
            <ac:spMk id="58" creationId="{4A2A7BC6-F6F8-0800-C211-9F7AA72AB8B4}"/>
          </ac:spMkLst>
        </pc:spChg>
        <pc:spChg chg="del mod topLvl">
          <ac:chgData name="Eelke Wielinga" userId="deb22ccefafb6d89" providerId="LiveId" clId="{B4356C38-289A-4DC6-9C8B-C088220A4FCC}" dt="2024-11-14T19:59:02.301" v="7900" actId="478"/>
          <ac:spMkLst>
            <pc:docMk/>
            <pc:sldMk cId="1556277786" sldId="456"/>
            <ac:spMk id="59" creationId="{EF73A195-56E9-0C73-1340-3DC48587754D}"/>
          </ac:spMkLst>
        </pc:spChg>
        <pc:spChg chg="del mod topLvl">
          <ac:chgData name="Eelke Wielinga" userId="deb22ccefafb6d89" providerId="LiveId" clId="{B4356C38-289A-4DC6-9C8B-C088220A4FCC}" dt="2024-11-14T19:59:02.301" v="7900" actId="478"/>
          <ac:spMkLst>
            <pc:docMk/>
            <pc:sldMk cId="1556277786" sldId="456"/>
            <ac:spMk id="60" creationId="{78EC22FB-D103-1D16-001B-FD127A305564}"/>
          </ac:spMkLst>
        </pc:spChg>
        <pc:spChg chg="del mod topLvl">
          <ac:chgData name="Eelke Wielinga" userId="deb22ccefafb6d89" providerId="LiveId" clId="{B4356C38-289A-4DC6-9C8B-C088220A4FCC}" dt="2024-11-14T19:59:02.301" v="7900" actId="478"/>
          <ac:spMkLst>
            <pc:docMk/>
            <pc:sldMk cId="1556277786" sldId="456"/>
            <ac:spMk id="61" creationId="{335F03D6-E5B1-1649-C97F-FC830491D999}"/>
          </ac:spMkLst>
        </pc:spChg>
        <pc:spChg chg="del mod topLvl">
          <ac:chgData name="Eelke Wielinga" userId="deb22ccefafb6d89" providerId="LiveId" clId="{B4356C38-289A-4DC6-9C8B-C088220A4FCC}" dt="2024-11-14T19:59:02.301" v="7900" actId="478"/>
          <ac:spMkLst>
            <pc:docMk/>
            <pc:sldMk cId="1556277786" sldId="456"/>
            <ac:spMk id="62" creationId="{7343E316-209A-A8EB-4818-CD39895192F7}"/>
          </ac:spMkLst>
        </pc:spChg>
        <pc:spChg chg="mod">
          <ac:chgData name="Eelke Wielinga" userId="deb22ccefafb6d89" providerId="LiveId" clId="{B4356C38-289A-4DC6-9C8B-C088220A4FCC}" dt="2024-11-14T19:58:49.420" v="7899" actId="165"/>
          <ac:spMkLst>
            <pc:docMk/>
            <pc:sldMk cId="1556277786" sldId="456"/>
            <ac:spMk id="68" creationId="{4E01C752-D093-CCF6-6DF3-C0543E218274}"/>
          </ac:spMkLst>
        </pc:spChg>
        <pc:spChg chg="mod">
          <ac:chgData name="Eelke Wielinga" userId="deb22ccefafb6d89" providerId="LiveId" clId="{B4356C38-289A-4DC6-9C8B-C088220A4FCC}" dt="2024-11-14T20:25:42.211" v="8551" actId="165"/>
          <ac:spMkLst>
            <pc:docMk/>
            <pc:sldMk cId="1556277786" sldId="456"/>
            <ac:spMk id="69" creationId="{33F936D4-EFF1-E352-010B-2DF6BA3F08C2}"/>
          </ac:spMkLst>
        </pc:spChg>
        <pc:spChg chg="mod">
          <ac:chgData name="Eelke Wielinga" userId="deb22ccefafb6d89" providerId="LiveId" clId="{B4356C38-289A-4DC6-9C8B-C088220A4FCC}" dt="2024-11-14T20:25:42.211" v="8551" actId="165"/>
          <ac:spMkLst>
            <pc:docMk/>
            <pc:sldMk cId="1556277786" sldId="456"/>
            <ac:spMk id="71" creationId="{696969E5-6875-A0FB-2C6E-416F042896EC}"/>
          </ac:spMkLst>
        </pc:spChg>
        <pc:spChg chg="mod">
          <ac:chgData name="Eelke Wielinga" userId="deb22ccefafb6d89" providerId="LiveId" clId="{B4356C38-289A-4DC6-9C8B-C088220A4FCC}" dt="2024-11-14T20:25:42.211" v="8551" actId="165"/>
          <ac:spMkLst>
            <pc:docMk/>
            <pc:sldMk cId="1556277786" sldId="456"/>
            <ac:spMk id="72" creationId="{7C155E85-42DB-0C39-B040-6F3094CBA966}"/>
          </ac:spMkLst>
        </pc:spChg>
        <pc:spChg chg="mod">
          <ac:chgData name="Eelke Wielinga" userId="deb22ccefafb6d89" providerId="LiveId" clId="{B4356C38-289A-4DC6-9C8B-C088220A4FCC}" dt="2024-11-14T20:25:42.211" v="8551" actId="165"/>
          <ac:spMkLst>
            <pc:docMk/>
            <pc:sldMk cId="1556277786" sldId="456"/>
            <ac:spMk id="74" creationId="{532A55F5-0F7C-844B-815E-5A5E559C2D4E}"/>
          </ac:spMkLst>
        </pc:spChg>
        <pc:spChg chg="del mod topLvl">
          <ac:chgData name="Eelke Wielinga" userId="deb22ccefafb6d89" providerId="LiveId" clId="{B4356C38-289A-4DC6-9C8B-C088220A4FCC}" dt="2024-11-14T19:59:02.301" v="7900" actId="478"/>
          <ac:spMkLst>
            <pc:docMk/>
            <pc:sldMk cId="1556277786" sldId="456"/>
            <ac:spMk id="79" creationId="{53F438DC-D265-0CA3-53BD-F27A0C0E3F40}"/>
          </ac:spMkLst>
        </pc:spChg>
        <pc:spChg chg="mod">
          <ac:chgData name="Eelke Wielinga" userId="deb22ccefafb6d89" providerId="LiveId" clId="{B4356C38-289A-4DC6-9C8B-C088220A4FCC}" dt="2024-11-14T19:58:49.420" v="7899" actId="165"/>
          <ac:spMkLst>
            <pc:docMk/>
            <pc:sldMk cId="1556277786" sldId="456"/>
            <ac:spMk id="80" creationId="{28BDD3E0-FD10-F5C3-CB2B-3DDB85CF5B22}"/>
          </ac:spMkLst>
        </pc:spChg>
        <pc:spChg chg="mod">
          <ac:chgData name="Eelke Wielinga" userId="deb22ccefafb6d89" providerId="LiveId" clId="{B4356C38-289A-4DC6-9C8B-C088220A4FCC}" dt="2024-11-14T19:58:49.420" v="7899" actId="165"/>
          <ac:spMkLst>
            <pc:docMk/>
            <pc:sldMk cId="1556277786" sldId="456"/>
            <ac:spMk id="81" creationId="{D6185825-A4CF-C4A6-5A8C-885E5E32DC56}"/>
          </ac:spMkLst>
        </pc:spChg>
        <pc:spChg chg="mod">
          <ac:chgData name="Eelke Wielinga" userId="deb22ccefafb6d89" providerId="LiveId" clId="{B4356C38-289A-4DC6-9C8B-C088220A4FCC}" dt="2024-11-14T19:58:49.420" v="7899" actId="165"/>
          <ac:spMkLst>
            <pc:docMk/>
            <pc:sldMk cId="1556277786" sldId="456"/>
            <ac:spMk id="82" creationId="{D49BAF81-CDE5-C438-872C-8A050AD262C5}"/>
          </ac:spMkLst>
        </pc:spChg>
        <pc:spChg chg="mod">
          <ac:chgData name="Eelke Wielinga" userId="deb22ccefafb6d89" providerId="LiveId" clId="{B4356C38-289A-4DC6-9C8B-C088220A4FCC}" dt="2024-11-14T19:58:49.420" v="7899" actId="165"/>
          <ac:spMkLst>
            <pc:docMk/>
            <pc:sldMk cId="1556277786" sldId="456"/>
            <ac:spMk id="83" creationId="{1DC04D04-F486-125D-E1FA-8F96A9C6E91D}"/>
          </ac:spMkLst>
        </pc:spChg>
        <pc:spChg chg="add mod topLvl">
          <ac:chgData name="Eelke Wielinga" userId="deb22ccefafb6d89" providerId="LiveId" clId="{B4356C38-289A-4DC6-9C8B-C088220A4FCC}" dt="2024-11-14T20:30:56.571" v="8649" actId="164"/>
          <ac:spMkLst>
            <pc:docMk/>
            <pc:sldMk cId="1556277786" sldId="456"/>
            <ac:spMk id="89" creationId="{C4A0C2A5-2B64-85BA-D223-EE6F56B24DAD}"/>
          </ac:spMkLst>
        </pc:spChg>
        <pc:spChg chg="add mod topLvl">
          <ac:chgData name="Eelke Wielinga" userId="deb22ccefafb6d89" providerId="LiveId" clId="{B4356C38-289A-4DC6-9C8B-C088220A4FCC}" dt="2024-11-14T20:30:56.571" v="8649" actId="164"/>
          <ac:spMkLst>
            <pc:docMk/>
            <pc:sldMk cId="1556277786" sldId="456"/>
            <ac:spMk id="90" creationId="{C7E56BC8-5D44-952D-AD46-B1088E4A8169}"/>
          </ac:spMkLst>
        </pc:spChg>
        <pc:spChg chg="mod">
          <ac:chgData name="Eelke Wielinga" userId="deb22ccefafb6d89" providerId="LiveId" clId="{B4356C38-289A-4DC6-9C8B-C088220A4FCC}" dt="2024-11-14T20:25:42.211" v="8551" actId="165"/>
          <ac:spMkLst>
            <pc:docMk/>
            <pc:sldMk cId="1556277786" sldId="456"/>
            <ac:spMk id="94" creationId="{A2AC63FB-CA8F-36C7-8E26-E5DC27266744}"/>
          </ac:spMkLst>
        </pc:spChg>
        <pc:spChg chg="mod">
          <ac:chgData name="Eelke Wielinga" userId="deb22ccefafb6d89" providerId="LiveId" clId="{B4356C38-289A-4DC6-9C8B-C088220A4FCC}" dt="2024-11-14T20:25:42.211" v="8551" actId="165"/>
          <ac:spMkLst>
            <pc:docMk/>
            <pc:sldMk cId="1556277786" sldId="456"/>
            <ac:spMk id="116" creationId="{31C32131-4A35-F0A7-B82E-9B3EF72191AE}"/>
          </ac:spMkLst>
        </pc:spChg>
        <pc:spChg chg="mod">
          <ac:chgData name="Eelke Wielinga" userId="deb22ccefafb6d89" providerId="LiveId" clId="{B4356C38-289A-4DC6-9C8B-C088220A4FCC}" dt="2024-11-14T20:25:42.211" v="8551" actId="165"/>
          <ac:spMkLst>
            <pc:docMk/>
            <pc:sldMk cId="1556277786" sldId="456"/>
            <ac:spMk id="117" creationId="{64C0D371-6B4A-9055-0FE9-E42EF7C16A16}"/>
          </ac:spMkLst>
        </pc:spChg>
        <pc:spChg chg="mod">
          <ac:chgData name="Eelke Wielinga" userId="deb22ccefafb6d89" providerId="LiveId" clId="{B4356C38-289A-4DC6-9C8B-C088220A4FCC}" dt="2024-11-14T20:25:42.211" v="8551" actId="165"/>
          <ac:spMkLst>
            <pc:docMk/>
            <pc:sldMk cId="1556277786" sldId="456"/>
            <ac:spMk id="118" creationId="{EC01C8D4-4293-660F-5212-A391DE5F467C}"/>
          </ac:spMkLst>
        </pc:spChg>
        <pc:spChg chg="mod">
          <ac:chgData name="Eelke Wielinga" userId="deb22ccefafb6d89" providerId="LiveId" clId="{B4356C38-289A-4DC6-9C8B-C088220A4FCC}" dt="2024-11-14T20:25:42.211" v="8551" actId="165"/>
          <ac:spMkLst>
            <pc:docMk/>
            <pc:sldMk cId="1556277786" sldId="456"/>
            <ac:spMk id="119" creationId="{7E613190-0CE1-7A5D-E601-99B5BA8ECB08}"/>
          </ac:spMkLst>
        </pc:spChg>
        <pc:spChg chg="mod">
          <ac:chgData name="Eelke Wielinga" userId="deb22ccefafb6d89" providerId="LiveId" clId="{B4356C38-289A-4DC6-9C8B-C088220A4FCC}" dt="2024-11-14T20:25:42.211" v="8551" actId="165"/>
          <ac:spMkLst>
            <pc:docMk/>
            <pc:sldMk cId="1556277786" sldId="456"/>
            <ac:spMk id="120" creationId="{64B8D5AE-D47F-4DAC-3073-A7E863C91C0E}"/>
          </ac:spMkLst>
        </pc:spChg>
        <pc:spChg chg="mod">
          <ac:chgData name="Eelke Wielinga" userId="deb22ccefafb6d89" providerId="LiveId" clId="{B4356C38-289A-4DC6-9C8B-C088220A4FCC}" dt="2024-11-14T20:25:42.211" v="8551" actId="165"/>
          <ac:spMkLst>
            <pc:docMk/>
            <pc:sldMk cId="1556277786" sldId="456"/>
            <ac:spMk id="121" creationId="{6F124627-A3F1-F515-0EF0-06CB58C55B27}"/>
          </ac:spMkLst>
        </pc:spChg>
        <pc:spChg chg="mod">
          <ac:chgData name="Eelke Wielinga" userId="deb22ccefafb6d89" providerId="LiveId" clId="{B4356C38-289A-4DC6-9C8B-C088220A4FCC}" dt="2024-11-14T20:25:42.211" v="8551" actId="165"/>
          <ac:spMkLst>
            <pc:docMk/>
            <pc:sldMk cId="1556277786" sldId="456"/>
            <ac:spMk id="122" creationId="{CD3BD8F5-8AEC-3713-3EFF-17D7BF847796}"/>
          </ac:spMkLst>
        </pc:spChg>
        <pc:spChg chg="mod">
          <ac:chgData name="Eelke Wielinga" userId="deb22ccefafb6d89" providerId="LiveId" clId="{B4356C38-289A-4DC6-9C8B-C088220A4FCC}" dt="2024-11-14T20:25:42.211" v="8551" actId="165"/>
          <ac:spMkLst>
            <pc:docMk/>
            <pc:sldMk cId="1556277786" sldId="456"/>
            <ac:spMk id="123" creationId="{46FE61AD-55DF-F4FB-62D4-64F45EDC18D2}"/>
          </ac:spMkLst>
        </pc:spChg>
        <pc:spChg chg="mod">
          <ac:chgData name="Eelke Wielinga" userId="deb22ccefafb6d89" providerId="LiveId" clId="{B4356C38-289A-4DC6-9C8B-C088220A4FCC}" dt="2024-11-14T20:25:42.211" v="8551" actId="165"/>
          <ac:spMkLst>
            <pc:docMk/>
            <pc:sldMk cId="1556277786" sldId="456"/>
            <ac:spMk id="124" creationId="{46B61984-1904-4E82-932A-D0FF1CD01AF7}"/>
          </ac:spMkLst>
        </pc:spChg>
        <pc:spChg chg="mod">
          <ac:chgData name="Eelke Wielinga" userId="deb22ccefafb6d89" providerId="LiveId" clId="{B4356C38-289A-4DC6-9C8B-C088220A4FCC}" dt="2024-11-14T20:25:42.211" v="8551" actId="165"/>
          <ac:spMkLst>
            <pc:docMk/>
            <pc:sldMk cId="1556277786" sldId="456"/>
            <ac:spMk id="125" creationId="{648B7380-3D89-EBA6-059C-DA0A4169C8A6}"/>
          </ac:spMkLst>
        </pc:spChg>
        <pc:spChg chg="mod">
          <ac:chgData name="Eelke Wielinga" userId="deb22ccefafb6d89" providerId="LiveId" clId="{B4356C38-289A-4DC6-9C8B-C088220A4FCC}" dt="2024-11-14T20:25:42.211" v="8551" actId="165"/>
          <ac:spMkLst>
            <pc:docMk/>
            <pc:sldMk cId="1556277786" sldId="456"/>
            <ac:spMk id="126" creationId="{2152C29F-8722-FC1B-FDC4-7F7BD08ED634}"/>
          </ac:spMkLst>
        </pc:spChg>
        <pc:spChg chg="mod">
          <ac:chgData name="Eelke Wielinga" userId="deb22ccefafb6d89" providerId="LiveId" clId="{B4356C38-289A-4DC6-9C8B-C088220A4FCC}" dt="2024-11-14T20:25:42.211" v="8551" actId="165"/>
          <ac:spMkLst>
            <pc:docMk/>
            <pc:sldMk cId="1556277786" sldId="456"/>
            <ac:spMk id="127" creationId="{1197019D-36C8-35C3-B642-CD0BC62E968C}"/>
          </ac:spMkLst>
        </pc:spChg>
        <pc:spChg chg="mod">
          <ac:chgData name="Eelke Wielinga" userId="deb22ccefafb6d89" providerId="LiveId" clId="{B4356C38-289A-4DC6-9C8B-C088220A4FCC}" dt="2024-11-14T20:25:42.211" v="8551" actId="165"/>
          <ac:spMkLst>
            <pc:docMk/>
            <pc:sldMk cId="1556277786" sldId="456"/>
            <ac:spMk id="128" creationId="{4D180611-DD3F-0F20-7DA1-E1074F624C79}"/>
          </ac:spMkLst>
        </pc:spChg>
        <pc:spChg chg="mod">
          <ac:chgData name="Eelke Wielinga" userId="deb22ccefafb6d89" providerId="LiveId" clId="{B4356C38-289A-4DC6-9C8B-C088220A4FCC}" dt="2024-11-14T20:25:42.211" v="8551" actId="165"/>
          <ac:spMkLst>
            <pc:docMk/>
            <pc:sldMk cId="1556277786" sldId="456"/>
            <ac:spMk id="129" creationId="{AD4D515A-7CEE-4B94-0DEA-C72541458017}"/>
          </ac:spMkLst>
        </pc:spChg>
        <pc:spChg chg="mod">
          <ac:chgData name="Eelke Wielinga" userId="deb22ccefafb6d89" providerId="LiveId" clId="{B4356C38-289A-4DC6-9C8B-C088220A4FCC}" dt="2024-11-14T20:25:42.211" v="8551" actId="165"/>
          <ac:spMkLst>
            <pc:docMk/>
            <pc:sldMk cId="1556277786" sldId="456"/>
            <ac:spMk id="130" creationId="{E54158E0-96F7-CB66-3E75-FE38F6BA6AD1}"/>
          </ac:spMkLst>
        </pc:spChg>
        <pc:spChg chg="mod">
          <ac:chgData name="Eelke Wielinga" userId="deb22ccefafb6d89" providerId="LiveId" clId="{B4356C38-289A-4DC6-9C8B-C088220A4FCC}" dt="2024-11-14T20:25:42.211" v="8551" actId="165"/>
          <ac:spMkLst>
            <pc:docMk/>
            <pc:sldMk cId="1556277786" sldId="456"/>
            <ac:spMk id="131" creationId="{8BF3D3EA-7B57-A345-5E12-C566915FA33C}"/>
          </ac:spMkLst>
        </pc:spChg>
        <pc:spChg chg="mod">
          <ac:chgData name="Eelke Wielinga" userId="deb22ccefafb6d89" providerId="LiveId" clId="{B4356C38-289A-4DC6-9C8B-C088220A4FCC}" dt="2024-11-14T20:25:42.211" v="8551" actId="165"/>
          <ac:spMkLst>
            <pc:docMk/>
            <pc:sldMk cId="1556277786" sldId="456"/>
            <ac:spMk id="132" creationId="{CAE49036-A18D-3B0B-19B9-E75A5AF0DBF8}"/>
          </ac:spMkLst>
        </pc:spChg>
        <pc:spChg chg="mod">
          <ac:chgData name="Eelke Wielinga" userId="deb22ccefafb6d89" providerId="LiveId" clId="{B4356C38-289A-4DC6-9C8B-C088220A4FCC}" dt="2024-11-14T20:25:42.211" v="8551" actId="165"/>
          <ac:spMkLst>
            <pc:docMk/>
            <pc:sldMk cId="1556277786" sldId="456"/>
            <ac:spMk id="133" creationId="{B7E47727-14BB-F502-1515-37D00FEBD797}"/>
          </ac:spMkLst>
        </pc:spChg>
        <pc:spChg chg="mod">
          <ac:chgData name="Eelke Wielinga" userId="deb22ccefafb6d89" providerId="LiveId" clId="{B4356C38-289A-4DC6-9C8B-C088220A4FCC}" dt="2024-11-14T20:25:42.211" v="8551" actId="165"/>
          <ac:spMkLst>
            <pc:docMk/>
            <pc:sldMk cId="1556277786" sldId="456"/>
            <ac:spMk id="134" creationId="{A262796F-10F2-64E9-0BEA-B40A048CD642}"/>
          </ac:spMkLst>
        </pc:spChg>
        <pc:spChg chg="mod">
          <ac:chgData name="Eelke Wielinga" userId="deb22ccefafb6d89" providerId="LiveId" clId="{B4356C38-289A-4DC6-9C8B-C088220A4FCC}" dt="2024-11-14T20:25:42.211" v="8551" actId="165"/>
          <ac:spMkLst>
            <pc:docMk/>
            <pc:sldMk cId="1556277786" sldId="456"/>
            <ac:spMk id="135" creationId="{82B71068-48D1-8E0B-4D56-59488CF93559}"/>
          </ac:spMkLst>
        </pc:spChg>
        <pc:spChg chg="mod">
          <ac:chgData name="Eelke Wielinga" userId="deb22ccefafb6d89" providerId="LiveId" clId="{B4356C38-289A-4DC6-9C8B-C088220A4FCC}" dt="2024-11-14T20:25:42.211" v="8551" actId="165"/>
          <ac:spMkLst>
            <pc:docMk/>
            <pc:sldMk cId="1556277786" sldId="456"/>
            <ac:spMk id="136" creationId="{21C937CD-1BDF-7514-9EB0-9BE327FFD013}"/>
          </ac:spMkLst>
        </pc:spChg>
        <pc:spChg chg="mod">
          <ac:chgData name="Eelke Wielinga" userId="deb22ccefafb6d89" providerId="LiveId" clId="{B4356C38-289A-4DC6-9C8B-C088220A4FCC}" dt="2024-11-14T20:25:42.211" v="8551" actId="165"/>
          <ac:spMkLst>
            <pc:docMk/>
            <pc:sldMk cId="1556277786" sldId="456"/>
            <ac:spMk id="137" creationId="{063E974D-D068-DA69-C6F4-1B989600F0FA}"/>
          </ac:spMkLst>
        </pc:spChg>
        <pc:spChg chg="mod">
          <ac:chgData name="Eelke Wielinga" userId="deb22ccefafb6d89" providerId="LiveId" clId="{B4356C38-289A-4DC6-9C8B-C088220A4FCC}" dt="2024-11-14T20:25:42.211" v="8551" actId="165"/>
          <ac:spMkLst>
            <pc:docMk/>
            <pc:sldMk cId="1556277786" sldId="456"/>
            <ac:spMk id="138" creationId="{F1703D53-27B8-8F7D-2579-AA7E1C26C273}"/>
          </ac:spMkLst>
        </pc:spChg>
        <pc:spChg chg="mod">
          <ac:chgData name="Eelke Wielinga" userId="deb22ccefafb6d89" providerId="LiveId" clId="{B4356C38-289A-4DC6-9C8B-C088220A4FCC}" dt="2024-11-14T20:25:42.211" v="8551" actId="165"/>
          <ac:spMkLst>
            <pc:docMk/>
            <pc:sldMk cId="1556277786" sldId="456"/>
            <ac:spMk id="139" creationId="{6F8CE8EE-4E9D-CA9E-680C-6419FCA095AF}"/>
          </ac:spMkLst>
        </pc:spChg>
        <pc:spChg chg="mod">
          <ac:chgData name="Eelke Wielinga" userId="deb22ccefafb6d89" providerId="LiveId" clId="{B4356C38-289A-4DC6-9C8B-C088220A4FCC}" dt="2024-11-14T20:25:42.211" v="8551" actId="165"/>
          <ac:spMkLst>
            <pc:docMk/>
            <pc:sldMk cId="1556277786" sldId="456"/>
            <ac:spMk id="140" creationId="{93DA5876-0C77-4218-CD00-6F5C73063549}"/>
          </ac:spMkLst>
        </pc:spChg>
        <pc:spChg chg="mod">
          <ac:chgData name="Eelke Wielinga" userId="deb22ccefafb6d89" providerId="LiveId" clId="{B4356C38-289A-4DC6-9C8B-C088220A4FCC}" dt="2024-11-14T20:25:42.211" v="8551" actId="165"/>
          <ac:spMkLst>
            <pc:docMk/>
            <pc:sldMk cId="1556277786" sldId="456"/>
            <ac:spMk id="141" creationId="{CB043EF7-BCFC-668A-A0F8-1790C5BAB71D}"/>
          </ac:spMkLst>
        </pc:spChg>
        <pc:spChg chg="mod">
          <ac:chgData name="Eelke Wielinga" userId="deb22ccefafb6d89" providerId="LiveId" clId="{B4356C38-289A-4DC6-9C8B-C088220A4FCC}" dt="2024-11-14T20:25:42.211" v="8551" actId="165"/>
          <ac:spMkLst>
            <pc:docMk/>
            <pc:sldMk cId="1556277786" sldId="456"/>
            <ac:spMk id="142" creationId="{9A14C1FE-5E50-8B4A-35F1-555194696CAE}"/>
          </ac:spMkLst>
        </pc:spChg>
        <pc:spChg chg="mod">
          <ac:chgData name="Eelke Wielinga" userId="deb22ccefafb6d89" providerId="LiveId" clId="{B4356C38-289A-4DC6-9C8B-C088220A4FCC}" dt="2024-11-14T20:25:42.211" v="8551" actId="165"/>
          <ac:spMkLst>
            <pc:docMk/>
            <pc:sldMk cId="1556277786" sldId="456"/>
            <ac:spMk id="143" creationId="{36DCAD5B-CFBD-59BF-3BD6-39B61D2307A3}"/>
          </ac:spMkLst>
        </pc:spChg>
        <pc:spChg chg="mod">
          <ac:chgData name="Eelke Wielinga" userId="deb22ccefafb6d89" providerId="LiveId" clId="{B4356C38-289A-4DC6-9C8B-C088220A4FCC}" dt="2024-11-14T20:25:42.211" v="8551" actId="165"/>
          <ac:spMkLst>
            <pc:docMk/>
            <pc:sldMk cId="1556277786" sldId="456"/>
            <ac:spMk id="144" creationId="{D053F694-6B49-C4AA-B570-FEEC7C5188A4}"/>
          </ac:spMkLst>
        </pc:spChg>
        <pc:spChg chg="mod">
          <ac:chgData name="Eelke Wielinga" userId="deb22ccefafb6d89" providerId="LiveId" clId="{B4356C38-289A-4DC6-9C8B-C088220A4FCC}" dt="2024-11-14T20:25:42.211" v="8551" actId="165"/>
          <ac:spMkLst>
            <pc:docMk/>
            <pc:sldMk cId="1556277786" sldId="456"/>
            <ac:spMk id="145" creationId="{AFA52E2F-2673-DA66-8D21-11A04F93C887}"/>
          </ac:spMkLst>
        </pc:spChg>
        <pc:spChg chg="mod">
          <ac:chgData name="Eelke Wielinga" userId="deb22ccefafb6d89" providerId="LiveId" clId="{B4356C38-289A-4DC6-9C8B-C088220A4FCC}" dt="2024-11-14T20:25:42.211" v="8551" actId="165"/>
          <ac:spMkLst>
            <pc:docMk/>
            <pc:sldMk cId="1556277786" sldId="456"/>
            <ac:spMk id="146" creationId="{0182AACE-15EB-615E-A35B-52CF48914975}"/>
          </ac:spMkLst>
        </pc:spChg>
        <pc:spChg chg="mod">
          <ac:chgData name="Eelke Wielinga" userId="deb22ccefafb6d89" providerId="LiveId" clId="{B4356C38-289A-4DC6-9C8B-C088220A4FCC}" dt="2024-11-14T20:25:42.211" v="8551" actId="165"/>
          <ac:spMkLst>
            <pc:docMk/>
            <pc:sldMk cId="1556277786" sldId="456"/>
            <ac:spMk id="147" creationId="{5EFE2D30-776A-CB07-BD1C-680D45BA3981}"/>
          </ac:spMkLst>
        </pc:spChg>
        <pc:spChg chg="mod">
          <ac:chgData name="Eelke Wielinga" userId="deb22ccefafb6d89" providerId="LiveId" clId="{B4356C38-289A-4DC6-9C8B-C088220A4FCC}" dt="2024-11-14T20:25:42.211" v="8551" actId="165"/>
          <ac:spMkLst>
            <pc:docMk/>
            <pc:sldMk cId="1556277786" sldId="456"/>
            <ac:spMk id="148" creationId="{E584F593-18DC-E312-03D9-D9A885ECCB46}"/>
          </ac:spMkLst>
        </pc:spChg>
        <pc:spChg chg="mod">
          <ac:chgData name="Eelke Wielinga" userId="deb22ccefafb6d89" providerId="LiveId" clId="{B4356C38-289A-4DC6-9C8B-C088220A4FCC}" dt="2024-11-14T20:25:42.211" v="8551" actId="165"/>
          <ac:spMkLst>
            <pc:docMk/>
            <pc:sldMk cId="1556277786" sldId="456"/>
            <ac:spMk id="149" creationId="{C313FC4D-E076-07AB-B8AD-05E61DCC32FE}"/>
          </ac:spMkLst>
        </pc:spChg>
        <pc:spChg chg="mod">
          <ac:chgData name="Eelke Wielinga" userId="deb22ccefafb6d89" providerId="LiveId" clId="{B4356C38-289A-4DC6-9C8B-C088220A4FCC}" dt="2024-11-14T20:25:42.211" v="8551" actId="165"/>
          <ac:spMkLst>
            <pc:docMk/>
            <pc:sldMk cId="1556277786" sldId="456"/>
            <ac:spMk id="150" creationId="{581853B9-0302-FEC8-710A-F663828E0779}"/>
          </ac:spMkLst>
        </pc:spChg>
        <pc:spChg chg="mod">
          <ac:chgData name="Eelke Wielinga" userId="deb22ccefafb6d89" providerId="LiveId" clId="{B4356C38-289A-4DC6-9C8B-C088220A4FCC}" dt="2024-11-14T20:25:42.211" v="8551" actId="165"/>
          <ac:spMkLst>
            <pc:docMk/>
            <pc:sldMk cId="1556277786" sldId="456"/>
            <ac:spMk id="151" creationId="{24E3E0B3-1795-223D-8060-6469909A9414}"/>
          </ac:spMkLst>
        </pc:spChg>
        <pc:spChg chg="mod">
          <ac:chgData name="Eelke Wielinga" userId="deb22ccefafb6d89" providerId="LiveId" clId="{B4356C38-289A-4DC6-9C8B-C088220A4FCC}" dt="2024-11-14T20:25:42.211" v="8551" actId="165"/>
          <ac:spMkLst>
            <pc:docMk/>
            <pc:sldMk cId="1556277786" sldId="456"/>
            <ac:spMk id="152" creationId="{88865BA4-8053-C708-DDFD-2C1C65F0DB72}"/>
          </ac:spMkLst>
        </pc:spChg>
        <pc:spChg chg="mod">
          <ac:chgData name="Eelke Wielinga" userId="deb22ccefafb6d89" providerId="LiveId" clId="{B4356C38-289A-4DC6-9C8B-C088220A4FCC}" dt="2024-11-14T20:25:42.211" v="8551" actId="165"/>
          <ac:spMkLst>
            <pc:docMk/>
            <pc:sldMk cId="1556277786" sldId="456"/>
            <ac:spMk id="153" creationId="{2A7B8973-280B-CDB6-38FB-1A37CF57C920}"/>
          </ac:spMkLst>
        </pc:spChg>
        <pc:spChg chg="mod">
          <ac:chgData name="Eelke Wielinga" userId="deb22ccefafb6d89" providerId="LiveId" clId="{B4356C38-289A-4DC6-9C8B-C088220A4FCC}" dt="2024-11-14T20:25:42.211" v="8551" actId="165"/>
          <ac:spMkLst>
            <pc:docMk/>
            <pc:sldMk cId="1556277786" sldId="456"/>
            <ac:spMk id="154" creationId="{20E48C3C-16C1-93D4-4E1E-05B4611549D8}"/>
          </ac:spMkLst>
        </pc:spChg>
        <pc:spChg chg="mod">
          <ac:chgData name="Eelke Wielinga" userId="deb22ccefafb6d89" providerId="LiveId" clId="{B4356C38-289A-4DC6-9C8B-C088220A4FCC}" dt="2024-11-14T20:25:42.211" v="8551" actId="165"/>
          <ac:spMkLst>
            <pc:docMk/>
            <pc:sldMk cId="1556277786" sldId="456"/>
            <ac:spMk id="155" creationId="{7E8A2E85-9328-B755-735B-A167FA0DCB8D}"/>
          </ac:spMkLst>
        </pc:spChg>
        <pc:spChg chg="add mod topLvl">
          <ac:chgData name="Eelke Wielinga" userId="deb22ccefafb6d89" providerId="LiveId" clId="{B4356C38-289A-4DC6-9C8B-C088220A4FCC}" dt="2024-11-14T20:30:56.571" v="8649" actId="164"/>
          <ac:spMkLst>
            <pc:docMk/>
            <pc:sldMk cId="1556277786" sldId="456"/>
            <ac:spMk id="157" creationId="{57E9B147-B99C-E218-6AC1-F0887AC66A5C}"/>
          </ac:spMkLst>
        </pc:spChg>
        <pc:spChg chg="add mod topLvl">
          <ac:chgData name="Eelke Wielinga" userId="deb22ccefafb6d89" providerId="LiveId" clId="{B4356C38-289A-4DC6-9C8B-C088220A4FCC}" dt="2024-11-14T20:30:56.571" v="8649" actId="164"/>
          <ac:spMkLst>
            <pc:docMk/>
            <pc:sldMk cId="1556277786" sldId="456"/>
            <ac:spMk id="158" creationId="{C910342D-46C3-BD7D-716B-A80B9857F6C4}"/>
          </ac:spMkLst>
        </pc:spChg>
        <pc:spChg chg="mod">
          <ac:chgData name="Eelke Wielinga" userId="deb22ccefafb6d89" providerId="LiveId" clId="{B4356C38-289A-4DC6-9C8B-C088220A4FCC}" dt="2024-11-14T20:25:42.211" v="8551" actId="165"/>
          <ac:spMkLst>
            <pc:docMk/>
            <pc:sldMk cId="1556277786" sldId="456"/>
            <ac:spMk id="160" creationId="{2496C263-F77D-8259-B114-634776592690}"/>
          </ac:spMkLst>
        </pc:spChg>
        <pc:spChg chg="mod">
          <ac:chgData name="Eelke Wielinga" userId="deb22ccefafb6d89" providerId="LiveId" clId="{B4356C38-289A-4DC6-9C8B-C088220A4FCC}" dt="2024-11-14T20:25:42.211" v="8551" actId="165"/>
          <ac:spMkLst>
            <pc:docMk/>
            <pc:sldMk cId="1556277786" sldId="456"/>
            <ac:spMk id="161" creationId="{4578CAB1-D084-E063-4C9A-41797B42015E}"/>
          </ac:spMkLst>
        </pc:spChg>
        <pc:spChg chg="mod">
          <ac:chgData name="Eelke Wielinga" userId="deb22ccefafb6d89" providerId="LiveId" clId="{B4356C38-289A-4DC6-9C8B-C088220A4FCC}" dt="2024-11-14T20:25:42.211" v="8551" actId="165"/>
          <ac:spMkLst>
            <pc:docMk/>
            <pc:sldMk cId="1556277786" sldId="456"/>
            <ac:spMk id="162" creationId="{7021314C-6016-2BE3-BE5C-5F2963BADDA8}"/>
          </ac:spMkLst>
        </pc:spChg>
        <pc:spChg chg="mod">
          <ac:chgData name="Eelke Wielinga" userId="deb22ccefafb6d89" providerId="LiveId" clId="{B4356C38-289A-4DC6-9C8B-C088220A4FCC}" dt="2024-11-14T20:25:42.211" v="8551" actId="165"/>
          <ac:spMkLst>
            <pc:docMk/>
            <pc:sldMk cId="1556277786" sldId="456"/>
            <ac:spMk id="163" creationId="{897B40C1-68F7-F606-AAC2-420DB02A11D0}"/>
          </ac:spMkLst>
        </pc:spChg>
        <pc:spChg chg="mod">
          <ac:chgData name="Eelke Wielinga" userId="deb22ccefafb6d89" providerId="LiveId" clId="{B4356C38-289A-4DC6-9C8B-C088220A4FCC}" dt="2024-11-14T20:25:42.211" v="8551" actId="165"/>
          <ac:spMkLst>
            <pc:docMk/>
            <pc:sldMk cId="1556277786" sldId="456"/>
            <ac:spMk id="164" creationId="{C58D930D-40FB-FD4C-F4F7-42EBDC04ECCB}"/>
          </ac:spMkLst>
        </pc:spChg>
        <pc:spChg chg="mod">
          <ac:chgData name="Eelke Wielinga" userId="deb22ccefafb6d89" providerId="LiveId" clId="{B4356C38-289A-4DC6-9C8B-C088220A4FCC}" dt="2024-11-14T20:25:42.211" v="8551" actId="165"/>
          <ac:spMkLst>
            <pc:docMk/>
            <pc:sldMk cId="1556277786" sldId="456"/>
            <ac:spMk id="165" creationId="{91B1AC45-3C53-CD50-C018-4D13BB44D547}"/>
          </ac:spMkLst>
        </pc:spChg>
        <pc:spChg chg="mod">
          <ac:chgData name="Eelke Wielinga" userId="deb22ccefafb6d89" providerId="LiveId" clId="{B4356C38-289A-4DC6-9C8B-C088220A4FCC}" dt="2024-11-14T20:25:42.211" v="8551" actId="165"/>
          <ac:spMkLst>
            <pc:docMk/>
            <pc:sldMk cId="1556277786" sldId="456"/>
            <ac:spMk id="166" creationId="{1FE7BF69-5C8B-EA55-0F7B-C7C0DDB887DF}"/>
          </ac:spMkLst>
        </pc:spChg>
        <pc:spChg chg="mod">
          <ac:chgData name="Eelke Wielinga" userId="deb22ccefafb6d89" providerId="LiveId" clId="{B4356C38-289A-4DC6-9C8B-C088220A4FCC}" dt="2024-11-14T20:25:42.211" v="8551" actId="165"/>
          <ac:spMkLst>
            <pc:docMk/>
            <pc:sldMk cId="1556277786" sldId="456"/>
            <ac:spMk id="167" creationId="{B1F04497-0BDA-4CB1-CFD4-C59F8103D858}"/>
          </ac:spMkLst>
        </pc:spChg>
        <pc:spChg chg="mod">
          <ac:chgData name="Eelke Wielinga" userId="deb22ccefafb6d89" providerId="LiveId" clId="{B4356C38-289A-4DC6-9C8B-C088220A4FCC}" dt="2024-11-14T20:25:42.211" v="8551" actId="165"/>
          <ac:spMkLst>
            <pc:docMk/>
            <pc:sldMk cId="1556277786" sldId="456"/>
            <ac:spMk id="168" creationId="{82A0D8E9-8EAC-E9E1-16AD-FFC2C2896BEA}"/>
          </ac:spMkLst>
        </pc:spChg>
        <pc:spChg chg="mod">
          <ac:chgData name="Eelke Wielinga" userId="deb22ccefafb6d89" providerId="LiveId" clId="{B4356C38-289A-4DC6-9C8B-C088220A4FCC}" dt="2024-11-14T20:25:42.211" v="8551" actId="165"/>
          <ac:spMkLst>
            <pc:docMk/>
            <pc:sldMk cId="1556277786" sldId="456"/>
            <ac:spMk id="169" creationId="{564E7AC5-F1E1-8A42-8CDA-040E6605EDF2}"/>
          </ac:spMkLst>
        </pc:spChg>
        <pc:spChg chg="mod">
          <ac:chgData name="Eelke Wielinga" userId="deb22ccefafb6d89" providerId="LiveId" clId="{B4356C38-289A-4DC6-9C8B-C088220A4FCC}" dt="2024-11-14T20:25:42.211" v="8551" actId="165"/>
          <ac:spMkLst>
            <pc:docMk/>
            <pc:sldMk cId="1556277786" sldId="456"/>
            <ac:spMk id="170" creationId="{26F7FC1B-B8C1-6D10-4DA2-E6BEB37463FB}"/>
          </ac:spMkLst>
        </pc:spChg>
        <pc:spChg chg="mod">
          <ac:chgData name="Eelke Wielinga" userId="deb22ccefafb6d89" providerId="LiveId" clId="{B4356C38-289A-4DC6-9C8B-C088220A4FCC}" dt="2024-11-14T20:25:42.211" v="8551" actId="165"/>
          <ac:spMkLst>
            <pc:docMk/>
            <pc:sldMk cId="1556277786" sldId="456"/>
            <ac:spMk id="171" creationId="{24DF794C-9F7D-68CC-6857-B85A6AB1ED04}"/>
          </ac:spMkLst>
        </pc:spChg>
        <pc:spChg chg="mod">
          <ac:chgData name="Eelke Wielinga" userId="deb22ccefafb6d89" providerId="LiveId" clId="{B4356C38-289A-4DC6-9C8B-C088220A4FCC}" dt="2024-11-14T20:25:42.211" v="8551" actId="165"/>
          <ac:spMkLst>
            <pc:docMk/>
            <pc:sldMk cId="1556277786" sldId="456"/>
            <ac:spMk id="172" creationId="{4E91F90E-DCEE-0B53-AF07-5B270597C905}"/>
          </ac:spMkLst>
        </pc:spChg>
        <pc:spChg chg="mod">
          <ac:chgData name="Eelke Wielinga" userId="deb22ccefafb6d89" providerId="LiveId" clId="{B4356C38-289A-4DC6-9C8B-C088220A4FCC}" dt="2024-11-14T20:25:42.211" v="8551" actId="165"/>
          <ac:spMkLst>
            <pc:docMk/>
            <pc:sldMk cId="1556277786" sldId="456"/>
            <ac:spMk id="173" creationId="{F3BCB481-FBC7-35F9-0426-41F189F36860}"/>
          </ac:spMkLst>
        </pc:spChg>
        <pc:spChg chg="mod">
          <ac:chgData name="Eelke Wielinga" userId="deb22ccefafb6d89" providerId="LiveId" clId="{B4356C38-289A-4DC6-9C8B-C088220A4FCC}" dt="2024-11-14T20:25:42.211" v="8551" actId="165"/>
          <ac:spMkLst>
            <pc:docMk/>
            <pc:sldMk cId="1556277786" sldId="456"/>
            <ac:spMk id="174" creationId="{50B908EB-F15B-F4A5-7E9D-9F6E7F2C4734}"/>
          </ac:spMkLst>
        </pc:spChg>
        <pc:spChg chg="mod">
          <ac:chgData name="Eelke Wielinga" userId="deb22ccefafb6d89" providerId="LiveId" clId="{B4356C38-289A-4DC6-9C8B-C088220A4FCC}" dt="2024-11-14T20:25:42.211" v="8551" actId="165"/>
          <ac:spMkLst>
            <pc:docMk/>
            <pc:sldMk cId="1556277786" sldId="456"/>
            <ac:spMk id="175" creationId="{C6A21D9E-D600-1039-6279-416C3104E462}"/>
          </ac:spMkLst>
        </pc:spChg>
        <pc:spChg chg="mod">
          <ac:chgData name="Eelke Wielinga" userId="deb22ccefafb6d89" providerId="LiveId" clId="{B4356C38-289A-4DC6-9C8B-C088220A4FCC}" dt="2024-11-14T20:25:42.211" v="8551" actId="165"/>
          <ac:spMkLst>
            <pc:docMk/>
            <pc:sldMk cId="1556277786" sldId="456"/>
            <ac:spMk id="176" creationId="{D376607B-E615-DF3D-81FD-D8578D0E16F8}"/>
          </ac:spMkLst>
        </pc:spChg>
        <pc:spChg chg="mod">
          <ac:chgData name="Eelke Wielinga" userId="deb22ccefafb6d89" providerId="LiveId" clId="{B4356C38-289A-4DC6-9C8B-C088220A4FCC}" dt="2024-11-14T20:25:42.211" v="8551" actId="165"/>
          <ac:spMkLst>
            <pc:docMk/>
            <pc:sldMk cId="1556277786" sldId="456"/>
            <ac:spMk id="177" creationId="{A17674DF-FC93-B53C-8946-1B226EDBEA9A}"/>
          </ac:spMkLst>
        </pc:spChg>
        <pc:spChg chg="mod">
          <ac:chgData name="Eelke Wielinga" userId="deb22ccefafb6d89" providerId="LiveId" clId="{B4356C38-289A-4DC6-9C8B-C088220A4FCC}" dt="2024-11-14T20:25:42.211" v="8551" actId="165"/>
          <ac:spMkLst>
            <pc:docMk/>
            <pc:sldMk cId="1556277786" sldId="456"/>
            <ac:spMk id="178" creationId="{BB7F5CF6-91C8-3023-92B0-F93E7AC6188D}"/>
          </ac:spMkLst>
        </pc:spChg>
        <pc:spChg chg="mod">
          <ac:chgData name="Eelke Wielinga" userId="deb22ccefafb6d89" providerId="LiveId" clId="{B4356C38-289A-4DC6-9C8B-C088220A4FCC}" dt="2024-11-14T20:25:42.211" v="8551" actId="165"/>
          <ac:spMkLst>
            <pc:docMk/>
            <pc:sldMk cId="1556277786" sldId="456"/>
            <ac:spMk id="179" creationId="{CEB66195-A5F8-63A4-72DA-BF4AEA45FE0A}"/>
          </ac:spMkLst>
        </pc:spChg>
        <pc:spChg chg="mod">
          <ac:chgData name="Eelke Wielinga" userId="deb22ccefafb6d89" providerId="LiveId" clId="{B4356C38-289A-4DC6-9C8B-C088220A4FCC}" dt="2024-11-14T20:25:42.211" v="8551" actId="165"/>
          <ac:spMkLst>
            <pc:docMk/>
            <pc:sldMk cId="1556277786" sldId="456"/>
            <ac:spMk id="180" creationId="{64E7E8C9-1E9E-C35A-86F0-F935C9DE5043}"/>
          </ac:spMkLst>
        </pc:spChg>
        <pc:spChg chg="mod">
          <ac:chgData name="Eelke Wielinga" userId="deb22ccefafb6d89" providerId="LiveId" clId="{B4356C38-289A-4DC6-9C8B-C088220A4FCC}" dt="2024-11-14T20:25:42.211" v="8551" actId="165"/>
          <ac:spMkLst>
            <pc:docMk/>
            <pc:sldMk cId="1556277786" sldId="456"/>
            <ac:spMk id="181" creationId="{2AE81BB4-204B-FF82-D17F-F6CC7E51F001}"/>
          </ac:spMkLst>
        </pc:spChg>
        <pc:spChg chg="mod">
          <ac:chgData name="Eelke Wielinga" userId="deb22ccefafb6d89" providerId="LiveId" clId="{B4356C38-289A-4DC6-9C8B-C088220A4FCC}" dt="2024-11-14T20:25:42.211" v="8551" actId="165"/>
          <ac:spMkLst>
            <pc:docMk/>
            <pc:sldMk cId="1556277786" sldId="456"/>
            <ac:spMk id="182" creationId="{6FEBCB64-281A-1FF6-8439-966DC687C46F}"/>
          </ac:spMkLst>
        </pc:spChg>
        <pc:spChg chg="mod">
          <ac:chgData name="Eelke Wielinga" userId="deb22ccefafb6d89" providerId="LiveId" clId="{B4356C38-289A-4DC6-9C8B-C088220A4FCC}" dt="2024-11-14T20:25:42.211" v="8551" actId="165"/>
          <ac:spMkLst>
            <pc:docMk/>
            <pc:sldMk cId="1556277786" sldId="456"/>
            <ac:spMk id="183" creationId="{F3385712-F7FB-B806-0316-437D3E545C4A}"/>
          </ac:spMkLst>
        </pc:spChg>
        <pc:spChg chg="mod">
          <ac:chgData name="Eelke Wielinga" userId="deb22ccefafb6d89" providerId="LiveId" clId="{B4356C38-289A-4DC6-9C8B-C088220A4FCC}" dt="2024-11-14T20:25:42.211" v="8551" actId="165"/>
          <ac:spMkLst>
            <pc:docMk/>
            <pc:sldMk cId="1556277786" sldId="456"/>
            <ac:spMk id="188" creationId="{661F3378-AB02-3895-3636-CC920D515801}"/>
          </ac:spMkLst>
        </pc:spChg>
        <pc:spChg chg="mod">
          <ac:chgData name="Eelke Wielinga" userId="deb22ccefafb6d89" providerId="LiveId" clId="{B4356C38-289A-4DC6-9C8B-C088220A4FCC}" dt="2024-11-14T20:25:42.211" v="8551" actId="165"/>
          <ac:spMkLst>
            <pc:docMk/>
            <pc:sldMk cId="1556277786" sldId="456"/>
            <ac:spMk id="189" creationId="{CE7A0035-1F84-392B-59D9-185DBD062187}"/>
          </ac:spMkLst>
        </pc:spChg>
        <pc:spChg chg="mod">
          <ac:chgData name="Eelke Wielinga" userId="deb22ccefafb6d89" providerId="LiveId" clId="{B4356C38-289A-4DC6-9C8B-C088220A4FCC}" dt="2024-11-14T20:25:42.211" v="8551" actId="165"/>
          <ac:spMkLst>
            <pc:docMk/>
            <pc:sldMk cId="1556277786" sldId="456"/>
            <ac:spMk id="190" creationId="{58E294D8-1FC0-2213-418B-883C49FB686F}"/>
          </ac:spMkLst>
        </pc:spChg>
        <pc:spChg chg="mod">
          <ac:chgData name="Eelke Wielinga" userId="deb22ccefafb6d89" providerId="LiveId" clId="{B4356C38-289A-4DC6-9C8B-C088220A4FCC}" dt="2024-11-14T20:25:42.211" v="8551" actId="165"/>
          <ac:spMkLst>
            <pc:docMk/>
            <pc:sldMk cId="1556277786" sldId="456"/>
            <ac:spMk id="191" creationId="{15EC7C34-0090-B836-F3D2-AD5A791C1FC4}"/>
          </ac:spMkLst>
        </pc:spChg>
        <pc:spChg chg="mod">
          <ac:chgData name="Eelke Wielinga" userId="deb22ccefafb6d89" providerId="LiveId" clId="{B4356C38-289A-4DC6-9C8B-C088220A4FCC}" dt="2024-11-14T20:25:42.211" v="8551" actId="165"/>
          <ac:spMkLst>
            <pc:docMk/>
            <pc:sldMk cId="1556277786" sldId="456"/>
            <ac:spMk id="192" creationId="{8BE89C88-DAFA-714A-CB36-7A975CCCD86D}"/>
          </ac:spMkLst>
        </pc:spChg>
        <pc:spChg chg="mod">
          <ac:chgData name="Eelke Wielinga" userId="deb22ccefafb6d89" providerId="LiveId" clId="{B4356C38-289A-4DC6-9C8B-C088220A4FCC}" dt="2024-11-14T20:25:42.211" v="8551" actId="165"/>
          <ac:spMkLst>
            <pc:docMk/>
            <pc:sldMk cId="1556277786" sldId="456"/>
            <ac:spMk id="193" creationId="{0DE9AC6A-E6EE-EF74-1C39-26B9E7352EAE}"/>
          </ac:spMkLst>
        </pc:spChg>
        <pc:spChg chg="mod">
          <ac:chgData name="Eelke Wielinga" userId="deb22ccefafb6d89" providerId="LiveId" clId="{B4356C38-289A-4DC6-9C8B-C088220A4FCC}" dt="2024-11-14T20:25:42.211" v="8551" actId="165"/>
          <ac:spMkLst>
            <pc:docMk/>
            <pc:sldMk cId="1556277786" sldId="456"/>
            <ac:spMk id="194" creationId="{D0748658-DF50-7548-E2A0-8A09434A63DD}"/>
          </ac:spMkLst>
        </pc:spChg>
        <pc:spChg chg="mod">
          <ac:chgData name="Eelke Wielinga" userId="deb22ccefafb6d89" providerId="LiveId" clId="{B4356C38-289A-4DC6-9C8B-C088220A4FCC}" dt="2024-11-14T20:25:42.211" v="8551" actId="165"/>
          <ac:spMkLst>
            <pc:docMk/>
            <pc:sldMk cId="1556277786" sldId="456"/>
            <ac:spMk id="195" creationId="{B9DCF53A-C9D2-C95F-C04C-8804D3AB692A}"/>
          </ac:spMkLst>
        </pc:spChg>
        <pc:spChg chg="add mod topLvl">
          <ac:chgData name="Eelke Wielinga" userId="deb22ccefafb6d89" providerId="LiveId" clId="{B4356C38-289A-4DC6-9C8B-C088220A4FCC}" dt="2024-11-14T20:30:56.571" v="8649" actId="164"/>
          <ac:spMkLst>
            <pc:docMk/>
            <pc:sldMk cId="1556277786" sldId="456"/>
            <ac:spMk id="198" creationId="{3C45E600-D52A-A464-214E-367602FAA29F}"/>
          </ac:spMkLst>
        </pc:spChg>
        <pc:spChg chg="add del mod">
          <ac:chgData name="Eelke Wielinga" userId="deb22ccefafb6d89" providerId="LiveId" clId="{B4356C38-289A-4DC6-9C8B-C088220A4FCC}" dt="2024-11-14T20:22:32.012" v="8534" actId="478"/>
          <ac:spMkLst>
            <pc:docMk/>
            <pc:sldMk cId="1556277786" sldId="456"/>
            <ac:spMk id="199" creationId="{7AC64893-C3FB-BF56-D7C5-2BDAF6DD32D3}"/>
          </ac:spMkLst>
        </pc:spChg>
        <pc:spChg chg="add del mod">
          <ac:chgData name="Eelke Wielinga" userId="deb22ccefafb6d89" providerId="LiveId" clId="{B4356C38-289A-4DC6-9C8B-C088220A4FCC}" dt="2024-11-14T20:22:34.761" v="8535" actId="478"/>
          <ac:spMkLst>
            <pc:docMk/>
            <pc:sldMk cId="1556277786" sldId="456"/>
            <ac:spMk id="200" creationId="{C10980AF-9E24-1A73-8E6E-805C4479E075}"/>
          </ac:spMkLst>
        </pc:spChg>
        <pc:spChg chg="add mod topLvl">
          <ac:chgData name="Eelke Wielinga" userId="deb22ccefafb6d89" providerId="LiveId" clId="{B4356C38-289A-4DC6-9C8B-C088220A4FCC}" dt="2024-11-14T20:30:56.571" v="8649" actId="164"/>
          <ac:spMkLst>
            <pc:docMk/>
            <pc:sldMk cId="1556277786" sldId="456"/>
            <ac:spMk id="201" creationId="{69E0D675-57BD-8C3C-2B78-5AC98A033D7A}"/>
          </ac:spMkLst>
        </pc:spChg>
        <pc:spChg chg="add mod topLvl">
          <ac:chgData name="Eelke Wielinga" userId="deb22ccefafb6d89" providerId="LiveId" clId="{B4356C38-289A-4DC6-9C8B-C088220A4FCC}" dt="2024-11-14T20:30:56.571" v="8649" actId="164"/>
          <ac:spMkLst>
            <pc:docMk/>
            <pc:sldMk cId="1556277786" sldId="456"/>
            <ac:spMk id="202" creationId="{1A02BD87-9597-0708-69EF-7D498ED621A5}"/>
          </ac:spMkLst>
        </pc:spChg>
        <pc:spChg chg="add mod">
          <ac:chgData name="Eelke Wielinga" userId="deb22ccefafb6d89" providerId="LiveId" clId="{B4356C38-289A-4DC6-9C8B-C088220A4FCC}" dt="2024-11-14T20:30:56.571" v="8649" actId="164"/>
          <ac:spMkLst>
            <pc:docMk/>
            <pc:sldMk cId="1556277786" sldId="456"/>
            <ac:spMk id="208" creationId="{C152C381-B104-7E92-93D7-816D1F210133}"/>
          </ac:spMkLst>
        </pc:spChg>
        <pc:spChg chg="add mod">
          <ac:chgData name="Eelke Wielinga" userId="deb22ccefafb6d89" providerId="LiveId" clId="{B4356C38-289A-4DC6-9C8B-C088220A4FCC}" dt="2024-11-14T20:34:14.013" v="8664" actId="20577"/>
          <ac:spMkLst>
            <pc:docMk/>
            <pc:sldMk cId="1556277786" sldId="456"/>
            <ac:spMk id="209" creationId="{0032A8D1-1C05-A682-861C-81F73FA6E2A8}"/>
          </ac:spMkLst>
        </pc:spChg>
        <pc:spChg chg="add mod">
          <ac:chgData name="Eelke Wielinga" userId="deb22ccefafb6d89" providerId="LiveId" clId="{B4356C38-289A-4DC6-9C8B-C088220A4FCC}" dt="2024-11-14T20:30:56.571" v="8649" actId="164"/>
          <ac:spMkLst>
            <pc:docMk/>
            <pc:sldMk cId="1556277786" sldId="456"/>
            <ac:spMk id="210" creationId="{2408F79A-EC8B-7160-143C-E9B4EBBFE083}"/>
          </ac:spMkLst>
        </pc:spChg>
        <pc:grpChg chg="del mod topLvl">
          <ac:chgData name="Eelke Wielinga" userId="deb22ccefafb6d89" providerId="LiveId" clId="{B4356C38-289A-4DC6-9C8B-C088220A4FCC}" dt="2024-11-14T19:59:19.246" v="7901" actId="478"/>
          <ac:grpSpMkLst>
            <pc:docMk/>
            <pc:sldMk cId="1556277786" sldId="456"/>
            <ac:grpSpMk id="18" creationId="{106F8FDA-386C-FDF8-C50F-C99CBA7F5AE4}"/>
          </ac:grpSpMkLst>
        </pc:grpChg>
        <pc:grpChg chg="add del mod">
          <ac:chgData name="Eelke Wielinga" userId="deb22ccefafb6d89" providerId="LiveId" clId="{B4356C38-289A-4DC6-9C8B-C088220A4FCC}" dt="2024-11-14T20:15:29.893" v="8466" actId="165"/>
          <ac:grpSpMkLst>
            <pc:docMk/>
            <pc:sldMk cId="1556277786" sldId="456"/>
            <ac:grpSpMk id="28" creationId="{E69729D6-6CB2-3868-A6DB-A1D2DE5A8B16}"/>
          </ac:grpSpMkLst>
        </pc:grpChg>
        <pc:grpChg chg="mod topLvl">
          <ac:chgData name="Eelke Wielinga" userId="deb22ccefafb6d89" providerId="LiveId" clId="{B4356C38-289A-4DC6-9C8B-C088220A4FCC}" dt="2024-11-14T20:30:56.571" v="8649" actId="164"/>
          <ac:grpSpMkLst>
            <pc:docMk/>
            <pc:sldMk cId="1556277786" sldId="456"/>
            <ac:grpSpMk id="29" creationId="{D0825146-1251-F261-EE4E-32D76B6CAE35}"/>
          </ac:grpSpMkLst>
        </pc:grpChg>
        <pc:grpChg chg="mod">
          <ac:chgData name="Eelke Wielinga" userId="deb22ccefafb6d89" providerId="LiveId" clId="{B4356C38-289A-4DC6-9C8B-C088220A4FCC}" dt="2024-11-14T20:25:42.211" v="8551" actId="165"/>
          <ac:grpSpMkLst>
            <pc:docMk/>
            <pc:sldMk cId="1556277786" sldId="456"/>
            <ac:grpSpMk id="34" creationId="{5C4B4704-CD41-25F5-FE61-572575C51573}"/>
          </ac:grpSpMkLst>
        </pc:grpChg>
        <pc:grpChg chg="del">
          <ac:chgData name="Eelke Wielinga" userId="deb22ccefafb6d89" providerId="LiveId" clId="{B4356C38-289A-4DC6-9C8B-C088220A4FCC}" dt="2024-11-14T19:58:49.420" v="7899" actId="165"/>
          <ac:grpSpMkLst>
            <pc:docMk/>
            <pc:sldMk cId="1556277786" sldId="456"/>
            <ac:grpSpMk id="39" creationId="{E6B9BF61-4F00-03DA-9400-26C78D49CA12}"/>
          </ac:grpSpMkLst>
        </pc:grpChg>
        <pc:grpChg chg="mod">
          <ac:chgData name="Eelke Wielinga" userId="deb22ccefafb6d89" providerId="LiveId" clId="{B4356C38-289A-4DC6-9C8B-C088220A4FCC}" dt="2024-11-14T20:25:42.211" v="8551" actId="165"/>
          <ac:grpSpMkLst>
            <pc:docMk/>
            <pc:sldMk cId="1556277786" sldId="456"/>
            <ac:grpSpMk id="43" creationId="{4BECE965-4D38-BA0F-F32F-D7B99D63FFC8}"/>
          </ac:grpSpMkLst>
        </pc:grpChg>
        <pc:grpChg chg="mod">
          <ac:chgData name="Eelke Wielinga" userId="deb22ccefafb6d89" providerId="LiveId" clId="{B4356C38-289A-4DC6-9C8B-C088220A4FCC}" dt="2024-11-14T20:25:42.211" v="8551" actId="165"/>
          <ac:grpSpMkLst>
            <pc:docMk/>
            <pc:sldMk cId="1556277786" sldId="456"/>
            <ac:grpSpMk id="44" creationId="{F1EA3122-F3AB-CD37-A68B-2C69AE3DDAD5}"/>
          </ac:grpSpMkLst>
        </pc:grpChg>
        <pc:grpChg chg="mod">
          <ac:chgData name="Eelke Wielinga" userId="deb22ccefafb6d89" providerId="LiveId" clId="{B4356C38-289A-4DC6-9C8B-C088220A4FCC}" dt="2024-11-14T20:25:42.211" v="8551" actId="165"/>
          <ac:grpSpMkLst>
            <pc:docMk/>
            <pc:sldMk cId="1556277786" sldId="456"/>
            <ac:grpSpMk id="49" creationId="{2D78FC70-3648-DC7F-3E81-06641A9CB5A7}"/>
          </ac:grpSpMkLst>
        </pc:grpChg>
        <pc:grpChg chg="mod">
          <ac:chgData name="Eelke Wielinga" userId="deb22ccefafb6d89" providerId="LiveId" clId="{B4356C38-289A-4DC6-9C8B-C088220A4FCC}" dt="2024-11-14T20:25:42.211" v="8551" actId="165"/>
          <ac:grpSpMkLst>
            <pc:docMk/>
            <pc:sldMk cId="1556277786" sldId="456"/>
            <ac:grpSpMk id="50" creationId="{A40AD533-1738-1746-DF74-BC33B3905567}"/>
          </ac:grpSpMkLst>
        </pc:grpChg>
        <pc:grpChg chg="mod">
          <ac:chgData name="Eelke Wielinga" userId="deb22ccefafb6d89" providerId="LiveId" clId="{B4356C38-289A-4DC6-9C8B-C088220A4FCC}" dt="2024-11-14T20:25:42.211" v="8551" actId="165"/>
          <ac:grpSpMkLst>
            <pc:docMk/>
            <pc:sldMk cId="1556277786" sldId="456"/>
            <ac:grpSpMk id="57" creationId="{C681DAE0-E16F-C249-9595-872BC687A504}"/>
          </ac:grpSpMkLst>
        </pc:grpChg>
        <pc:grpChg chg="mod">
          <ac:chgData name="Eelke Wielinga" userId="deb22ccefafb6d89" providerId="LiveId" clId="{B4356C38-289A-4DC6-9C8B-C088220A4FCC}" dt="2024-11-14T20:25:42.211" v="8551" actId="165"/>
          <ac:grpSpMkLst>
            <pc:docMk/>
            <pc:sldMk cId="1556277786" sldId="456"/>
            <ac:grpSpMk id="64" creationId="{ECE56234-1A34-05F0-DC2D-2D02A4E25D2F}"/>
          </ac:grpSpMkLst>
        </pc:grpChg>
        <pc:grpChg chg="del mod topLvl">
          <ac:chgData name="Eelke Wielinga" userId="deb22ccefafb6d89" providerId="LiveId" clId="{B4356C38-289A-4DC6-9C8B-C088220A4FCC}" dt="2024-11-14T19:59:02.301" v="7900" actId="478"/>
          <ac:grpSpMkLst>
            <pc:docMk/>
            <pc:sldMk cId="1556277786" sldId="456"/>
            <ac:grpSpMk id="66" creationId="{7AAC5521-B492-3E9B-7DB6-E8816B1158ED}"/>
          </ac:grpSpMkLst>
        </pc:grpChg>
        <pc:grpChg chg="mod">
          <ac:chgData name="Eelke Wielinga" userId="deb22ccefafb6d89" providerId="LiveId" clId="{B4356C38-289A-4DC6-9C8B-C088220A4FCC}" dt="2024-11-14T19:58:49.420" v="7899" actId="165"/>
          <ac:grpSpMkLst>
            <pc:docMk/>
            <pc:sldMk cId="1556277786" sldId="456"/>
            <ac:grpSpMk id="67" creationId="{ABB6D0C6-AA68-CFC7-F038-B858044A3404}"/>
          </ac:grpSpMkLst>
        </pc:grpChg>
        <pc:grpChg chg="mod">
          <ac:chgData name="Eelke Wielinga" userId="deb22ccefafb6d89" providerId="LiveId" clId="{B4356C38-289A-4DC6-9C8B-C088220A4FCC}" dt="2024-11-14T19:58:49.420" v="7899" actId="165"/>
          <ac:grpSpMkLst>
            <pc:docMk/>
            <pc:sldMk cId="1556277786" sldId="456"/>
            <ac:grpSpMk id="75" creationId="{FDF88343-9ED8-7008-6EE2-AA3425CC7601}"/>
          </ac:grpSpMkLst>
        </pc:grpChg>
        <pc:grpChg chg="add mod topLvl">
          <ac:chgData name="Eelke Wielinga" userId="deb22ccefafb6d89" providerId="LiveId" clId="{B4356C38-289A-4DC6-9C8B-C088220A4FCC}" dt="2024-11-14T20:30:56.571" v="8649" actId="164"/>
          <ac:grpSpMkLst>
            <pc:docMk/>
            <pc:sldMk cId="1556277786" sldId="456"/>
            <ac:grpSpMk id="93" creationId="{8CDC5004-1C86-4B1D-F5EC-147D641E843D}"/>
          </ac:grpSpMkLst>
        </pc:grpChg>
        <pc:grpChg chg="mod">
          <ac:chgData name="Eelke Wielinga" userId="deb22ccefafb6d89" providerId="LiveId" clId="{B4356C38-289A-4DC6-9C8B-C088220A4FCC}" dt="2024-11-14T20:25:42.211" v="8551" actId="165"/>
          <ac:grpSpMkLst>
            <pc:docMk/>
            <pc:sldMk cId="1556277786" sldId="456"/>
            <ac:grpSpMk id="95" creationId="{385D4050-BE17-958B-168C-214D20F0D0CD}"/>
          </ac:grpSpMkLst>
        </pc:grpChg>
        <pc:grpChg chg="mod">
          <ac:chgData name="Eelke Wielinga" userId="deb22ccefafb6d89" providerId="LiveId" clId="{B4356C38-289A-4DC6-9C8B-C088220A4FCC}" dt="2024-11-14T20:25:42.211" v="8551" actId="165"/>
          <ac:grpSpMkLst>
            <pc:docMk/>
            <pc:sldMk cId="1556277786" sldId="456"/>
            <ac:grpSpMk id="96" creationId="{6095E213-5AF5-BDE4-94CB-6D5CADC22D4D}"/>
          </ac:grpSpMkLst>
        </pc:grpChg>
        <pc:grpChg chg="mod">
          <ac:chgData name="Eelke Wielinga" userId="deb22ccefafb6d89" providerId="LiveId" clId="{B4356C38-289A-4DC6-9C8B-C088220A4FCC}" dt="2024-11-14T20:25:42.211" v="8551" actId="165"/>
          <ac:grpSpMkLst>
            <pc:docMk/>
            <pc:sldMk cId="1556277786" sldId="456"/>
            <ac:grpSpMk id="97" creationId="{C526DF7C-0AC1-BA03-EFB1-DEBBE2F09BF9}"/>
          </ac:grpSpMkLst>
        </pc:grpChg>
        <pc:grpChg chg="mod">
          <ac:chgData name="Eelke Wielinga" userId="deb22ccefafb6d89" providerId="LiveId" clId="{B4356C38-289A-4DC6-9C8B-C088220A4FCC}" dt="2024-11-14T20:25:42.211" v="8551" actId="165"/>
          <ac:grpSpMkLst>
            <pc:docMk/>
            <pc:sldMk cId="1556277786" sldId="456"/>
            <ac:grpSpMk id="98" creationId="{D8FB37EA-47A7-E649-D554-F64F217C3056}"/>
          </ac:grpSpMkLst>
        </pc:grpChg>
        <pc:grpChg chg="mod">
          <ac:chgData name="Eelke Wielinga" userId="deb22ccefafb6d89" providerId="LiveId" clId="{B4356C38-289A-4DC6-9C8B-C088220A4FCC}" dt="2024-11-14T20:25:42.211" v="8551" actId="165"/>
          <ac:grpSpMkLst>
            <pc:docMk/>
            <pc:sldMk cId="1556277786" sldId="456"/>
            <ac:grpSpMk id="99" creationId="{2D2693B6-B3E2-7E85-E39F-3C88E20B257B}"/>
          </ac:grpSpMkLst>
        </pc:grpChg>
        <pc:grpChg chg="mod">
          <ac:chgData name="Eelke Wielinga" userId="deb22ccefafb6d89" providerId="LiveId" clId="{B4356C38-289A-4DC6-9C8B-C088220A4FCC}" dt="2024-11-14T20:25:42.211" v="8551" actId="165"/>
          <ac:grpSpMkLst>
            <pc:docMk/>
            <pc:sldMk cId="1556277786" sldId="456"/>
            <ac:grpSpMk id="100" creationId="{8C922B3A-C749-BD4D-9003-E443128E27BC}"/>
          </ac:grpSpMkLst>
        </pc:grpChg>
        <pc:grpChg chg="mod">
          <ac:chgData name="Eelke Wielinga" userId="deb22ccefafb6d89" providerId="LiveId" clId="{B4356C38-289A-4DC6-9C8B-C088220A4FCC}" dt="2024-11-14T20:25:42.211" v="8551" actId="165"/>
          <ac:grpSpMkLst>
            <pc:docMk/>
            <pc:sldMk cId="1556277786" sldId="456"/>
            <ac:grpSpMk id="101" creationId="{EFC2EE98-2B25-A787-4C1A-B4E2EA649BF5}"/>
          </ac:grpSpMkLst>
        </pc:grpChg>
        <pc:grpChg chg="mod">
          <ac:chgData name="Eelke Wielinga" userId="deb22ccefafb6d89" providerId="LiveId" clId="{B4356C38-289A-4DC6-9C8B-C088220A4FCC}" dt="2024-11-14T20:25:42.211" v="8551" actId="165"/>
          <ac:grpSpMkLst>
            <pc:docMk/>
            <pc:sldMk cId="1556277786" sldId="456"/>
            <ac:grpSpMk id="102" creationId="{4626663A-EFE8-F500-E86F-8B0BE0FB61E6}"/>
          </ac:grpSpMkLst>
        </pc:grpChg>
        <pc:grpChg chg="mod">
          <ac:chgData name="Eelke Wielinga" userId="deb22ccefafb6d89" providerId="LiveId" clId="{B4356C38-289A-4DC6-9C8B-C088220A4FCC}" dt="2024-11-14T20:25:42.211" v="8551" actId="165"/>
          <ac:grpSpMkLst>
            <pc:docMk/>
            <pc:sldMk cId="1556277786" sldId="456"/>
            <ac:grpSpMk id="103" creationId="{107056E5-6182-0027-DD4F-3EBFEAB08D5C}"/>
          </ac:grpSpMkLst>
        </pc:grpChg>
        <pc:grpChg chg="mod">
          <ac:chgData name="Eelke Wielinga" userId="deb22ccefafb6d89" providerId="LiveId" clId="{B4356C38-289A-4DC6-9C8B-C088220A4FCC}" dt="2024-11-14T20:25:42.211" v="8551" actId="165"/>
          <ac:grpSpMkLst>
            <pc:docMk/>
            <pc:sldMk cId="1556277786" sldId="456"/>
            <ac:grpSpMk id="104" creationId="{DDA89E0C-634C-0C11-D3DE-E9DD7A3B04FD}"/>
          </ac:grpSpMkLst>
        </pc:grpChg>
        <pc:grpChg chg="mod">
          <ac:chgData name="Eelke Wielinga" userId="deb22ccefafb6d89" providerId="LiveId" clId="{B4356C38-289A-4DC6-9C8B-C088220A4FCC}" dt="2024-11-14T20:25:42.211" v="8551" actId="165"/>
          <ac:grpSpMkLst>
            <pc:docMk/>
            <pc:sldMk cId="1556277786" sldId="456"/>
            <ac:grpSpMk id="105" creationId="{CCA7CAEA-5663-0216-2092-2B7A48C91994}"/>
          </ac:grpSpMkLst>
        </pc:grpChg>
        <pc:grpChg chg="mod">
          <ac:chgData name="Eelke Wielinga" userId="deb22ccefafb6d89" providerId="LiveId" clId="{B4356C38-289A-4DC6-9C8B-C088220A4FCC}" dt="2024-11-14T20:25:42.211" v="8551" actId="165"/>
          <ac:grpSpMkLst>
            <pc:docMk/>
            <pc:sldMk cId="1556277786" sldId="456"/>
            <ac:grpSpMk id="106" creationId="{0A061FB4-E415-2EB8-414E-395658AB7EB2}"/>
          </ac:grpSpMkLst>
        </pc:grpChg>
        <pc:grpChg chg="mod">
          <ac:chgData name="Eelke Wielinga" userId="deb22ccefafb6d89" providerId="LiveId" clId="{B4356C38-289A-4DC6-9C8B-C088220A4FCC}" dt="2024-11-14T20:25:42.211" v="8551" actId="165"/>
          <ac:grpSpMkLst>
            <pc:docMk/>
            <pc:sldMk cId="1556277786" sldId="456"/>
            <ac:grpSpMk id="107" creationId="{2C977BC8-01EC-CFD0-3057-5FD21DCEC045}"/>
          </ac:grpSpMkLst>
        </pc:grpChg>
        <pc:grpChg chg="mod">
          <ac:chgData name="Eelke Wielinga" userId="deb22ccefafb6d89" providerId="LiveId" clId="{B4356C38-289A-4DC6-9C8B-C088220A4FCC}" dt="2024-11-14T20:25:42.211" v="8551" actId="165"/>
          <ac:grpSpMkLst>
            <pc:docMk/>
            <pc:sldMk cId="1556277786" sldId="456"/>
            <ac:grpSpMk id="108" creationId="{7B7E2CF2-5FA3-5BE6-92CE-6CF4122EE7D9}"/>
          </ac:grpSpMkLst>
        </pc:grpChg>
        <pc:grpChg chg="mod">
          <ac:chgData name="Eelke Wielinga" userId="deb22ccefafb6d89" providerId="LiveId" clId="{B4356C38-289A-4DC6-9C8B-C088220A4FCC}" dt="2024-11-14T20:25:42.211" v="8551" actId="165"/>
          <ac:grpSpMkLst>
            <pc:docMk/>
            <pc:sldMk cId="1556277786" sldId="456"/>
            <ac:grpSpMk id="109" creationId="{2BD5D819-D648-4AFF-C34D-8611B8C89DF4}"/>
          </ac:grpSpMkLst>
        </pc:grpChg>
        <pc:grpChg chg="mod">
          <ac:chgData name="Eelke Wielinga" userId="deb22ccefafb6d89" providerId="LiveId" clId="{B4356C38-289A-4DC6-9C8B-C088220A4FCC}" dt="2024-11-14T20:25:42.211" v="8551" actId="165"/>
          <ac:grpSpMkLst>
            <pc:docMk/>
            <pc:sldMk cId="1556277786" sldId="456"/>
            <ac:grpSpMk id="110" creationId="{BF4EF947-4FEE-BD38-DE4E-587D1D15B313}"/>
          </ac:grpSpMkLst>
        </pc:grpChg>
        <pc:grpChg chg="mod">
          <ac:chgData name="Eelke Wielinga" userId="deb22ccefafb6d89" providerId="LiveId" clId="{B4356C38-289A-4DC6-9C8B-C088220A4FCC}" dt="2024-11-14T20:25:42.211" v="8551" actId="165"/>
          <ac:grpSpMkLst>
            <pc:docMk/>
            <pc:sldMk cId="1556277786" sldId="456"/>
            <ac:grpSpMk id="111" creationId="{D5FA3088-0ED5-094A-6670-92047E51622F}"/>
          </ac:grpSpMkLst>
        </pc:grpChg>
        <pc:grpChg chg="mod">
          <ac:chgData name="Eelke Wielinga" userId="deb22ccefafb6d89" providerId="LiveId" clId="{B4356C38-289A-4DC6-9C8B-C088220A4FCC}" dt="2024-11-14T20:25:42.211" v="8551" actId="165"/>
          <ac:grpSpMkLst>
            <pc:docMk/>
            <pc:sldMk cId="1556277786" sldId="456"/>
            <ac:grpSpMk id="112" creationId="{771EEDC4-C4D5-8C01-8777-EBBAB04721E7}"/>
          </ac:grpSpMkLst>
        </pc:grpChg>
        <pc:grpChg chg="mod">
          <ac:chgData name="Eelke Wielinga" userId="deb22ccefafb6d89" providerId="LiveId" clId="{B4356C38-289A-4DC6-9C8B-C088220A4FCC}" dt="2024-11-14T20:25:42.211" v="8551" actId="165"/>
          <ac:grpSpMkLst>
            <pc:docMk/>
            <pc:sldMk cId="1556277786" sldId="456"/>
            <ac:grpSpMk id="113" creationId="{4DEC8AB6-837D-A91F-E334-023499F59A97}"/>
          </ac:grpSpMkLst>
        </pc:grpChg>
        <pc:grpChg chg="mod">
          <ac:chgData name="Eelke Wielinga" userId="deb22ccefafb6d89" providerId="LiveId" clId="{B4356C38-289A-4DC6-9C8B-C088220A4FCC}" dt="2024-11-14T20:25:42.211" v="8551" actId="165"/>
          <ac:grpSpMkLst>
            <pc:docMk/>
            <pc:sldMk cId="1556277786" sldId="456"/>
            <ac:grpSpMk id="114" creationId="{5AD37200-DE0C-E813-8775-DDAE76EB12C9}"/>
          </ac:grpSpMkLst>
        </pc:grpChg>
        <pc:grpChg chg="mod">
          <ac:chgData name="Eelke Wielinga" userId="deb22ccefafb6d89" providerId="LiveId" clId="{B4356C38-289A-4DC6-9C8B-C088220A4FCC}" dt="2024-11-14T20:25:42.211" v="8551" actId="165"/>
          <ac:grpSpMkLst>
            <pc:docMk/>
            <pc:sldMk cId="1556277786" sldId="456"/>
            <ac:grpSpMk id="115" creationId="{7D5B8BFB-FCC6-44A0-2592-513BA00FB7E8}"/>
          </ac:grpSpMkLst>
        </pc:grpChg>
        <pc:grpChg chg="add mod topLvl">
          <ac:chgData name="Eelke Wielinga" userId="deb22ccefafb6d89" providerId="LiveId" clId="{B4356C38-289A-4DC6-9C8B-C088220A4FCC}" dt="2024-11-14T20:30:56.571" v="8649" actId="164"/>
          <ac:grpSpMkLst>
            <pc:docMk/>
            <pc:sldMk cId="1556277786" sldId="456"/>
            <ac:grpSpMk id="159" creationId="{C1DA0DD8-4CFE-3DF8-FE62-0D76E8538E49}"/>
          </ac:grpSpMkLst>
        </pc:grpChg>
        <pc:grpChg chg="mod">
          <ac:chgData name="Eelke Wielinga" userId="deb22ccefafb6d89" providerId="LiveId" clId="{B4356C38-289A-4DC6-9C8B-C088220A4FCC}" dt="2024-11-14T20:25:42.211" v="8551" actId="165"/>
          <ac:grpSpMkLst>
            <pc:docMk/>
            <pc:sldMk cId="1556277786" sldId="456"/>
            <ac:grpSpMk id="184" creationId="{ABAD9109-745F-E7DF-EC09-D8AD9795DC44}"/>
          </ac:grpSpMkLst>
        </pc:grpChg>
        <pc:grpChg chg="mod">
          <ac:chgData name="Eelke Wielinga" userId="deb22ccefafb6d89" providerId="LiveId" clId="{B4356C38-289A-4DC6-9C8B-C088220A4FCC}" dt="2024-11-14T20:25:42.211" v="8551" actId="165"/>
          <ac:grpSpMkLst>
            <pc:docMk/>
            <pc:sldMk cId="1556277786" sldId="456"/>
            <ac:grpSpMk id="185" creationId="{D6B01D6B-C561-6BE0-15F4-E77944FD869D}"/>
          </ac:grpSpMkLst>
        </pc:grpChg>
        <pc:grpChg chg="mod">
          <ac:chgData name="Eelke Wielinga" userId="deb22ccefafb6d89" providerId="LiveId" clId="{B4356C38-289A-4DC6-9C8B-C088220A4FCC}" dt="2024-11-14T20:25:42.211" v="8551" actId="165"/>
          <ac:grpSpMkLst>
            <pc:docMk/>
            <pc:sldMk cId="1556277786" sldId="456"/>
            <ac:grpSpMk id="186" creationId="{B7E88A43-9441-4D92-9301-A678AA2EA23D}"/>
          </ac:grpSpMkLst>
        </pc:grpChg>
        <pc:grpChg chg="mod">
          <ac:chgData name="Eelke Wielinga" userId="deb22ccefafb6d89" providerId="LiveId" clId="{B4356C38-289A-4DC6-9C8B-C088220A4FCC}" dt="2024-11-14T20:25:42.211" v="8551" actId="165"/>
          <ac:grpSpMkLst>
            <pc:docMk/>
            <pc:sldMk cId="1556277786" sldId="456"/>
            <ac:grpSpMk id="187" creationId="{E660FF6E-84FA-DB16-3CC7-D08593B77DD0}"/>
          </ac:grpSpMkLst>
        </pc:grpChg>
        <pc:grpChg chg="add del mod">
          <ac:chgData name="Eelke Wielinga" userId="deb22ccefafb6d89" providerId="LiveId" clId="{B4356C38-289A-4DC6-9C8B-C088220A4FCC}" dt="2024-11-14T20:25:42.211" v="8551" actId="165"/>
          <ac:grpSpMkLst>
            <pc:docMk/>
            <pc:sldMk cId="1556277786" sldId="456"/>
            <ac:grpSpMk id="206" creationId="{FDFC069D-1E0C-BCF3-2138-1753C0A65AD6}"/>
          </ac:grpSpMkLst>
        </pc:grpChg>
        <pc:grpChg chg="add mod">
          <ac:chgData name="Eelke Wielinga" userId="deb22ccefafb6d89" providerId="LiveId" clId="{B4356C38-289A-4DC6-9C8B-C088220A4FCC}" dt="2024-11-14T20:30:56.571" v="8649" actId="164"/>
          <ac:grpSpMkLst>
            <pc:docMk/>
            <pc:sldMk cId="1556277786" sldId="456"/>
            <ac:grpSpMk id="219" creationId="{5C6B4BF7-E04F-4620-CC0F-8CA6C6F23770}"/>
          </ac:grpSpMkLst>
        </pc:grpChg>
        <pc:grpChg chg="add mod">
          <ac:chgData name="Eelke Wielinga" userId="deb22ccefafb6d89" providerId="LiveId" clId="{B4356C38-289A-4DC6-9C8B-C088220A4FCC}" dt="2024-11-14T20:30:56.571" v="8649" actId="164"/>
          <ac:grpSpMkLst>
            <pc:docMk/>
            <pc:sldMk cId="1556277786" sldId="456"/>
            <ac:grpSpMk id="221" creationId="{64298A63-ACE1-EC7E-4BBE-4CA27DC0DE53}"/>
          </ac:grpSpMkLst>
        </pc:grpChg>
        <pc:picChg chg="mod topLvl">
          <ac:chgData name="Eelke Wielinga" userId="deb22ccefafb6d89" providerId="LiveId" clId="{B4356C38-289A-4DC6-9C8B-C088220A4FCC}" dt="2024-11-14T20:30:56.571" v="8649" actId="164"/>
          <ac:picMkLst>
            <pc:docMk/>
            <pc:sldMk cId="1556277786" sldId="456"/>
            <ac:picMk id="2" creationId="{71A1FEC8-F13F-D44D-21FD-44041E70FCB2}"/>
          </ac:picMkLst>
        </pc:picChg>
        <pc:picChg chg="del mod topLvl">
          <ac:chgData name="Eelke Wielinga" userId="deb22ccefafb6d89" providerId="LiveId" clId="{B4356C38-289A-4DC6-9C8B-C088220A4FCC}" dt="2024-11-14T19:59:02.301" v="7900" actId="478"/>
          <ac:picMkLst>
            <pc:docMk/>
            <pc:sldMk cId="1556277786" sldId="456"/>
            <ac:picMk id="3" creationId="{F4C89004-BF10-ED02-459F-FC984B640342}"/>
          </ac:picMkLst>
        </pc:picChg>
        <pc:picChg chg="del mod topLvl">
          <ac:chgData name="Eelke Wielinga" userId="deb22ccefafb6d89" providerId="LiveId" clId="{B4356C38-289A-4DC6-9C8B-C088220A4FCC}" dt="2024-11-14T19:59:02.301" v="7900" actId="478"/>
          <ac:picMkLst>
            <pc:docMk/>
            <pc:sldMk cId="1556277786" sldId="456"/>
            <ac:picMk id="4" creationId="{F5E3CB7D-8FD2-211E-FD6D-0057519EBAF0}"/>
          </ac:picMkLst>
        </pc:picChg>
        <pc:picChg chg="del mod topLvl">
          <ac:chgData name="Eelke Wielinga" userId="deb22ccefafb6d89" providerId="LiveId" clId="{B4356C38-289A-4DC6-9C8B-C088220A4FCC}" dt="2024-11-14T19:59:02.301" v="7900" actId="478"/>
          <ac:picMkLst>
            <pc:docMk/>
            <pc:sldMk cId="1556277786" sldId="456"/>
            <ac:picMk id="5" creationId="{33DFED84-F191-AF9E-B562-0B6473D7FA48}"/>
          </ac:picMkLst>
        </pc:picChg>
        <pc:picChg chg="mod">
          <ac:chgData name="Eelke Wielinga" userId="deb22ccefafb6d89" providerId="LiveId" clId="{B4356C38-289A-4DC6-9C8B-C088220A4FCC}" dt="2024-11-14T20:25:42.211" v="8551" actId="165"/>
          <ac:picMkLst>
            <pc:docMk/>
            <pc:sldMk cId="1556277786" sldId="456"/>
            <ac:picMk id="35" creationId="{69E6F700-909F-D56D-1CD3-BA09A0E700F0}"/>
          </ac:picMkLst>
        </pc:picChg>
        <pc:picChg chg="del mod topLvl">
          <ac:chgData name="Eelke Wielinga" userId="deb22ccefafb6d89" providerId="LiveId" clId="{B4356C38-289A-4DC6-9C8B-C088220A4FCC}" dt="2024-11-14T19:59:02.301" v="7900" actId="478"/>
          <ac:picMkLst>
            <pc:docMk/>
            <pc:sldMk cId="1556277786" sldId="456"/>
            <ac:picMk id="37" creationId="{36798278-AD61-8B9B-B559-EC4B1C72CCF6}"/>
          </ac:picMkLst>
        </pc:picChg>
        <pc:picChg chg="mod">
          <ac:chgData name="Eelke Wielinga" userId="deb22ccefafb6d89" providerId="LiveId" clId="{B4356C38-289A-4DC6-9C8B-C088220A4FCC}" dt="2024-11-14T20:25:42.211" v="8551" actId="165"/>
          <ac:picMkLst>
            <pc:docMk/>
            <pc:sldMk cId="1556277786" sldId="456"/>
            <ac:picMk id="41" creationId="{CCB6FED0-EAB2-8543-6EB7-FD5B98E88C8E}"/>
          </ac:picMkLst>
        </pc:picChg>
        <pc:picChg chg="mod">
          <ac:chgData name="Eelke Wielinga" userId="deb22ccefafb6d89" providerId="LiveId" clId="{B4356C38-289A-4DC6-9C8B-C088220A4FCC}" dt="2024-11-14T20:25:42.211" v="8551" actId="165"/>
          <ac:picMkLst>
            <pc:docMk/>
            <pc:sldMk cId="1556277786" sldId="456"/>
            <ac:picMk id="42" creationId="{6112174F-4C89-DD5C-D2CA-DB74E45166BA}"/>
          </ac:picMkLst>
        </pc:picChg>
        <pc:picChg chg="del mod topLvl">
          <ac:chgData name="Eelke Wielinga" userId="deb22ccefafb6d89" providerId="LiveId" clId="{B4356C38-289A-4DC6-9C8B-C088220A4FCC}" dt="2024-11-14T19:59:02.301" v="7900" actId="478"/>
          <ac:picMkLst>
            <pc:docMk/>
            <pc:sldMk cId="1556277786" sldId="456"/>
            <ac:picMk id="52" creationId="{6F499945-040F-1A00-C5F9-61ABE98F5AAC}"/>
          </ac:picMkLst>
        </pc:picChg>
        <pc:picChg chg="del mod topLvl">
          <ac:chgData name="Eelke Wielinga" userId="deb22ccefafb6d89" providerId="LiveId" clId="{B4356C38-289A-4DC6-9C8B-C088220A4FCC}" dt="2024-11-14T19:59:02.301" v="7900" actId="478"/>
          <ac:picMkLst>
            <pc:docMk/>
            <pc:sldMk cId="1556277786" sldId="456"/>
            <ac:picMk id="85" creationId="{8A4FFAB6-FD07-B98A-568A-7B2408AE49CB}"/>
          </ac:picMkLst>
        </pc:picChg>
        <pc:picChg chg="del mod topLvl">
          <ac:chgData name="Eelke Wielinga" userId="deb22ccefafb6d89" providerId="LiveId" clId="{B4356C38-289A-4DC6-9C8B-C088220A4FCC}" dt="2024-11-14T19:59:02.301" v="7900" actId="478"/>
          <ac:picMkLst>
            <pc:docMk/>
            <pc:sldMk cId="1556277786" sldId="456"/>
            <ac:picMk id="87" creationId="{92294E39-EE5C-82D6-B91E-3AD1CAE9639A}"/>
          </ac:picMkLst>
        </pc:picChg>
        <pc:picChg chg="add mod ord">
          <ac:chgData name="Eelke Wielinga" userId="deb22ccefafb6d89" providerId="LiveId" clId="{B4356C38-289A-4DC6-9C8B-C088220A4FCC}" dt="2024-11-14T20:29:57.126" v="8647" actId="164"/>
          <ac:picMkLst>
            <pc:docMk/>
            <pc:sldMk cId="1556277786" sldId="456"/>
            <ac:picMk id="211" creationId="{1DE7A42F-F060-EB1F-FAA6-99AE892BEAD7}"/>
          </ac:picMkLst>
        </pc:picChg>
        <pc:picChg chg="add mod">
          <ac:chgData name="Eelke Wielinga" userId="deb22ccefafb6d89" providerId="LiveId" clId="{B4356C38-289A-4DC6-9C8B-C088220A4FCC}" dt="2024-11-14T20:29:57.126" v="8647" actId="164"/>
          <ac:picMkLst>
            <pc:docMk/>
            <pc:sldMk cId="1556277786" sldId="456"/>
            <ac:picMk id="212" creationId="{505A3280-930A-D633-438B-83658CFF21FD}"/>
          </ac:picMkLst>
        </pc:picChg>
        <pc:picChg chg="add mod">
          <ac:chgData name="Eelke Wielinga" userId="deb22ccefafb6d89" providerId="LiveId" clId="{B4356C38-289A-4DC6-9C8B-C088220A4FCC}" dt="2024-11-14T20:29:57.126" v="8647" actId="164"/>
          <ac:picMkLst>
            <pc:docMk/>
            <pc:sldMk cId="1556277786" sldId="456"/>
            <ac:picMk id="213" creationId="{E442B82D-C727-FFDF-3626-451EAF9C1563}"/>
          </ac:picMkLst>
        </pc:picChg>
        <pc:picChg chg="add mod">
          <ac:chgData name="Eelke Wielinga" userId="deb22ccefafb6d89" providerId="LiveId" clId="{B4356C38-289A-4DC6-9C8B-C088220A4FCC}" dt="2024-11-14T20:29:57.126" v="8647" actId="164"/>
          <ac:picMkLst>
            <pc:docMk/>
            <pc:sldMk cId="1556277786" sldId="456"/>
            <ac:picMk id="214" creationId="{EC7F57B0-9301-694B-AEA0-38A1A64CA506}"/>
          </ac:picMkLst>
        </pc:picChg>
        <pc:picChg chg="add mod">
          <ac:chgData name="Eelke Wielinga" userId="deb22ccefafb6d89" providerId="LiveId" clId="{B4356C38-289A-4DC6-9C8B-C088220A4FCC}" dt="2024-11-14T20:29:57.126" v="8647" actId="164"/>
          <ac:picMkLst>
            <pc:docMk/>
            <pc:sldMk cId="1556277786" sldId="456"/>
            <ac:picMk id="215" creationId="{4EDAA971-4908-B270-61C6-F5616DAE1CAE}"/>
          </ac:picMkLst>
        </pc:picChg>
        <pc:picChg chg="add mod">
          <ac:chgData name="Eelke Wielinga" userId="deb22ccefafb6d89" providerId="LiveId" clId="{B4356C38-289A-4DC6-9C8B-C088220A4FCC}" dt="2024-11-14T20:29:57.126" v="8647" actId="164"/>
          <ac:picMkLst>
            <pc:docMk/>
            <pc:sldMk cId="1556277786" sldId="456"/>
            <ac:picMk id="216" creationId="{3315D9A3-EA0F-D31F-5C51-3F9F713268E4}"/>
          </ac:picMkLst>
        </pc:picChg>
        <pc:cxnChg chg="add mod topLvl">
          <ac:chgData name="Eelke Wielinga" userId="deb22ccefafb6d89" providerId="LiveId" clId="{B4356C38-289A-4DC6-9C8B-C088220A4FCC}" dt="2024-11-14T20:30:56.571" v="8649" actId="164"/>
          <ac:cxnSpMkLst>
            <pc:docMk/>
            <pc:sldMk cId="1556277786" sldId="456"/>
            <ac:cxnSpMk id="27" creationId="{64BB1BD5-4998-E622-DE0D-949BC79A10CC}"/>
          </ac:cxnSpMkLst>
        </pc:cxnChg>
        <pc:cxnChg chg="del mod topLvl">
          <ac:chgData name="Eelke Wielinga" userId="deb22ccefafb6d89" providerId="LiveId" clId="{B4356C38-289A-4DC6-9C8B-C088220A4FCC}" dt="2024-11-14T19:59:25.833" v="7902" actId="478"/>
          <ac:cxnSpMkLst>
            <pc:docMk/>
            <pc:sldMk cId="1556277786" sldId="456"/>
            <ac:cxnSpMk id="63" creationId="{1F04A852-F3AC-45DB-36EF-38E66108C48D}"/>
          </ac:cxnSpMkLst>
        </pc:cxnChg>
        <pc:cxnChg chg="del mod topLvl">
          <ac:chgData name="Eelke Wielinga" userId="deb22ccefafb6d89" providerId="LiveId" clId="{B4356C38-289A-4DC6-9C8B-C088220A4FCC}" dt="2024-11-14T19:59:25.833" v="7902" actId="478"/>
          <ac:cxnSpMkLst>
            <pc:docMk/>
            <pc:sldMk cId="1556277786" sldId="456"/>
            <ac:cxnSpMk id="65" creationId="{756F3E36-BC41-D75D-92ED-5D5F64F29C16}"/>
          </ac:cxnSpMkLst>
        </pc:cxnChg>
        <pc:cxnChg chg="del mod topLvl">
          <ac:chgData name="Eelke Wielinga" userId="deb22ccefafb6d89" providerId="LiveId" clId="{B4356C38-289A-4DC6-9C8B-C088220A4FCC}" dt="2024-11-14T19:59:25.833" v="7902" actId="478"/>
          <ac:cxnSpMkLst>
            <pc:docMk/>
            <pc:sldMk cId="1556277786" sldId="456"/>
            <ac:cxnSpMk id="70" creationId="{57EDFC08-A012-81AC-B789-CAC7BCF8A142}"/>
          </ac:cxnSpMkLst>
        </pc:cxnChg>
        <pc:cxnChg chg="del mod topLvl">
          <ac:chgData name="Eelke Wielinga" userId="deb22ccefafb6d89" providerId="LiveId" clId="{B4356C38-289A-4DC6-9C8B-C088220A4FCC}" dt="2024-11-14T19:59:25.833" v="7902" actId="478"/>
          <ac:cxnSpMkLst>
            <pc:docMk/>
            <pc:sldMk cId="1556277786" sldId="456"/>
            <ac:cxnSpMk id="73" creationId="{F1268331-A1D6-CCAB-85A2-E3D89C123499}"/>
          </ac:cxnSpMkLst>
        </pc:cxnChg>
        <pc:cxnChg chg="mod">
          <ac:chgData name="Eelke Wielinga" userId="deb22ccefafb6d89" providerId="LiveId" clId="{B4356C38-289A-4DC6-9C8B-C088220A4FCC}" dt="2024-11-14T19:59:02.301" v="7900" actId="478"/>
          <ac:cxnSpMkLst>
            <pc:docMk/>
            <pc:sldMk cId="1556277786" sldId="456"/>
            <ac:cxnSpMk id="76" creationId="{62536758-8749-4D16-BADF-7EEE6562030B}"/>
          </ac:cxnSpMkLst>
        </pc:cxnChg>
        <pc:cxnChg chg="del mod topLvl">
          <ac:chgData name="Eelke Wielinga" userId="deb22ccefafb6d89" providerId="LiveId" clId="{B4356C38-289A-4DC6-9C8B-C088220A4FCC}" dt="2024-11-14T19:59:25.833" v="7902" actId="478"/>
          <ac:cxnSpMkLst>
            <pc:docMk/>
            <pc:sldMk cId="1556277786" sldId="456"/>
            <ac:cxnSpMk id="77" creationId="{729D9998-C279-C3BD-D305-5FE908952894}"/>
          </ac:cxnSpMkLst>
        </pc:cxnChg>
        <pc:cxnChg chg="mod">
          <ac:chgData name="Eelke Wielinga" userId="deb22ccefafb6d89" providerId="LiveId" clId="{B4356C38-289A-4DC6-9C8B-C088220A4FCC}" dt="2024-11-14T19:59:02.301" v="7900" actId="478"/>
          <ac:cxnSpMkLst>
            <pc:docMk/>
            <pc:sldMk cId="1556277786" sldId="456"/>
            <ac:cxnSpMk id="78" creationId="{296F8D05-CA3E-56BD-C210-396375383B16}"/>
          </ac:cxnSpMkLst>
        </pc:cxnChg>
        <pc:cxnChg chg="add mod topLvl">
          <ac:chgData name="Eelke Wielinga" userId="deb22ccefafb6d89" providerId="LiveId" clId="{B4356C38-289A-4DC6-9C8B-C088220A4FCC}" dt="2024-11-14T20:30:56.571" v="8649" actId="164"/>
          <ac:cxnSpMkLst>
            <pc:docMk/>
            <pc:sldMk cId="1556277786" sldId="456"/>
            <ac:cxnSpMk id="91" creationId="{3AB05E5C-98A8-AF27-9CBA-0D254D0F3C66}"/>
          </ac:cxnSpMkLst>
        </pc:cxnChg>
        <pc:cxnChg chg="add mod topLvl">
          <ac:chgData name="Eelke Wielinga" userId="deb22ccefafb6d89" providerId="LiveId" clId="{B4356C38-289A-4DC6-9C8B-C088220A4FCC}" dt="2024-11-14T20:30:56.571" v="8649" actId="164"/>
          <ac:cxnSpMkLst>
            <pc:docMk/>
            <pc:sldMk cId="1556277786" sldId="456"/>
            <ac:cxnSpMk id="196" creationId="{E3B93ED2-7D02-CDDE-6D15-EDE5B0F46242}"/>
          </ac:cxnSpMkLst>
        </pc:cxnChg>
        <pc:cxnChg chg="add mod">
          <ac:chgData name="Eelke Wielinga" userId="deb22ccefafb6d89" providerId="LiveId" clId="{B4356C38-289A-4DC6-9C8B-C088220A4FCC}" dt="2024-11-14T20:30:56.571" v="8649" actId="164"/>
          <ac:cxnSpMkLst>
            <pc:docMk/>
            <pc:sldMk cId="1556277786" sldId="456"/>
            <ac:cxnSpMk id="217" creationId="{7BB4E43E-DECA-72DA-28C6-AF0917FD3A8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Tijdelijke aanduiding voor datum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1517A553-0E0B-4CF2-8D40-48F93B45DDE5}" type="datetimeFigureOut">
              <a:rPr lang="en-GB" smtClean="0"/>
              <a:t>14/11/2024</a:t>
            </a:fld>
            <a:endParaRPr lang="en-GB"/>
          </a:p>
        </p:txBody>
      </p:sp>
      <p:sp>
        <p:nvSpPr>
          <p:cNvPr id="4" name="Tijdelijke aanduiding voor dia-afbeelding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Tijdelijke aanduiding voor notiti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Tijdelijke aanduiding voor dianumm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D21B90A8-F34C-4C77-B4D9-59393339101D}" type="slidenum">
              <a:rPr lang="en-GB" smtClean="0"/>
              <a:t>‹nr.›</a:t>
            </a:fld>
            <a:endParaRPr lang="en-GB"/>
          </a:p>
        </p:txBody>
      </p:sp>
    </p:spTree>
    <p:extLst>
      <p:ext uri="{BB962C8B-B14F-4D97-AF65-F5344CB8AC3E}">
        <p14:creationId xmlns:p14="http://schemas.microsoft.com/office/powerpoint/2010/main" val="99544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AEF6B2D-63BA-4FF4-A67E-C2A848FCE41E}" type="slidenum">
              <a:rPr lang="nl-BE" smtClean="0"/>
              <a:t>26</a:t>
            </a:fld>
            <a:endParaRPr lang="nl-BE"/>
          </a:p>
        </p:txBody>
      </p:sp>
    </p:spTree>
    <p:extLst>
      <p:ext uri="{BB962C8B-B14F-4D97-AF65-F5344CB8AC3E}">
        <p14:creationId xmlns:p14="http://schemas.microsoft.com/office/powerpoint/2010/main" val="294618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Questions</a:t>
            </a:r>
            <a:r>
              <a:rPr lang="nl-BE" dirty="0"/>
              <a:t>:</a:t>
            </a:r>
          </a:p>
          <a:p>
            <a:pPr marL="181137" indent="-181137">
              <a:buFontTx/>
              <a:buChar char="-"/>
            </a:pPr>
            <a:r>
              <a:rPr lang="nl-BE" dirty="0" err="1"/>
              <a:t>What</a:t>
            </a:r>
            <a:r>
              <a:rPr lang="nl-BE" baseline="0" dirty="0"/>
              <a:t> does </a:t>
            </a:r>
            <a:r>
              <a:rPr lang="nl-BE" baseline="0" dirty="0" err="1"/>
              <a:t>the</a:t>
            </a:r>
            <a:r>
              <a:rPr lang="nl-BE" baseline="0" dirty="0"/>
              <a:t> profile of </a:t>
            </a:r>
            <a:r>
              <a:rPr lang="nl-BE" baseline="0" dirty="0" err="1"/>
              <a:t>an</a:t>
            </a:r>
            <a:r>
              <a:rPr lang="nl-BE" baseline="0" dirty="0"/>
              <a:t> </a:t>
            </a:r>
            <a:r>
              <a:rPr lang="nl-BE" baseline="0" dirty="0" err="1"/>
              <a:t>innovation</a:t>
            </a:r>
            <a:r>
              <a:rPr lang="nl-BE" baseline="0" dirty="0"/>
              <a:t> support </a:t>
            </a:r>
            <a:r>
              <a:rPr lang="nl-BE" baseline="0" dirty="0" err="1"/>
              <a:t>advisor</a:t>
            </a:r>
            <a:r>
              <a:rPr lang="nl-BE" baseline="0" dirty="0"/>
              <a:t> look like?</a:t>
            </a:r>
          </a:p>
          <a:p>
            <a:pPr marL="181137" indent="-181137">
              <a:buFontTx/>
              <a:buChar char="-"/>
            </a:pPr>
            <a:r>
              <a:rPr lang="nl-BE" baseline="0" dirty="0" err="1"/>
              <a:t>What</a:t>
            </a:r>
            <a:r>
              <a:rPr lang="nl-BE" baseline="0" dirty="0"/>
              <a:t> are </a:t>
            </a:r>
            <a:r>
              <a:rPr lang="nl-BE" baseline="0" dirty="0" err="1"/>
              <a:t>essential</a:t>
            </a:r>
            <a:r>
              <a:rPr lang="nl-BE" baseline="0" dirty="0"/>
              <a:t> skills </a:t>
            </a:r>
            <a:r>
              <a:rPr lang="nl-BE" baseline="0" dirty="0" err="1"/>
              <a:t>and</a:t>
            </a:r>
            <a:r>
              <a:rPr lang="nl-BE" baseline="0" dirty="0"/>
              <a:t> </a:t>
            </a:r>
            <a:r>
              <a:rPr lang="nl-BE" baseline="0" dirty="0" err="1"/>
              <a:t>attributes</a:t>
            </a:r>
            <a:r>
              <a:rPr lang="nl-BE" baseline="0" dirty="0"/>
              <a:t> </a:t>
            </a:r>
            <a:r>
              <a:rPr lang="nl-BE" baseline="0" dirty="0" err="1"/>
              <a:t>one</a:t>
            </a:r>
            <a:r>
              <a:rPr lang="nl-BE" baseline="0" dirty="0"/>
              <a:t> must </a:t>
            </a:r>
            <a:r>
              <a:rPr lang="nl-BE" baseline="0" dirty="0" err="1"/>
              <a:t>possess</a:t>
            </a:r>
            <a:r>
              <a:rPr lang="nl-BE" baseline="0" dirty="0"/>
              <a:t> </a:t>
            </a:r>
            <a:r>
              <a:rPr lang="nl-BE" baseline="0" dirty="0" err="1"/>
              <a:t>to</a:t>
            </a:r>
            <a:r>
              <a:rPr lang="nl-BE" baseline="0" dirty="0"/>
              <a:t> </a:t>
            </a:r>
            <a:r>
              <a:rPr lang="nl-BE" baseline="0" dirty="0" err="1"/>
              <a:t>facilitate</a:t>
            </a:r>
            <a:r>
              <a:rPr lang="nl-BE" baseline="0" dirty="0"/>
              <a:t> </a:t>
            </a:r>
            <a:r>
              <a:rPr lang="nl-BE" baseline="0" dirty="0" err="1"/>
              <a:t>interactive</a:t>
            </a:r>
            <a:r>
              <a:rPr lang="nl-BE" baseline="0" dirty="0"/>
              <a:t> </a:t>
            </a:r>
            <a:r>
              <a:rPr lang="nl-BE" baseline="0" dirty="0" err="1"/>
              <a:t>innovation</a:t>
            </a:r>
            <a:r>
              <a:rPr lang="nl-BE" baseline="0" dirty="0"/>
              <a:t> </a:t>
            </a:r>
            <a:r>
              <a:rPr lang="nl-BE" baseline="0" dirty="0" err="1"/>
              <a:t>processes</a:t>
            </a:r>
            <a:r>
              <a:rPr lang="nl-BE" baseline="0" dirty="0"/>
              <a:t>?</a:t>
            </a:r>
          </a:p>
          <a:p>
            <a:pPr marL="181137" indent="-181137">
              <a:buFontTx/>
              <a:buChar char="-"/>
            </a:pPr>
            <a:endParaRPr lang="nl-BE" baseline="0" dirty="0"/>
          </a:p>
          <a:p>
            <a:r>
              <a:rPr lang="nl-BE" baseline="0" dirty="0"/>
              <a:t>Follow-up </a:t>
            </a:r>
            <a:r>
              <a:rPr lang="nl-BE" baseline="0" dirty="0" err="1"/>
              <a:t>questions</a:t>
            </a:r>
            <a:r>
              <a:rPr lang="nl-BE" baseline="0" dirty="0"/>
              <a:t>?</a:t>
            </a:r>
          </a:p>
          <a:p>
            <a:pPr marL="181137" indent="-181137">
              <a:buFontTx/>
              <a:buChar char="-"/>
            </a:pPr>
            <a:r>
              <a:rPr lang="nl-BE" baseline="0" dirty="0"/>
              <a:t>How </a:t>
            </a:r>
            <a:r>
              <a:rPr lang="nl-BE" baseline="0" dirty="0" err="1"/>
              <a:t>can</a:t>
            </a:r>
            <a:r>
              <a:rPr lang="nl-BE" baseline="0" dirty="0"/>
              <a:t> </a:t>
            </a:r>
            <a:r>
              <a:rPr lang="nl-BE" baseline="0" dirty="0" err="1"/>
              <a:t>one</a:t>
            </a:r>
            <a:r>
              <a:rPr lang="nl-BE" baseline="0" dirty="0"/>
              <a:t> </a:t>
            </a:r>
            <a:r>
              <a:rPr lang="nl-BE" baseline="0" dirty="0" err="1"/>
              <a:t>develop</a:t>
            </a:r>
            <a:r>
              <a:rPr lang="nl-BE" baseline="0" dirty="0"/>
              <a:t> these </a:t>
            </a:r>
            <a:r>
              <a:rPr lang="nl-BE" baseline="0" dirty="0" err="1"/>
              <a:t>competencies</a:t>
            </a:r>
            <a:r>
              <a:rPr lang="nl-BE" baseline="0" dirty="0"/>
              <a:t>? / How </a:t>
            </a:r>
            <a:r>
              <a:rPr lang="nl-BE" baseline="0" dirty="0" err="1"/>
              <a:t>can</a:t>
            </a:r>
            <a:r>
              <a:rPr lang="nl-BE" baseline="0" dirty="0"/>
              <a:t> these </a:t>
            </a:r>
            <a:r>
              <a:rPr lang="nl-BE" baseline="0" dirty="0" err="1"/>
              <a:t>competencies</a:t>
            </a:r>
            <a:r>
              <a:rPr lang="nl-BE" baseline="0" dirty="0"/>
              <a:t> </a:t>
            </a:r>
            <a:r>
              <a:rPr lang="nl-BE" baseline="0" dirty="0" err="1"/>
              <a:t>be</a:t>
            </a:r>
            <a:r>
              <a:rPr lang="nl-BE" baseline="0" dirty="0"/>
              <a:t> </a:t>
            </a:r>
            <a:r>
              <a:rPr lang="nl-BE" baseline="0" dirty="0" err="1"/>
              <a:t>trained</a:t>
            </a:r>
            <a:r>
              <a:rPr lang="nl-BE" baseline="0" dirty="0"/>
              <a:t>?</a:t>
            </a:r>
          </a:p>
          <a:p>
            <a:pPr marL="181137" indent="-181137">
              <a:buFontTx/>
              <a:buChar char="-"/>
            </a:pPr>
            <a:r>
              <a:rPr lang="nl-BE" baseline="0" dirty="0"/>
              <a:t>How </a:t>
            </a:r>
            <a:r>
              <a:rPr lang="nl-BE" baseline="0" dirty="0" err="1"/>
              <a:t>can</a:t>
            </a:r>
            <a:r>
              <a:rPr lang="nl-BE" baseline="0" dirty="0"/>
              <a:t> we </a:t>
            </a:r>
            <a:r>
              <a:rPr lang="nl-BE" baseline="0" dirty="0" err="1"/>
              <a:t>assess</a:t>
            </a:r>
            <a:r>
              <a:rPr lang="nl-BE" baseline="0" dirty="0"/>
              <a:t> </a:t>
            </a:r>
            <a:r>
              <a:rPr lang="nl-BE" baseline="0" dirty="0" err="1"/>
              <a:t>if</a:t>
            </a:r>
            <a:r>
              <a:rPr lang="nl-BE" baseline="0" dirty="0"/>
              <a:t> </a:t>
            </a:r>
            <a:r>
              <a:rPr lang="nl-BE" baseline="0" dirty="0" err="1"/>
              <a:t>someone</a:t>
            </a:r>
            <a:r>
              <a:rPr lang="nl-BE" baseline="0" dirty="0"/>
              <a:t> </a:t>
            </a:r>
            <a:r>
              <a:rPr lang="nl-BE" baseline="0" dirty="0" err="1"/>
              <a:t>possesses</a:t>
            </a:r>
            <a:r>
              <a:rPr lang="nl-BE" baseline="0" dirty="0"/>
              <a:t> a </a:t>
            </a:r>
            <a:r>
              <a:rPr lang="nl-BE" baseline="0" dirty="0" err="1"/>
              <a:t>certain</a:t>
            </a:r>
            <a:r>
              <a:rPr lang="nl-BE" baseline="0" dirty="0"/>
              <a:t> </a:t>
            </a:r>
            <a:r>
              <a:rPr lang="nl-BE" baseline="0" dirty="0" err="1"/>
              <a:t>competency</a:t>
            </a:r>
            <a:r>
              <a:rPr lang="nl-BE" baseline="0" dirty="0"/>
              <a:t>?</a:t>
            </a:r>
          </a:p>
          <a:p>
            <a:pPr marL="181137" indent="-181137">
              <a:buFontTx/>
              <a:buChar char="-"/>
            </a:pPr>
            <a:r>
              <a:rPr lang="nl-BE" baseline="0" dirty="0"/>
              <a:t>Do we have </a:t>
            </a:r>
            <a:r>
              <a:rPr lang="nl-BE" baseline="0" dirty="0" err="1"/>
              <a:t>to</a:t>
            </a:r>
            <a:r>
              <a:rPr lang="nl-BE" baseline="0" dirty="0"/>
              <a:t> </a:t>
            </a:r>
            <a:r>
              <a:rPr lang="nl-BE" baseline="0" dirty="0" err="1"/>
              <a:t>find</a:t>
            </a:r>
            <a:r>
              <a:rPr lang="nl-BE" baseline="0" dirty="0"/>
              <a:t> </a:t>
            </a:r>
            <a:r>
              <a:rPr lang="nl-BE" baseline="0" dirty="0" err="1"/>
              <a:t>all</a:t>
            </a:r>
            <a:r>
              <a:rPr lang="nl-BE" baseline="0" dirty="0"/>
              <a:t> these skills </a:t>
            </a:r>
            <a:r>
              <a:rPr lang="nl-BE" baseline="0" dirty="0" err="1"/>
              <a:t>and</a:t>
            </a:r>
            <a:r>
              <a:rPr lang="nl-BE" baseline="0" dirty="0"/>
              <a:t> </a:t>
            </a:r>
            <a:r>
              <a:rPr lang="nl-BE" baseline="0" dirty="0" err="1"/>
              <a:t>attributes</a:t>
            </a:r>
            <a:r>
              <a:rPr lang="nl-BE" baseline="0" dirty="0"/>
              <a:t> in </a:t>
            </a:r>
            <a:r>
              <a:rPr lang="nl-BE" baseline="0" dirty="0" err="1"/>
              <a:t>one</a:t>
            </a:r>
            <a:r>
              <a:rPr lang="nl-BE" baseline="0" dirty="0"/>
              <a:t> person?</a:t>
            </a:r>
            <a:endParaRPr lang="nl-BE" dirty="0"/>
          </a:p>
        </p:txBody>
      </p:sp>
      <p:sp>
        <p:nvSpPr>
          <p:cNvPr id="4" name="Tijdelijke aanduiding voor dianummer 3"/>
          <p:cNvSpPr>
            <a:spLocks noGrp="1"/>
          </p:cNvSpPr>
          <p:nvPr>
            <p:ph type="sldNum" sz="quarter" idx="10"/>
          </p:nvPr>
        </p:nvSpPr>
        <p:spPr/>
        <p:txBody>
          <a:bodyPr/>
          <a:lstStyle/>
          <a:p>
            <a:fld id="{AAEF6B2D-63BA-4FF4-A67E-C2A848FCE41E}" type="slidenum">
              <a:rPr lang="nl-BE" smtClean="0"/>
              <a:t>27</a:t>
            </a:fld>
            <a:endParaRPr lang="nl-BE"/>
          </a:p>
        </p:txBody>
      </p:sp>
    </p:spTree>
    <p:extLst>
      <p:ext uri="{BB962C8B-B14F-4D97-AF65-F5344CB8AC3E}">
        <p14:creationId xmlns:p14="http://schemas.microsoft.com/office/powerpoint/2010/main" val="275395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DB0DF-95AE-4FB9-8FB4-1E4D9CA9E05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1D75688-3BD2-4D6B-AE3D-7D01E1207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6C3A904-2240-4FA9-8661-ADE60C825B57}"/>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5" name="Tijdelijke aanduiding voor voettekst 4">
            <a:extLst>
              <a:ext uri="{FF2B5EF4-FFF2-40B4-BE49-F238E27FC236}">
                <a16:creationId xmlns:a16="http://schemas.microsoft.com/office/drawing/2014/main" id="{CBE83B30-1C45-41A7-9DA1-636FECEA6E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F26CE2-D601-476C-85D5-35C1E090A9F6}"/>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365381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88AB8-782A-4A17-98A8-E7C2C71C002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C41AA14-5EB8-4779-90E4-227128C6B36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CF6F80-6D3C-4D3B-A263-E3E8DF8E5915}"/>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5" name="Tijdelijke aanduiding voor voettekst 4">
            <a:extLst>
              <a:ext uri="{FF2B5EF4-FFF2-40B4-BE49-F238E27FC236}">
                <a16:creationId xmlns:a16="http://schemas.microsoft.com/office/drawing/2014/main" id="{76F238CD-3734-44F3-8E44-2D8B77F771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B0A8B07-965F-4D09-8001-7FF7A693DFBC}"/>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439097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692656B-6E81-4EB7-BC6D-1C9E099A3BD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5BB7CC3-58C3-42EB-89AB-DCDC38CE863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F6E380-D51A-4A8D-98DD-64939B06DB60}"/>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5" name="Tijdelijke aanduiding voor voettekst 4">
            <a:extLst>
              <a:ext uri="{FF2B5EF4-FFF2-40B4-BE49-F238E27FC236}">
                <a16:creationId xmlns:a16="http://schemas.microsoft.com/office/drawing/2014/main" id="{2E071513-06D0-4A2B-A2B5-57177EC258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68F6DB-A86D-48C5-8385-99F8378CE0C4}"/>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239974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958DA0B-13DA-4B3D-9936-220AC84C6975}" type="datetimeFigureOut">
              <a:rPr lang="nl-NL" smtClean="0"/>
              <a:t>14-11-2024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72759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958DA0B-13DA-4B3D-9936-220AC84C6975}" type="datetimeFigureOut">
              <a:rPr lang="nl-NL" smtClean="0"/>
              <a:t>14-11-2024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3983798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F958DA0B-13DA-4B3D-9936-220AC84C6975}" type="datetimeFigureOut">
              <a:rPr lang="nl-NL" smtClean="0"/>
              <a:t>14-11-2024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233327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958DA0B-13DA-4B3D-9936-220AC84C6975}" type="datetimeFigureOut">
              <a:rPr lang="nl-NL" smtClean="0"/>
              <a:t>14-11-2024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3649406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958DA0B-13DA-4B3D-9936-220AC84C6975}" type="datetimeFigureOut">
              <a:rPr lang="nl-NL" smtClean="0"/>
              <a:t>14-11-2024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2230693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958DA0B-13DA-4B3D-9936-220AC84C6975}" type="datetimeFigureOut">
              <a:rPr lang="nl-NL" smtClean="0"/>
              <a:t>14-11-2024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4120920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958DA0B-13DA-4B3D-9936-220AC84C6975}" type="datetimeFigureOut">
              <a:rPr lang="nl-NL" smtClean="0"/>
              <a:t>14-11-2024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3313944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958DA0B-13DA-4B3D-9936-220AC84C6975}" type="datetimeFigureOut">
              <a:rPr lang="nl-NL" smtClean="0"/>
              <a:t>14-11-2024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176097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27D90-4F9A-4DDD-B723-36EAC241687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1B7ED42-AA9C-4DD6-B6D9-09B8148C81F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6ECA85C-B30F-4C43-B5FB-365C5EB3ECA9}"/>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5" name="Tijdelijke aanduiding voor voettekst 4">
            <a:extLst>
              <a:ext uri="{FF2B5EF4-FFF2-40B4-BE49-F238E27FC236}">
                <a16:creationId xmlns:a16="http://schemas.microsoft.com/office/drawing/2014/main" id="{95D919C4-EE5A-43DE-8D4F-F6B210F9DC6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2A9D21-3ED4-4B7D-806E-D202F0884A03}"/>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1443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958DA0B-13DA-4B3D-9936-220AC84C6975}" type="datetimeFigureOut">
              <a:rPr lang="nl-NL" smtClean="0"/>
              <a:t>14-11-2024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3680225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958DA0B-13DA-4B3D-9936-220AC84C6975}" type="datetimeFigureOut">
              <a:rPr lang="nl-NL" smtClean="0"/>
              <a:t>14-11-2024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298161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958DA0B-13DA-4B3D-9936-220AC84C6975}" type="datetimeFigureOut">
              <a:rPr lang="nl-NL" smtClean="0"/>
              <a:t>14-11-2024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04DE862-84AD-4E74-A82B-6979C0BADDCB}" type="slidenum">
              <a:rPr lang="nl-NL" smtClean="0"/>
              <a:t>‹nr.›</a:t>
            </a:fld>
            <a:endParaRPr lang="nl-NL"/>
          </a:p>
        </p:txBody>
      </p:sp>
    </p:spTree>
    <p:extLst>
      <p:ext uri="{BB962C8B-B14F-4D97-AF65-F5344CB8AC3E}">
        <p14:creationId xmlns:p14="http://schemas.microsoft.com/office/powerpoint/2010/main" val="419878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A098C-2B30-451E-A43C-931AF1D75FF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DF85590-EB55-4C50-89D2-C2F1F6BDEB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9FDEAD4-231E-4A6F-BE66-7B4EA32F8EAA}"/>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5" name="Tijdelijke aanduiding voor voettekst 4">
            <a:extLst>
              <a:ext uri="{FF2B5EF4-FFF2-40B4-BE49-F238E27FC236}">
                <a16:creationId xmlns:a16="http://schemas.microsoft.com/office/drawing/2014/main" id="{2ED13D8A-88F4-4BCC-A95A-79BB4A4E08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780DEC-568B-40B6-A8AB-7A2FDAF0E5A1}"/>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26957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00256-6879-4F6F-A225-7570E6D96C1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12CB408-0626-495C-8E35-0C64ED0DA4B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F9873A-0B5D-499F-9BCA-03397F473FF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25F9E35-E7D0-44EE-A06E-904C3D1010A2}"/>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6" name="Tijdelijke aanduiding voor voettekst 5">
            <a:extLst>
              <a:ext uri="{FF2B5EF4-FFF2-40B4-BE49-F238E27FC236}">
                <a16:creationId xmlns:a16="http://schemas.microsoft.com/office/drawing/2014/main" id="{157B465D-A145-4683-BD27-9A88FABAB40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1531A7-ACA5-4CBA-8890-7300FD1FD7BB}"/>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329799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37F87-A7C3-49C2-951D-3669454DE40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CB475D8-4D2A-44BE-8779-BF180BD855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DE24A34-F961-4BF8-9F05-B1DF4A179D3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FAE724C-E19D-49FC-8262-56BED6E67B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F1D68B8-2B51-4F4F-816C-C695F8312E9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15AE667-B012-4BA9-B5C8-08EE5BDDFB4A}"/>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8" name="Tijdelijke aanduiding voor voettekst 7">
            <a:extLst>
              <a:ext uri="{FF2B5EF4-FFF2-40B4-BE49-F238E27FC236}">
                <a16:creationId xmlns:a16="http://schemas.microsoft.com/office/drawing/2014/main" id="{38BFBE64-4267-4622-A73C-54C6DC18766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A67CFBC-9C2B-4CE4-93CA-50ED68E98F67}"/>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411782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F591E-7053-45A4-976D-249820627F4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65B7293-A21F-40CC-B077-D35F872001FB}"/>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4" name="Tijdelijke aanduiding voor voettekst 3">
            <a:extLst>
              <a:ext uri="{FF2B5EF4-FFF2-40B4-BE49-F238E27FC236}">
                <a16:creationId xmlns:a16="http://schemas.microsoft.com/office/drawing/2014/main" id="{DEA09ECF-8AEC-44D0-98CB-7D6F37CDDE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044885A-CD64-443A-9F13-F4C010D68C38}"/>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97748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0261C1-868D-4CEB-95DB-AD1D2A62DC03}"/>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3" name="Tijdelijke aanduiding voor voettekst 2">
            <a:extLst>
              <a:ext uri="{FF2B5EF4-FFF2-40B4-BE49-F238E27FC236}">
                <a16:creationId xmlns:a16="http://schemas.microsoft.com/office/drawing/2014/main" id="{068175BB-1B0D-4917-A34A-99C1729909A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8B8332E-7C88-456A-BFDF-5767971A7A69}"/>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279802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802BA-743E-4052-93F0-5CBE1995C4A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8C347B-2E15-4319-9068-3E3D060E99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06852A5-82DC-428D-99C4-E30338432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DEB8C3-6859-4A9E-9B3B-86FF06CAE469}"/>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6" name="Tijdelijke aanduiding voor voettekst 5">
            <a:extLst>
              <a:ext uri="{FF2B5EF4-FFF2-40B4-BE49-F238E27FC236}">
                <a16:creationId xmlns:a16="http://schemas.microsoft.com/office/drawing/2014/main" id="{FB9DDA4F-9E52-45B2-82F5-0DA4D3FA69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2A85889-3AA4-4DCE-BD8E-E474958D55A8}"/>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246562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CE48A-AEB0-4F96-B514-01F2F1E621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8AB8151-F275-4B85-AA1B-AAEDAD012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9E80A6C-A16C-4BA5-964D-41AD15D64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F2EDF7D-98DE-4771-80B9-043F684BE56A}"/>
              </a:ext>
            </a:extLst>
          </p:cNvPr>
          <p:cNvSpPr>
            <a:spLocks noGrp="1"/>
          </p:cNvSpPr>
          <p:nvPr>
            <p:ph type="dt" sz="half" idx="10"/>
          </p:nvPr>
        </p:nvSpPr>
        <p:spPr/>
        <p:txBody>
          <a:bodyPr/>
          <a:lstStyle/>
          <a:p>
            <a:fld id="{D6F4657E-67D1-4717-92E7-7569A54B79C0}" type="datetimeFigureOut">
              <a:rPr lang="nl-NL" smtClean="0"/>
              <a:t>14-11-2024</a:t>
            </a:fld>
            <a:endParaRPr lang="nl-NL"/>
          </a:p>
        </p:txBody>
      </p:sp>
      <p:sp>
        <p:nvSpPr>
          <p:cNvPr id="6" name="Tijdelijke aanduiding voor voettekst 5">
            <a:extLst>
              <a:ext uri="{FF2B5EF4-FFF2-40B4-BE49-F238E27FC236}">
                <a16:creationId xmlns:a16="http://schemas.microsoft.com/office/drawing/2014/main" id="{573CE888-C8FE-455C-9F55-E1145640A13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D9E95EE-12C1-4D5A-83A6-063D6F7DA613}"/>
              </a:ext>
            </a:extLst>
          </p:cNvPr>
          <p:cNvSpPr>
            <a:spLocks noGrp="1"/>
          </p:cNvSpPr>
          <p:nvPr>
            <p:ph type="sldNum" sz="quarter" idx="12"/>
          </p:nvPr>
        </p:nvSpPr>
        <p:spPr/>
        <p:txBody>
          <a:bodyPr/>
          <a:lstStyle/>
          <a:p>
            <a:fld id="{8ED74334-C598-4B39-B916-77FB40922447}" type="slidenum">
              <a:rPr lang="nl-NL" smtClean="0"/>
              <a:t>‹nr.›</a:t>
            </a:fld>
            <a:endParaRPr lang="nl-NL"/>
          </a:p>
        </p:txBody>
      </p:sp>
    </p:spTree>
    <p:extLst>
      <p:ext uri="{BB962C8B-B14F-4D97-AF65-F5344CB8AC3E}">
        <p14:creationId xmlns:p14="http://schemas.microsoft.com/office/powerpoint/2010/main" val="284515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84CB989-7EC0-4A03-B7DC-3691AE9432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59A06E2-AC2B-4992-B881-476C4B589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ED549A-3843-409A-A905-A6F7AA4BB0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4657E-67D1-4717-92E7-7569A54B79C0}" type="datetimeFigureOut">
              <a:rPr lang="nl-NL" smtClean="0"/>
              <a:t>14-11-2024</a:t>
            </a:fld>
            <a:endParaRPr lang="nl-NL"/>
          </a:p>
        </p:txBody>
      </p:sp>
      <p:sp>
        <p:nvSpPr>
          <p:cNvPr id="5" name="Tijdelijke aanduiding voor voettekst 4">
            <a:extLst>
              <a:ext uri="{FF2B5EF4-FFF2-40B4-BE49-F238E27FC236}">
                <a16:creationId xmlns:a16="http://schemas.microsoft.com/office/drawing/2014/main" id="{ACBBCA16-DE27-4689-B9B8-7BEE8345B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55ED498-0634-46B8-A833-F8BB8DB17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74334-C598-4B39-B916-77FB40922447}" type="slidenum">
              <a:rPr lang="nl-NL" smtClean="0"/>
              <a:t>‹nr.›</a:t>
            </a:fld>
            <a:endParaRPr lang="nl-NL"/>
          </a:p>
        </p:txBody>
      </p:sp>
    </p:spTree>
    <p:extLst>
      <p:ext uri="{BB962C8B-B14F-4D97-AF65-F5344CB8AC3E}">
        <p14:creationId xmlns:p14="http://schemas.microsoft.com/office/powerpoint/2010/main" val="4175324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14000">
              <a:schemeClr val="tx1"/>
            </a:gs>
            <a:gs pos="89000">
              <a:schemeClr val="tx1"/>
            </a:gs>
            <a:gs pos="100000">
              <a:schemeClr val="accent6">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8DA0B-13DA-4B3D-9936-220AC84C6975}" type="datetimeFigureOut">
              <a:rPr lang="nl-NL" smtClean="0"/>
              <a:t>14-11-2024</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E862-84AD-4E74-A82B-6979C0BADDCB}" type="slidenum">
              <a:rPr lang="nl-NL" smtClean="0"/>
              <a:t>‹nr.›</a:t>
            </a:fld>
            <a:endParaRPr lang="nl-NL"/>
          </a:p>
        </p:txBody>
      </p:sp>
    </p:spTree>
    <p:extLst>
      <p:ext uri="{BB962C8B-B14F-4D97-AF65-F5344CB8AC3E}">
        <p14:creationId xmlns:p14="http://schemas.microsoft.com/office/powerpoint/2010/main" val="35825471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png"/><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hyperlink" Target="https://i2connect-h2020.eu/resources/video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63.xml"/><Relationship Id="rId5" Type="http://schemas.openxmlformats.org/officeDocument/2006/relationships/slide" Target="slide5.xml"/><Relationship Id="rId15" Type="http://schemas.openxmlformats.org/officeDocument/2006/relationships/image" Target="../media/image3.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hyperlink" Target="https://openclipart.org/detail/172871/tangostyled-video-player-icon"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akisconnect.eu/" TargetMode="External"/><Relationship Id="rId3" Type="http://schemas.openxmlformats.org/officeDocument/2006/relationships/image" Target="../media/image1.png"/><Relationship Id="rId7" Type="http://schemas.openxmlformats.org/officeDocument/2006/relationships/hyperlink" Target="https://modernakis.eu/"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hyperlink" Target="https://attractiss.eu/" TargetMode="External"/><Relationship Id="rId5" Type="http://schemas.openxmlformats.org/officeDocument/2006/relationships/image" Target="../media/image9.jpg"/><Relationship Id="rId4" Type="http://schemas.openxmlformats.org/officeDocument/2006/relationships/slide" Target="slide2.xml"/><Relationship Id="rId9" Type="http://schemas.openxmlformats.org/officeDocument/2006/relationships/hyperlink" Target="https://welcome.eufarmbook.e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hyperlink" Target="https://i2connect-h2020.eu/resources/akis-country-reports/" TargetMode="External"/><Relationship Id="rId5" Type="http://schemas.openxmlformats.org/officeDocument/2006/relationships/image" Target="../media/image10.png"/><Relationship Id="rId10" Type="http://schemas.openxmlformats.org/officeDocument/2006/relationships/hyperlink" Target="https://meteodocs.llkc.lv/index.php/apps/files/?dir=/i2connect_H2020/WP3_Didactical%20strategies%20%26%20methods/Toolbox%20Portal/Documents%20with%20link%20in%20Portal&amp;fileid=76362#pdfviewer" TargetMode="External"/><Relationship Id="rId4" Type="http://schemas.openxmlformats.org/officeDocument/2006/relationships/image" Target="../media/image7.jpg"/><Relationship Id="rId9" Type="http://schemas.openxmlformats.org/officeDocument/2006/relationships/hyperlink" Target="https://www.flickr.com/photos/jurgenappelo/5201275209" TargetMode="External"/></Relationships>
</file>

<file path=ppt/slides/_rels/slide1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2.xml"/><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openclipart.org/detail/172871/tangostyled-video-player-icon" TargetMode="External"/><Relationship Id="rId5" Type="http://schemas.openxmlformats.org/officeDocument/2006/relationships/image" Target="../media/image2.png"/><Relationship Id="rId4" Type="http://schemas.openxmlformats.org/officeDocument/2006/relationships/hyperlink" Target="https://www.youtube.com/watch?v=LBfEQIcFwNI&amp;list=PLoM2EpmMX11eH41XegFmwISpNIToiQfCS&amp;index=2"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9.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slide" Target="slide37.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brill.com/display/title/68580" TargetMode="External"/><Relationship Id="rId5" Type="http://schemas.openxmlformats.org/officeDocument/2006/relationships/image" Target="../media/image16.jp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13" Type="http://schemas.openxmlformats.org/officeDocument/2006/relationships/slide" Target="slide11.xml"/><Relationship Id="rId18" Type="http://schemas.openxmlformats.org/officeDocument/2006/relationships/slide" Target="slide20.xml"/><Relationship Id="rId26" Type="http://schemas.openxmlformats.org/officeDocument/2006/relationships/slide" Target="slide29.xml"/><Relationship Id="rId39" Type="http://schemas.openxmlformats.org/officeDocument/2006/relationships/slide" Target="slide43.xml"/><Relationship Id="rId21" Type="http://schemas.openxmlformats.org/officeDocument/2006/relationships/slide" Target="slide23.xml"/><Relationship Id="rId34" Type="http://schemas.openxmlformats.org/officeDocument/2006/relationships/slide" Target="slide47.xml"/><Relationship Id="rId42" Type="http://schemas.openxmlformats.org/officeDocument/2006/relationships/slide" Target="slide50.xml"/><Relationship Id="rId47" Type="http://schemas.openxmlformats.org/officeDocument/2006/relationships/slide" Target="slide56.xml"/><Relationship Id="rId50" Type="http://schemas.openxmlformats.org/officeDocument/2006/relationships/slide" Target="slide58.xml"/><Relationship Id="rId55" Type="http://schemas.openxmlformats.org/officeDocument/2006/relationships/hyperlink" Target="https://i2connect-h2020.eu/resources/videos/" TargetMode="External"/><Relationship Id="rId7" Type="http://schemas.openxmlformats.org/officeDocument/2006/relationships/slide" Target="slide4.xml"/><Relationship Id="rId2" Type="http://schemas.openxmlformats.org/officeDocument/2006/relationships/image" Target="../media/image1.png"/><Relationship Id="rId16" Type="http://schemas.openxmlformats.org/officeDocument/2006/relationships/slide" Target="slide14.xml"/><Relationship Id="rId29" Type="http://schemas.openxmlformats.org/officeDocument/2006/relationships/slide" Target="slide32.xml"/><Relationship Id="rId11" Type="http://schemas.openxmlformats.org/officeDocument/2006/relationships/slide" Target="slide8.xml"/><Relationship Id="rId24" Type="http://schemas.openxmlformats.org/officeDocument/2006/relationships/slide" Target="slide26.xml"/><Relationship Id="rId32" Type="http://schemas.openxmlformats.org/officeDocument/2006/relationships/slide" Target="slide35.xml"/><Relationship Id="rId37" Type="http://schemas.openxmlformats.org/officeDocument/2006/relationships/slide" Target="slide46.xml"/><Relationship Id="rId40" Type="http://schemas.openxmlformats.org/officeDocument/2006/relationships/slide" Target="slide44.xml"/><Relationship Id="rId45" Type="http://schemas.openxmlformats.org/officeDocument/2006/relationships/slide" Target="slide54.xml"/><Relationship Id="rId53" Type="http://schemas.openxmlformats.org/officeDocument/2006/relationships/slide" Target="slide62.xml"/><Relationship Id="rId5" Type="http://schemas.openxmlformats.org/officeDocument/2006/relationships/slide" Target="slide2.xml"/><Relationship Id="rId19" Type="http://schemas.openxmlformats.org/officeDocument/2006/relationships/slide" Target="slide21.xml"/><Relationship Id="rId4" Type="http://schemas.openxmlformats.org/officeDocument/2006/relationships/slide" Target="slide1.xml"/><Relationship Id="rId9" Type="http://schemas.openxmlformats.org/officeDocument/2006/relationships/slide" Target="slide6.xml"/><Relationship Id="rId14" Type="http://schemas.openxmlformats.org/officeDocument/2006/relationships/slide" Target="slide12.xml"/><Relationship Id="rId22" Type="http://schemas.openxmlformats.org/officeDocument/2006/relationships/slide" Target="slide24.xml"/><Relationship Id="rId27" Type="http://schemas.openxmlformats.org/officeDocument/2006/relationships/slide" Target="slide30.xml"/><Relationship Id="rId30" Type="http://schemas.openxmlformats.org/officeDocument/2006/relationships/slide" Target="slide33.xml"/><Relationship Id="rId35" Type="http://schemas.openxmlformats.org/officeDocument/2006/relationships/slide" Target="slide41.xml"/><Relationship Id="rId43" Type="http://schemas.openxmlformats.org/officeDocument/2006/relationships/slide" Target="slide51.xml"/><Relationship Id="rId48" Type="http://schemas.openxmlformats.org/officeDocument/2006/relationships/slide" Target="slide52.xml"/><Relationship Id="rId56" Type="http://schemas.openxmlformats.org/officeDocument/2006/relationships/image" Target="../media/image2.png"/><Relationship Id="rId8" Type="http://schemas.openxmlformats.org/officeDocument/2006/relationships/slide" Target="slide5.xml"/><Relationship Id="rId51" Type="http://schemas.openxmlformats.org/officeDocument/2006/relationships/slide" Target="slide59.xml"/><Relationship Id="rId3" Type="http://schemas.openxmlformats.org/officeDocument/2006/relationships/slide" Target="slide37.xml"/><Relationship Id="rId12" Type="http://schemas.openxmlformats.org/officeDocument/2006/relationships/slide" Target="slide9.xml"/><Relationship Id="rId17" Type="http://schemas.openxmlformats.org/officeDocument/2006/relationships/slide" Target="slide15.xml"/><Relationship Id="rId25" Type="http://schemas.openxmlformats.org/officeDocument/2006/relationships/slide" Target="slide28.xml"/><Relationship Id="rId33" Type="http://schemas.openxmlformats.org/officeDocument/2006/relationships/slide" Target="slide36.xml"/><Relationship Id="rId38" Type="http://schemas.openxmlformats.org/officeDocument/2006/relationships/slide" Target="slide48.xml"/><Relationship Id="rId46" Type="http://schemas.openxmlformats.org/officeDocument/2006/relationships/slide" Target="slide55.xml"/><Relationship Id="rId20" Type="http://schemas.openxmlformats.org/officeDocument/2006/relationships/slide" Target="slide22.xml"/><Relationship Id="rId41" Type="http://schemas.openxmlformats.org/officeDocument/2006/relationships/slide" Target="slide49.xml"/><Relationship Id="rId54" Type="http://schemas.openxmlformats.org/officeDocument/2006/relationships/slide" Target="slide63.xml"/><Relationship Id="rId1" Type="http://schemas.openxmlformats.org/officeDocument/2006/relationships/slideLayout" Target="../slideLayouts/slideLayout2.xml"/><Relationship Id="rId6" Type="http://schemas.openxmlformats.org/officeDocument/2006/relationships/slide" Target="slide3.xml"/><Relationship Id="rId15" Type="http://schemas.openxmlformats.org/officeDocument/2006/relationships/slide" Target="slide13.xml"/><Relationship Id="rId23" Type="http://schemas.openxmlformats.org/officeDocument/2006/relationships/slide" Target="slide25.xml"/><Relationship Id="rId28" Type="http://schemas.openxmlformats.org/officeDocument/2006/relationships/slide" Target="slide31.xml"/><Relationship Id="rId36" Type="http://schemas.openxmlformats.org/officeDocument/2006/relationships/slide" Target="slide42.xml"/><Relationship Id="rId49" Type="http://schemas.openxmlformats.org/officeDocument/2006/relationships/slide" Target="slide60.xml"/><Relationship Id="rId57" Type="http://schemas.openxmlformats.org/officeDocument/2006/relationships/hyperlink" Target="https://openclipart.org/detail/172871/tangostyled-video-player-icon" TargetMode="External"/><Relationship Id="rId10" Type="http://schemas.openxmlformats.org/officeDocument/2006/relationships/slide" Target="slide7.xml"/><Relationship Id="rId31" Type="http://schemas.openxmlformats.org/officeDocument/2006/relationships/slide" Target="slide34.xml"/><Relationship Id="rId44" Type="http://schemas.openxmlformats.org/officeDocument/2006/relationships/slide" Target="slide53.xml"/><Relationship Id="rId52" Type="http://schemas.openxmlformats.org/officeDocument/2006/relationships/slide" Target="slide6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4.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4.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pixabay.com/de/sonne-gesicht-sonnenschein-smiley-34485/" TargetMode="External"/><Relationship Id="rId5" Type="http://schemas.openxmlformats.org/officeDocument/2006/relationships/image" Target="../media/image20.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 Target="slide15.xml"/></Relationships>
</file>

<file path=ppt/slides/_rels/slide26.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21.png"/><Relationship Id="rId7"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hyperlink" Target="https://pixabay.com/pt/colunas-templo-arquitetura-grego-157833/" TargetMode="External"/><Relationship Id="rId4" Type="http://schemas.openxmlformats.org/officeDocument/2006/relationships/image" Target="../media/image22.png"/><Relationship Id="rId9" Type="http://schemas.openxmlformats.org/officeDocument/2006/relationships/hyperlink" Target="https://430a.uni-hohenheim.de/fileadmin/einrichtungen/430a/Publikationen/Rural_Ext_Hdb-2011_Vol3.pdf"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1.png"/><Relationship Id="rId7"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2.xml"/><Relationship Id="rId7" Type="http://schemas.openxmlformats.org/officeDocument/2006/relationships/slide" Target="slide5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mailto:Ruth.Moser@agridea.ch" TargetMode="External"/><Relationship Id="rId5" Type="http://schemas.openxmlformats.org/officeDocument/2006/relationships/hyperlink" Target="mailto:gwenaelle.fontaine@agridea.ch" TargetMode="External"/><Relationship Id="rId4" Type="http://schemas.openxmlformats.org/officeDocument/2006/relationships/slide" Target="slide4.xml"/><Relationship Id="rId9" Type="http://schemas.openxmlformats.org/officeDocument/2006/relationships/slide" Target="slide3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13.xml"/><Relationship Id="rId18" Type="http://schemas.openxmlformats.org/officeDocument/2006/relationships/slide" Target="slide10.xml"/><Relationship Id="rId3" Type="http://schemas.openxmlformats.org/officeDocument/2006/relationships/image" Target="../media/image5.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slide" Target="slide52.xml"/><Relationship Id="rId2" Type="http://schemas.openxmlformats.org/officeDocument/2006/relationships/image" Target="../media/image4.png"/><Relationship Id="rId16"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40.xml"/><Relationship Id="rId5" Type="http://schemas.openxmlformats.org/officeDocument/2006/relationships/image" Target="../media/image7.jpg"/><Relationship Id="rId15" Type="http://schemas.openxmlformats.org/officeDocument/2006/relationships/slide" Target="slide36.xml"/><Relationship Id="rId10" Type="http://schemas.openxmlformats.org/officeDocument/2006/relationships/slide" Target="slide39.xml"/><Relationship Id="rId19"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38.xml"/><Relationship Id="rId14" Type="http://schemas.openxmlformats.org/officeDocument/2006/relationships/slide" Target="slide25.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meteodocs.llkc.lv/index.php/apps/files/?dir=/i2connect_H2020/WP3_Didactical%20strategies%20%26%20methods/T3.6-Capacity%20building%20for%20trainers%20%26%20facilitators%09%09%09/Train%20the%20trainers%20sessions/Train%20the%20Trainer%202024/LATVIA&amp;fileid=61897#pdfviewer" TargetMode="External"/><Relationship Id="rId5" Type="http://schemas.openxmlformats.org/officeDocument/2006/relationships/slide" Target="slide45.xml"/><Relationship Id="rId4" Type="http://schemas.openxmlformats.org/officeDocument/2006/relationships/slide" Target="slide35.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8yMylCedN2M" TargetMode="External"/><Relationship Id="rId13" Type="http://schemas.openxmlformats.org/officeDocument/2006/relationships/hyperlink" Target="https://meteodocs.llkc.lv/index.php/apps/onlyoffice/76380" TargetMode="External"/><Relationship Id="rId3" Type="http://schemas.openxmlformats.org/officeDocument/2006/relationships/slide" Target="slide2.xml"/><Relationship Id="rId7" Type="http://schemas.openxmlformats.org/officeDocument/2006/relationships/hyperlink" Target="https://openclipart.org/detail/172871/tangostyled-video-player-icon" TargetMode="External"/><Relationship Id="rId12" Type="http://schemas.openxmlformats.org/officeDocument/2006/relationships/hyperlink" Target="https://meteodocs.llkc.lv/index.php/apps/onlyoffice/76383" TargetMode="External"/><Relationship Id="rId2" Type="http://schemas.openxmlformats.org/officeDocument/2006/relationships/image" Target="../media/image1.png"/><Relationship Id="rId16" Type="http://schemas.openxmlformats.org/officeDocument/2006/relationships/hyperlink" Target="https://meteodocs.llkc.lv/index.php/apps/files/?dir=/i2connect_H2020/WP4_Innovation%20Network/T4.2-Cross%20Visits&amp;fileid=9323" TargetMode="Externa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hyperlink" Target="https://meteodocs.llkc.lv/index.php/apps/onlyoffice/76381" TargetMode="External"/><Relationship Id="rId5" Type="http://schemas.openxmlformats.org/officeDocument/2006/relationships/hyperlink" Target="https://www.youtube.com/watch?v=aA7ONIcojCw" TargetMode="External"/><Relationship Id="rId15" Type="http://schemas.microsoft.com/office/2007/relationships/hdphoto" Target="../media/hdphoto1.wdp"/><Relationship Id="rId10" Type="http://schemas.openxmlformats.org/officeDocument/2006/relationships/hyperlink" Target="https://www.youtube.com/watch?v=5yVSBawxdak&amp;t=4s" TargetMode="External"/><Relationship Id="rId4" Type="http://schemas.openxmlformats.org/officeDocument/2006/relationships/image" Target="../media/image28.jpg"/><Relationship Id="rId9" Type="http://schemas.openxmlformats.org/officeDocument/2006/relationships/hyperlink" Target="https://www.youtube.com/watch?v=wWiv10nRNHU" TargetMode="External"/><Relationship Id="rId1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meteodocs.llkc.lv/index.php/apps/onlyoffice/76364" TargetMode="External"/><Relationship Id="rId5" Type="http://schemas.openxmlformats.org/officeDocument/2006/relationships/image" Target="../media/image30.jpe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8" Type="http://schemas.openxmlformats.org/officeDocument/2006/relationships/hyperlink" Target="https://brill.com/display/title/68580" TargetMode="External"/><Relationship Id="rId3" Type="http://schemas.openxmlformats.org/officeDocument/2006/relationships/image" Target="../media/image1.png"/><Relationship Id="rId7" Type="http://schemas.openxmlformats.org/officeDocument/2006/relationships/hyperlink" Target="https://openclipart.org/detail/172871/tangostyled-video-player-icon"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5kL6tE5Q2o8&amp;list=PLoM2EpmMX11eH41XegFmwISpNIToiQfCS&amp;index=9" TargetMode="External"/><Relationship Id="rId4" Type="http://schemas.openxmlformats.org/officeDocument/2006/relationships/slide" Target="slide2.xml"/><Relationship Id="rId9" Type="http://schemas.openxmlformats.org/officeDocument/2006/relationships/slide" Target="slide25.xml"/></Relationships>
</file>

<file path=ppt/slides/_rels/slide3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slide" Target="slide42.xml"/><Relationship Id="rId18" Type="http://schemas.openxmlformats.org/officeDocument/2006/relationships/hyperlink" Target="https://i2c-toolbox.fibl.org/videos.html" TargetMode="External"/><Relationship Id="rId3" Type="http://schemas.openxmlformats.org/officeDocument/2006/relationships/slide" Target="slide2.xml"/><Relationship Id="rId7" Type="http://schemas.openxmlformats.org/officeDocument/2006/relationships/image" Target="../media/image32.jpeg"/><Relationship Id="rId12" Type="http://schemas.openxmlformats.org/officeDocument/2006/relationships/image" Target="../media/image35.jpeg"/><Relationship Id="rId17" Type="http://schemas.openxmlformats.org/officeDocument/2006/relationships/hyperlink" Target="https://www.youtube.com/watch?v=ZAwP_TqP_e4&amp;t=7s" TargetMode="External"/><Relationship Id="rId2" Type="http://schemas.openxmlformats.org/officeDocument/2006/relationships/image" Target="../media/image1.png"/><Relationship Id="rId16" Type="http://schemas.openxmlformats.org/officeDocument/2006/relationships/hyperlink" Target="https://openclipart.org/detail/172871/tangostyled-video-player-icon" TargetMode="External"/><Relationship Id="rId1" Type="http://schemas.openxmlformats.org/officeDocument/2006/relationships/slideLayout" Target="../slideLayouts/slideLayout2.xml"/><Relationship Id="rId6" Type="http://schemas.openxmlformats.org/officeDocument/2006/relationships/slide" Target="slide37.xml"/><Relationship Id="rId11" Type="http://schemas.openxmlformats.org/officeDocument/2006/relationships/slide" Target="slide41.xml"/><Relationship Id="rId5" Type="http://schemas.openxmlformats.org/officeDocument/2006/relationships/slide" Target="slide36.xml"/><Relationship Id="rId15" Type="http://schemas.openxmlformats.org/officeDocument/2006/relationships/image" Target="../media/image2.png"/><Relationship Id="rId10" Type="http://schemas.openxmlformats.org/officeDocument/2006/relationships/image" Target="../media/image34.jpeg"/><Relationship Id="rId19" Type="http://schemas.openxmlformats.org/officeDocument/2006/relationships/slide" Target="slide62.xml"/><Relationship Id="rId4" Type="http://schemas.openxmlformats.org/officeDocument/2006/relationships/slide" Target="slide14.xml"/><Relationship Id="rId9" Type="http://schemas.openxmlformats.org/officeDocument/2006/relationships/slide" Target="slide40.xml"/><Relationship Id="rId14" Type="http://schemas.openxmlformats.org/officeDocument/2006/relationships/hyperlink" Target="https://www.youtube.com/watch?v=obU2Uxv5duU&amp;list=PLoM2EpmMX11eH41XegFmwISpNIToiQfCS"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openclipart.org/detail/172871/tangostyled-video-player-icon" TargetMode="External"/><Relationship Id="rId3" Type="http://schemas.openxmlformats.org/officeDocument/2006/relationships/slide" Target="slide2.xml"/><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youtube.com/watch?v=vbdqBEm3l-I&amp;list=PLoM2EpmMX11eH41XegFmwISpNIToiQfCS&amp;index=3" TargetMode="External"/><Relationship Id="rId5" Type="http://schemas.openxmlformats.org/officeDocument/2006/relationships/image" Target="../media/image36.jpeg"/><Relationship Id="rId4" Type="http://schemas.openxmlformats.org/officeDocument/2006/relationships/slide" Target="slide34.xml"/><Relationship Id="rId9" Type="http://schemas.openxmlformats.org/officeDocument/2006/relationships/hyperlink" Target="https://brill.com/display/title/68580"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2.xml"/><Relationship Id="rId7" Type="http://schemas.openxmlformats.org/officeDocument/2006/relationships/hyperlink" Target="https://www.youtube.com/watch?v=1MSA3KBDxtQ&amp;list=PLoM2EpmMX11eH41XegFmwISpNIToiQfCS&amp;index=5"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38.xml"/><Relationship Id="rId10" Type="http://schemas.openxmlformats.org/officeDocument/2006/relationships/hyperlink" Target="https://www.youtube.com/watch?v=KwXWS7yC27Y&amp;list=PLoM2EpmMX11eH41XegFmwISpNIToiQfCS&amp;index=21" TargetMode="External"/><Relationship Id="rId4" Type="http://schemas.openxmlformats.org/officeDocument/2006/relationships/slide" Target="slide35.xml"/><Relationship Id="rId9" Type="http://schemas.openxmlformats.org/officeDocument/2006/relationships/hyperlink" Target="https://openclipart.org/detail/172871/tangostyled-video-player-icon" TargetMode="Externa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62.xml"/><Relationship Id="rId18"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28.xml"/><Relationship Id="rId12" Type="http://schemas.openxmlformats.org/officeDocument/2006/relationships/slide" Target="slide46.xml"/><Relationship Id="rId17" Type="http://schemas.openxmlformats.org/officeDocument/2006/relationships/slide" Target="slide30.xml"/><Relationship Id="rId2" Type="http://schemas.openxmlformats.org/officeDocument/2006/relationships/image" Target="../media/image1.png"/><Relationship Id="rId16"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9.xml"/><Relationship Id="rId11" Type="http://schemas.openxmlformats.org/officeDocument/2006/relationships/slide" Target="slide35.xml"/><Relationship Id="rId5" Type="http://schemas.openxmlformats.org/officeDocument/2006/relationships/slide" Target="slide25.xml"/><Relationship Id="rId15" Type="http://schemas.openxmlformats.org/officeDocument/2006/relationships/slide" Target="slide54.xml"/><Relationship Id="rId10" Type="http://schemas.openxmlformats.org/officeDocument/2006/relationships/slide" Target="slide24.xml"/><Relationship Id="rId4" Type="http://schemas.openxmlformats.org/officeDocument/2006/relationships/slide" Target="slide12.xml"/><Relationship Id="rId9" Type="http://schemas.openxmlformats.org/officeDocument/2006/relationships/slide" Target="slide11.xml"/><Relationship Id="rId14" Type="http://schemas.openxmlformats.org/officeDocument/2006/relationships/slide" Target="slide52.xml"/></Relationships>
</file>

<file path=ppt/slides/_rels/slide40.xml.rels><?xml version="1.0" encoding="UTF-8" standalone="yes"?>
<Relationships xmlns="http://schemas.openxmlformats.org/package/2006/relationships"><Relationship Id="rId8" Type="http://schemas.openxmlformats.org/officeDocument/2006/relationships/hyperlink" Target="https://openclipart.org/detail/172871/tangostyled-video-player-icon" TargetMode="External"/><Relationship Id="rId3" Type="http://schemas.openxmlformats.org/officeDocument/2006/relationships/slide" Target="slide2.xml"/><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youtube.com/watch?v=Kl60E0eLszs" TargetMode="External"/><Relationship Id="rId5" Type="http://schemas.openxmlformats.org/officeDocument/2006/relationships/image" Target="../media/image38.jpeg"/><Relationship Id="rId4" Type="http://schemas.openxmlformats.org/officeDocument/2006/relationships/slide" Target="slide34.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openclipart.org/detail/172871/tangostyled-video-player-icon"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dS-wI1aC_0E&amp;list=PLoM2EpmMX11eH41XegFmwISpNIToiQfCS&amp;index=8" TargetMode="External"/><Relationship Id="rId4" Type="http://schemas.openxmlformats.org/officeDocument/2006/relationships/slide" Target="slide34.xml"/></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2.xml"/><Relationship Id="rId7" Type="http://schemas.openxmlformats.org/officeDocument/2006/relationships/image" Target="../media/image41.png"/><Relationship Id="rId12" Type="http://schemas.openxmlformats.org/officeDocument/2006/relationships/hyperlink" Target="https://meteodocs.llkc.lv/index.php/apps/files/?dir=/i2connect_H2020/WP3_Didactical%20strategies%20%26%20methods/Toolbox%20Portal/Documents%20with%20link%20in%20Portal&amp;fileid=76362#pdfviewer"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slide" Target="slide34.xml"/><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hyperlink" Target="https://meteodocs.llkc.lv/index.php/apps/files/?dir=/i2connect_H2020/WP3_Didactical%20strategies%20%26%20methods/Toolbox%20Portal/Documents%20with%20link%20in%20Portal/Ground%20Anchors&amp;fileid=76365" TargetMode="External"/><Relationship Id="rId3" Type="http://schemas.openxmlformats.org/officeDocument/2006/relationships/slide" Target="slide2.xml"/><Relationship Id="rId7" Type="http://schemas.openxmlformats.org/officeDocument/2006/relationships/hyperlink" Target="https://openclipart.org/detail/172871/tangostyled-video-player-icon"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j6-cbBMkUmo" TargetMode="External"/><Relationship Id="rId4" Type="http://schemas.openxmlformats.org/officeDocument/2006/relationships/slide" Target="slide35.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meteodocs.llkc.lv/index.php/apps/files/?dir=/i2connect_H2020/WP3_Didactical%20strategies%20%26%20methods/Toolbox%20Portal/Documents%20with%20link%20in%20Portal/Ground%20Anchors&amp;fileid=76365"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meteodocs.llkc.lv/index.php/apps/onlyoffice/76363" TargetMode="External"/><Relationship Id="rId5" Type="http://schemas.openxmlformats.org/officeDocument/2006/relationships/image" Target="../media/image46.jpeg"/><Relationship Id="rId4" Type="http://schemas.openxmlformats.org/officeDocument/2006/relationships/slide" Target="slide35.xml"/></Relationships>
</file>

<file path=ppt/slides/_rels/slide4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hyperlink" Target="https://pixabay.com/de/l%C3%A4cheln-smiley-gl%C3%BCcklich-gelb-98458/" TargetMode="External"/><Relationship Id="rId3" Type="http://schemas.openxmlformats.org/officeDocument/2006/relationships/slide" Target="slide2.xml"/><Relationship Id="rId7" Type="http://schemas.openxmlformats.org/officeDocument/2006/relationships/hyperlink" Target="https://pixabay.com/en/warning-exclamation-caution-sign-34621/" TargetMode="External"/><Relationship Id="rId12"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slide" Target="slide49.xml"/><Relationship Id="rId5" Type="http://schemas.openxmlformats.org/officeDocument/2006/relationships/hyperlink" Target="https://oncyclopedia.org/wiki/Vraagteken" TargetMode="External"/><Relationship Id="rId15" Type="http://schemas.openxmlformats.org/officeDocument/2006/relationships/hyperlink" Target="https://pixabay.com/pt/illustrations/l%C3%A2mpada-luz-brilho-ilumina%C3%A7%C3%A3o-3296831/" TargetMode="External"/><Relationship Id="rId10" Type="http://schemas.openxmlformats.org/officeDocument/2006/relationships/slide" Target="slide47.xml"/><Relationship Id="rId4" Type="http://schemas.openxmlformats.org/officeDocument/2006/relationships/image" Target="../media/image47.png"/><Relationship Id="rId9" Type="http://schemas.openxmlformats.org/officeDocument/2006/relationships/slide" Target="slide46.xml"/><Relationship Id="rId1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 Target="slide2.xml"/><Relationship Id="rId7" Type="http://schemas.openxmlformats.org/officeDocument/2006/relationships/hyperlink" Target="https://pixabay.com/en/warning-exclamation-caution-sign-3462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hyperlink" Target="https://openclipart.org/detail/172871/tangostyled-video-player-icon" TargetMode="External"/><Relationship Id="rId5" Type="http://schemas.openxmlformats.org/officeDocument/2006/relationships/hyperlink" Target="https://oncyclopedia.org/wiki/Vraagteken" TargetMode="External"/><Relationship Id="rId10" Type="http://schemas.openxmlformats.org/officeDocument/2006/relationships/image" Target="../media/image2.png"/><Relationship Id="rId4" Type="http://schemas.openxmlformats.org/officeDocument/2006/relationships/image" Target="../media/image47.png"/><Relationship Id="rId9" Type="http://schemas.openxmlformats.org/officeDocument/2006/relationships/hyperlink" Target="https://www.youtube.com/watch?v=LBfEQIcFwNI&amp;list=PLoM2EpmMX11eH41XegFmwISpNIToiQfCS&amp;index=2" TargetMode="Externa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improvencyclopedia.org/categories/index.html" TargetMode="External"/><Relationship Id="rId3" Type="http://schemas.openxmlformats.org/officeDocument/2006/relationships/slide" Target="slide2.xml"/><Relationship Id="rId7" Type="http://schemas.openxmlformats.org/officeDocument/2006/relationships/hyperlink" Target="https://openclipart.org/detail/172871/tangostyled-video-player-icon"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j6-cbBMkUmo" TargetMode="External"/><Relationship Id="rId4" Type="http://schemas.openxmlformats.org/officeDocument/2006/relationships/slide" Target="slide35.xml"/><Relationship Id="rId9" Type="http://schemas.openxmlformats.org/officeDocument/2006/relationships/hyperlink" Target="https://meteodocs.llkc.lv/index.php/apps/onlyoffice/76395"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2.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23.xml"/><Relationship Id="rId2" Type="http://schemas.openxmlformats.org/officeDocument/2006/relationships/image" Target="../media/image1.png"/><Relationship Id="rId16" Type="http://schemas.openxmlformats.org/officeDocument/2006/relationships/hyperlink" Target="https://meteodocs.llkc.lv/index.php/apps/files/?dir=/i2connect_H2020/WP3_Didactical%20strategies%20%26%20methods/Toolbox%20Portal/Documents%20with%20link%20in%20Portal&amp;fileid=76362#pdfviewer" TargetMode="Externa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slide" Target="slide12.xml"/><Relationship Id="rId5" Type="http://schemas.openxmlformats.org/officeDocument/2006/relationships/slide" Target="slide50.xml"/><Relationship Id="rId15" Type="http://schemas.openxmlformats.org/officeDocument/2006/relationships/slide" Target="slide10.xml"/><Relationship Id="rId10" Type="http://schemas.openxmlformats.org/officeDocument/2006/relationships/slide" Target="slide11.xml"/><Relationship Id="rId4" Type="http://schemas.openxmlformats.org/officeDocument/2006/relationships/slide" Target="slide51.xml"/><Relationship Id="rId9" Type="http://schemas.openxmlformats.org/officeDocument/2006/relationships/slide" Target="slide56.xml"/><Relationship Id="rId14" Type="http://schemas.openxmlformats.org/officeDocument/2006/relationships/slide" Target="slide54.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slide" Target="slide3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vace.uky.edu/sites/vace/files/downloads/9_business_model_generation.pdf" TargetMode="Externa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openclipart.org/detail/172871/tangostyled-video-player-icon"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GTQ_pXw-nuE&amp;list=PLoM2EpmMX11eH41XegFmwISpNIToiQfCS&amp;index=14" TargetMode="External"/><Relationship Id="rId4" Type="http://schemas.openxmlformats.org/officeDocument/2006/relationships/slide" Target="slide35.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openclipart.org/detail/172871/tangostyled-video-player-icon"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U3j5mEEbAbc&amp;list=PLoM2EpmMX11eH41XegFmwISpNIToiQfCS&amp;index=11" TargetMode="External"/><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8" Type="http://schemas.openxmlformats.org/officeDocument/2006/relationships/hyperlink" Target="https://openclipart.org/detail/172871/tangostyled-video-player-icon" TargetMode="External"/><Relationship Id="rId3" Type="http://schemas.openxmlformats.org/officeDocument/2006/relationships/slide" Target="slide2.xml"/><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youtube.com/watch?v=U3j5mEEbAbc&amp;list=PLoM2EpmMX11eH41XegFmwISpNIToiQfCS&amp;index=11" TargetMode="External"/><Relationship Id="rId5" Type="http://schemas.openxmlformats.org/officeDocument/2006/relationships/slide" Target="slide53.xml"/><Relationship Id="rId4" Type="http://schemas.openxmlformats.org/officeDocument/2006/relationships/slide" Target="slide35.xml"/><Relationship Id="rId9" Type="http://schemas.openxmlformats.org/officeDocument/2006/relationships/hyperlink" Target="https://meteodocs.llkc.lv/index.php/apps/files/?dir=/i2connect_H2020/WP3_Didactical%20strategies%20%26%20methods/Toolbox%20Portal/Documents%20with%20link%20in%20Portal&amp;fileid=76362#pdfviewer" TargetMode="Externa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2.xml"/><Relationship Id="rId7" Type="http://schemas.openxmlformats.org/officeDocument/2006/relationships/hyperlink" Target="https://i2connect-h2020.eu/resources/videos/"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i2connect-h2020.eu/practical-interactive-innovation-cases/" TargetMode="External"/><Relationship Id="rId5" Type="http://schemas.openxmlformats.org/officeDocument/2006/relationships/image" Target="../media/image56.png"/><Relationship Id="rId4" Type="http://schemas.openxmlformats.org/officeDocument/2006/relationships/slide" Target="slide36.xml"/><Relationship Id="rId9" Type="http://schemas.openxmlformats.org/officeDocument/2006/relationships/hyperlink" Target="https://openclipart.org/detail/172871/tangostyled-video-player-icon" TargetMode="Externa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openclipart.org/detail/172871/tangostyled-video-player-icon" TargetMode="External"/><Relationship Id="rId5" Type="http://schemas.openxmlformats.org/officeDocument/2006/relationships/image" Target="../media/image2.png"/><Relationship Id="rId4" Type="http://schemas.openxmlformats.org/officeDocument/2006/relationships/hyperlink" Target="https://www.youtube.com/watch?v=eg-md56WPzs&amp;list=PLoM2EpmMX11eH41XegFmwISpNIToiQfCS&amp;index=6" TargetMode="Externa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3.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slide" Target="slide61.xml"/><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slide" Target="slide2.xml"/><Relationship Id="rId5" Type="http://schemas.openxmlformats.org/officeDocument/2006/relationships/image" Target="../media/image1.png"/><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slide" Target="slide63.xml"/><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brill.com/display/title/68580" TargetMode="External"/><Relationship Id="rId5" Type="http://schemas.openxmlformats.org/officeDocument/2006/relationships/image" Target="../media/image16.jpg"/><Relationship Id="rId4" Type="http://schemas.openxmlformats.org/officeDocument/2006/relationships/image" Target="../media/image61.jpg"/><Relationship Id="rId9" Type="http://schemas.openxmlformats.org/officeDocument/2006/relationships/image" Target="../media/image63.emf"/></Relationships>
</file>

<file path=ppt/slides/_rels/slide63.xml.rels><?xml version="1.0" encoding="UTF-8" standalone="yes"?>
<Relationships xmlns="http://schemas.openxmlformats.org/package/2006/relationships"><Relationship Id="rId13" Type="http://schemas.openxmlformats.org/officeDocument/2006/relationships/slide" Target="slide46.xml"/><Relationship Id="rId18" Type="http://schemas.openxmlformats.org/officeDocument/2006/relationships/slide" Target="slide53.xml"/><Relationship Id="rId26" Type="http://schemas.openxmlformats.org/officeDocument/2006/relationships/slide" Target="slide60.xml"/><Relationship Id="rId3" Type="http://schemas.openxmlformats.org/officeDocument/2006/relationships/slide" Target="slide2.xml"/><Relationship Id="rId21" Type="http://schemas.openxmlformats.org/officeDocument/2006/relationships/slide" Target="slide48.xml"/><Relationship Id="rId34" Type="http://schemas.openxmlformats.org/officeDocument/2006/relationships/slide" Target="slide45.xml"/><Relationship Id="rId7" Type="http://schemas.openxmlformats.org/officeDocument/2006/relationships/slide" Target="slide13.xml"/><Relationship Id="rId12" Type="http://schemas.openxmlformats.org/officeDocument/2006/relationships/slide" Target="slide31.xml"/><Relationship Id="rId17" Type="http://schemas.openxmlformats.org/officeDocument/2006/relationships/slide" Target="slide15.xml"/><Relationship Id="rId25" Type="http://schemas.openxmlformats.org/officeDocument/2006/relationships/slide" Target="slide51.xml"/><Relationship Id="rId33" Type="http://schemas.openxmlformats.org/officeDocument/2006/relationships/slide" Target="slide10.xml"/><Relationship Id="rId2" Type="http://schemas.openxmlformats.org/officeDocument/2006/relationships/image" Target="../media/image1.png"/><Relationship Id="rId16" Type="http://schemas.openxmlformats.org/officeDocument/2006/relationships/slide" Target="slide14.xml"/><Relationship Id="rId20" Type="http://schemas.openxmlformats.org/officeDocument/2006/relationships/slide" Target="slide47.xml"/><Relationship Id="rId29"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50.xml"/><Relationship Id="rId11" Type="http://schemas.openxmlformats.org/officeDocument/2006/relationships/slide" Target="slide35.xml"/><Relationship Id="rId24" Type="http://schemas.openxmlformats.org/officeDocument/2006/relationships/slide" Target="slide44.xml"/><Relationship Id="rId32" Type="http://schemas.openxmlformats.org/officeDocument/2006/relationships/slide" Target="slide9.xml"/><Relationship Id="rId5" Type="http://schemas.openxmlformats.org/officeDocument/2006/relationships/slide" Target="slide54.xml"/><Relationship Id="rId15" Type="http://schemas.openxmlformats.org/officeDocument/2006/relationships/slide" Target="slide56.xml"/><Relationship Id="rId23" Type="http://schemas.openxmlformats.org/officeDocument/2006/relationships/slide" Target="slide43.xml"/><Relationship Id="rId28" Type="http://schemas.openxmlformats.org/officeDocument/2006/relationships/slide" Target="slide62.xml"/><Relationship Id="rId10" Type="http://schemas.openxmlformats.org/officeDocument/2006/relationships/slide" Target="slide55.xml"/><Relationship Id="rId19" Type="http://schemas.openxmlformats.org/officeDocument/2006/relationships/slide" Target="slide22.xml"/><Relationship Id="rId31" Type="http://schemas.openxmlformats.org/officeDocument/2006/relationships/slide" Target="slide49.xml"/><Relationship Id="rId4" Type="http://schemas.openxmlformats.org/officeDocument/2006/relationships/slide" Target="slide21.xml"/><Relationship Id="rId9" Type="http://schemas.openxmlformats.org/officeDocument/2006/relationships/slide" Target="slide30.xml"/><Relationship Id="rId14" Type="http://schemas.openxmlformats.org/officeDocument/2006/relationships/slide" Target="slide61.xml"/><Relationship Id="rId22" Type="http://schemas.openxmlformats.org/officeDocument/2006/relationships/slide" Target="slide59.xml"/><Relationship Id="rId27" Type="http://schemas.openxmlformats.org/officeDocument/2006/relationships/slide" Target="slide32.xml"/><Relationship Id="rId30" Type="http://schemas.openxmlformats.org/officeDocument/2006/relationships/slide" Target="slide11.xml"/><Relationship Id="rId8" Type="http://schemas.openxmlformats.org/officeDocument/2006/relationships/slide" Target="slide20.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db.i2connect-h2020.eu/register"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i2connect-h2020.eu/resources/advisory-services-database/" TargetMode="External"/><Relationship Id="rId5" Type="http://schemas.openxmlformats.org/officeDocument/2006/relationships/slide" Target="slide12.xml"/><Relationship Id="rId4" Type="http://schemas.openxmlformats.org/officeDocument/2006/relationships/slide" Target="slide25.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slide" Target="slide2.xml"/><Relationship Id="rId7" Type="http://schemas.openxmlformats.org/officeDocument/2006/relationships/slide" Target="slide5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slide" Target="slide12.xml"/><Relationship Id="rId4" Type="http://schemas.openxmlformats.org/officeDocument/2006/relationships/slide" Target="slide5.xml"/><Relationship Id="rId9" Type="http://schemas.openxmlformats.org/officeDocument/2006/relationships/hyperlink" Target="https://meteodocs.llkc.lv/index.php/apps/files/?dir=/i2connect_H2020/WP3_Didactical%20strategies%20%26%20methods/Toolbox%20Portal/Documents%20with%20link%20in%20Portal&amp;fileid=76362#pdfview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539500AF-D9DA-B211-95EB-A77B2BC95C65}"/>
              </a:ext>
            </a:extLst>
          </p:cNvPr>
          <p:cNvGrpSpPr/>
          <p:nvPr/>
        </p:nvGrpSpPr>
        <p:grpSpPr>
          <a:xfrm>
            <a:off x="-26492" y="0"/>
            <a:ext cx="12171550" cy="6864242"/>
            <a:chOff x="-26492" y="0"/>
            <a:chExt cx="12171550" cy="6864242"/>
          </a:xfrm>
        </p:grpSpPr>
        <p:sp>
          <p:nvSpPr>
            <p:cNvPr id="46" name="Rechthoek 45">
              <a:extLst>
                <a:ext uri="{FF2B5EF4-FFF2-40B4-BE49-F238E27FC236}">
                  <a16:creationId xmlns:a16="http://schemas.microsoft.com/office/drawing/2014/main" id="{B4C5C653-3412-4784-BD6D-5B1BC8D27369}"/>
                </a:ext>
              </a:extLst>
            </p:cNvPr>
            <p:cNvSpPr/>
            <p:nvPr/>
          </p:nvSpPr>
          <p:spPr>
            <a:xfrm>
              <a:off x="8055142" y="6242"/>
              <a:ext cx="408991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kstvak 46">
              <a:extLst>
                <a:ext uri="{FF2B5EF4-FFF2-40B4-BE49-F238E27FC236}">
                  <a16:creationId xmlns:a16="http://schemas.microsoft.com/office/drawing/2014/main" id="{7C6C4BC2-9880-4E76-BD3F-A19F99B3F5F9}"/>
                </a:ext>
              </a:extLst>
            </p:cNvPr>
            <p:cNvSpPr txBox="1"/>
            <p:nvPr/>
          </p:nvSpPr>
          <p:spPr>
            <a:xfrm>
              <a:off x="8759661" y="484632"/>
              <a:ext cx="3131449" cy="553998"/>
            </a:xfrm>
            <a:prstGeom prst="rect">
              <a:avLst/>
            </a:prstGeom>
            <a:noFill/>
          </p:spPr>
          <p:txBody>
            <a:bodyPr wrap="square" rtlCol="0">
              <a:spAutoFit/>
            </a:bodyPr>
            <a:lstStyle/>
            <a:p>
              <a:r>
                <a:rPr lang="en-GB" sz="1000" b="1" dirty="0"/>
                <a:t>This portal</a:t>
              </a:r>
              <a:r>
                <a:rPr lang="en-GB" sz="1000" dirty="0"/>
                <a:t> </a:t>
              </a:r>
              <a:r>
                <a:rPr lang="en-GB" sz="1000" i="1" dirty="0"/>
                <a:t>aims to help you finding your way in the growing number of available materials for finding answers to your questions and needs.  </a:t>
              </a:r>
              <a:endParaRPr lang="en-GB" sz="1000" dirty="0"/>
            </a:p>
          </p:txBody>
        </p:sp>
        <p:sp>
          <p:nvSpPr>
            <p:cNvPr id="48" name="Tekstvak 47">
              <a:extLst>
                <a:ext uri="{FF2B5EF4-FFF2-40B4-BE49-F238E27FC236}">
                  <a16:creationId xmlns:a16="http://schemas.microsoft.com/office/drawing/2014/main" id="{20F2042D-0A87-4F9B-A230-B7D26F299A37}"/>
                </a:ext>
              </a:extLst>
            </p:cNvPr>
            <p:cNvSpPr txBox="1"/>
            <p:nvPr/>
          </p:nvSpPr>
          <p:spPr>
            <a:xfrm>
              <a:off x="8759661" y="1184552"/>
              <a:ext cx="3131449" cy="400110"/>
            </a:xfrm>
            <a:prstGeom prst="rect">
              <a:avLst/>
            </a:prstGeom>
            <a:noFill/>
          </p:spPr>
          <p:txBody>
            <a:bodyPr wrap="square" rtlCol="0">
              <a:spAutoFit/>
            </a:bodyPr>
            <a:lstStyle/>
            <a:p>
              <a:r>
                <a:rPr lang="en-GB" sz="1000" b="1" dirty="0"/>
                <a:t>The focus</a:t>
              </a:r>
              <a:r>
                <a:rPr lang="en-GB" sz="1000" dirty="0"/>
                <a:t> </a:t>
              </a:r>
              <a:r>
                <a:rPr lang="en-GB" sz="1000" i="1" dirty="0"/>
                <a:t>is on the quality of innovation processes in which contributions of a variety of actors is required. </a:t>
              </a:r>
            </a:p>
          </p:txBody>
        </p:sp>
        <p:sp>
          <p:nvSpPr>
            <p:cNvPr id="49" name="Tekstvak 48">
              <a:extLst>
                <a:ext uri="{FF2B5EF4-FFF2-40B4-BE49-F238E27FC236}">
                  <a16:creationId xmlns:a16="http://schemas.microsoft.com/office/drawing/2014/main" id="{4BFA3414-72EE-4947-B5EE-4CCCF8B44714}"/>
                </a:ext>
              </a:extLst>
            </p:cNvPr>
            <p:cNvSpPr txBox="1"/>
            <p:nvPr/>
          </p:nvSpPr>
          <p:spPr>
            <a:xfrm>
              <a:off x="8759661" y="1724531"/>
              <a:ext cx="3228475" cy="707886"/>
            </a:xfrm>
            <a:prstGeom prst="rect">
              <a:avLst/>
            </a:prstGeom>
            <a:noFill/>
          </p:spPr>
          <p:txBody>
            <a:bodyPr wrap="square" rtlCol="0">
              <a:spAutoFit/>
            </a:bodyPr>
            <a:lstStyle/>
            <a:p>
              <a:r>
                <a:rPr lang="en-GB" sz="1000" b="1" dirty="0"/>
                <a:t>The assumption</a:t>
              </a:r>
              <a:r>
                <a:rPr lang="en-GB" sz="1000" dirty="0"/>
                <a:t> </a:t>
              </a:r>
              <a:r>
                <a:rPr lang="en-GB" sz="1000" i="1" dirty="0"/>
                <a:t>is that </a:t>
              </a:r>
              <a:r>
                <a:rPr lang="en-US" sz="1000" i="1" dirty="0"/>
                <a:t>complex challenges require efforts of many. Solutions that work are the result of co-creation. Wherever useful, assumptions throughout the toolbox are made explicit. They are invitations for dialogue. </a:t>
              </a:r>
            </a:p>
          </p:txBody>
        </p:sp>
        <p:sp>
          <p:nvSpPr>
            <p:cNvPr id="50" name="Tekstvak 49">
              <a:extLst>
                <a:ext uri="{FF2B5EF4-FFF2-40B4-BE49-F238E27FC236}">
                  <a16:creationId xmlns:a16="http://schemas.microsoft.com/office/drawing/2014/main" id="{89AD1734-E5CB-4330-8385-E36893235F6D}"/>
                </a:ext>
              </a:extLst>
            </p:cNvPr>
            <p:cNvSpPr txBox="1"/>
            <p:nvPr/>
          </p:nvSpPr>
          <p:spPr>
            <a:xfrm>
              <a:off x="8759661" y="2572286"/>
              <a:ext cx="3228475" cy="707886"/>
            </a:xfrm>
            <a:prstGeom prst="rect">
              <a:avLst/>
            </a:prstGeom>
            <a:noFill/>
          </p:spPr>
          <p:txBody>
            <a:bodyPr wrap="square" rtlCol="0">
              <a:spAutoFit/>
            </a:bodyPr>
            <a:lstStyle/>
            <a:p>
              <a:r>
                <a:rPr lang="en-GB" sz="1000" b="1" dirty="0"/>
                <a:t>Tools and methods </a:t>
              </a:r>
              <a:r>
                <a:rPr lang="en-GB" sz="1000" i="1" dirty="0"/>
                <a:t>are available for advisors, for trainers, and for those who set the conditions that make it possible to create new solutions together: the enablers. You can choose the entry point that fits you most.</a:t>
              </a:r>
            </a:p>
          </p:txBody>
        </p:sp>
        <p:sp>
          <p:nvSpPr>
            <p:cNvPr id="51" name="Tekstvak 50">
              <a:extLst>
                <a:ext uri="{FF2B5EF4-FFF2-40B4-BE49-F238E27FC236}">
                  <a16:creationId xmlns:a16="http://schemas.microsoft.com/office/drawing/2014/main" id="{79130E18-A113-40F9-8285-6C5195A81178}"/>
                </a:ext>
              </a:extLst>
            </p:cNvPr>
            <p:cNvSpPr txBox="1"/>
            <p:nvPr/>
          </p:nvSpPr>
          <p:spPr>
            <a:xfrm>
              <a:off x="8753647" y="3420041"/>
              <a:ext cx="3228475" cy="553998"/>
            </a:xfrm>
            <a:prstGeom prst="rect">
              <a:avLst/>
            </a:prstGeom>
            <a:noFill/>
          </p:spPr>
          <p:txBody>
            <a:bodyPr wrap="square" rtlCol="0">
              <a:spAutoFit/>
            </a:bodyPr>
            <a:lstStyle/>
            <a:p>
              <a:r>
                <a:rPr lang="en-GB" sz="1000" b="1" dirty="0"/>
                <a:t>Examples and exercises </a:t>
              </a:r>
              <a:r>
                <a:rPr lang="en-GB" sz="1000" i="1" dirty="0"/>
                <a:t>are materials for studying and training. They provide insights in what interactive innovation is all about, and options for action.  </a:t>
              </a:r>
            </a:p>
          </p:txBody>
        </p:sp>
        <p:sp>
          <p:nvSpPr>
            <p:cNvPr id="52" name="Tekstvak 51">
              <a:extLst>
                <a:ext uri="{FF2B5EF4-FFF2-40B4-BE49-F238E27FC236}">
                  <a16:creationId xmlns:a16="http://schemas.microsoft.com/office/drawing/2014/main" id="{2E9506C0-928C-41F6-BCA7-08B3E72C0F56}"/>
                </a:ext>
              </a:extLst>
            </p:cNvPr>
            <p:cNvSpPr txBox="1"/>
            <p:nvPr/>
          </p:nvSpPr>
          <p:spPr>
            <a:xfrm>
              <a:off x="8753647" y="4113908"/>
              <a:ext cx="3228475" cy="553998"/>
            </a:xfrm>
            <a:prstGeom prst="rect">
              <a:avLst/>
            </a:prstGeom>
            <a:noFill/>
          </p:spPr>
          <p:txBody>
            <a:bodyPr wrap="square" rtlCol="0">
              <a:spAutoFit/>
            </a:bodyPr>
            <a:lstStyle/>
            <a:p>
              <a:r>
                <a:rPr lang="en-GB" sz="1000" b="1" dirty="0"/>
                <a:t>Work in progress. </a:t>
              </a:r>
              <a:r>
                <a:rPr lang="en-GB" sz="1000" i="1" dirty="0"/>
                <a:t>This portal is designed to keep on growing, acknowledging that ultimate answers do not exist.</a:t>
              </a:r>
            </a:p>
          </p:txBody>
        </p:sp>
        <p:sp>
          <p:nvSpPr>
            <p:cNvPr id="12" name="Tekstvak 11">
              <a:extLst>
                <a:ext uri="{FF2B5EF4-FFF2-40B4-BE49-F238E27FC236}">
                  <a16:creationId xmlns:a16="http://schemas.microsoft.com/office/drawing/2014/main" id="{59CC2412-12AF-475C-A05F-F6EF36D2D16E}"/>
                </a:ext>
              </a:extLst>
            </p:cNvPr>
            <p:cNvSpPr txBox="1"/>
            <p:nvPr/>
          </p:nvSpPr>
          <p:spPr>
            <a:xfrm>
              <a:off x="8740138" y="4848556"/>
              <a:ext cx="2335912" cy="830997"/>
            </a:xfrm>
            <a:prstGeom prst="rect">
              <a:avLst/>
            </a:prstGeom>
            <a:noFill/>
          </p:spPr>
          <p:txBody>
            <a:bodyPr wrap="square" rtlCol="0">
              <a:spAutoFit/>
            </a:bodyPr>
            <a:lstStyle/>
            <a:p>
              <a:r>
                <a:rPr lang="en-GB" sz="1200" i="1" dirty="0">
                  <a:solidFill>
                    <a:srgbClr val="C00000"/>
                  </a:solidFill>
                </a:rPr>
                <a:t>Use this portal in the PowerPoint presentation mode (F5). This allows you to use the buttons for navigation.  </a:t>
              </a:r>
            </a:p>
          </p:txBody>
        </p:sp>
        <p:sp>
          <p:nvSpPr>
            <p:cNvPr id="37" name="Rechthoek 36">
              <a:extLst>
                <a:ext uri="{FF2B5EF4-FFF2-40B4-BE49-F238E27FC236}">
                  <a16:creationId xmlns:a16="http://schemas.microsoft.com/office/drawing/2014/main" id="{EDC04F98-67C1-42C6-8107-90007BBDB5F8}"/>
                </a:ext>
              </a:extLst>
            </p:cNvPr>
            <p:cNvSpPr/>
            <p:nvPr/>
          </p:nvSpPr>
          <p:spPr>
            <a:xfrm>
              <a:off x="-18365"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hthoek 4">
              <a:extLst>
                <a:ext uri="{FF2B5EF4-FFF2-40B4-BE49-F238E27FC236}">
                  <a16:creationId xmlns:a16="http://schemas.microsoft.com/office/drawing/2014/main" id="{30FCC433-F197-4CA0-B7D0-B9CAF6323639}"/>
                </a:ext>
              </a:extLst>
            </p:cNvPr>
            <p:cNvSpPr/>
            <p:nvPr/>
          </p:nvSpPr>
          <p:spPr>
            <a:xfrm>
              <a:off x="417406" y="2077375"/>
              <a:ext cx="3355864" cy="523220"/>
            </a:xfrm>
            <a:prstGeom prst="rect">
              <a:avLst/>
            </a:prstGeom>
            <a:solidFill>
              <a:schemeClr val="accent6">
                <a:lumMod val="60000"/>
                <a:lumOff val="40000"/>
              </a:schemeClr>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Toolbox Portal</a:t>
              </a:r>
            </a:p>
          </p:txBody>
        </p:sp>
        <p:pic>
          <p:nvPicPr>
            <p:cNvPr id="7" name="Afbeelding 6">
              <a:extLst>
                <a:ext uri="{FF2B5EF4-FFF2-40B4-BE49-F238E27FC236}">
                  <a16:creationId xmlns:a16="http://schemas.microsoft.com/office/drawing/2014/main" id="{F85B7E56-D862-4E7D-A26F-172D49966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2" y="127844"/>
              <a:ext cx="4381554" cy="1169023"/>
            </a:xfrm>
            <a:prstGeom prst="rect">
              <a:avLst/>
            </a:prstGeom>
          </p:spPr>
        </p:pic>
        <p:sp>
          <p:nvSpPr>
            <p:cNvPr id="8" name="Tekstvak 7">
              <a:extLst>
                <a:ext uri="{FF2B5EF4-FFF2-40B4-BE49-F238E27FC236}">
                  <a16:creationId xmlns:a16="http://schemas.microsoft.com/office/drawing/2014/main" id="{AB3B601B-F2F3-4C4D-9032-87509BA8B6D8}"/>
                </a:ext>
              </a:extLst>
            </p:cNvPr>
            <p:cNvSpPr txBox="1"/>
            <p:nvPr/>
          </p:nvSpPr>
          <p:spPr>
            <a:xfrm>
              <a:off x="402090" y="2626577"/>
              <a:ext cx="2123530" cy="1323439"/>
            </a:xfrm>
            <a:prstGeom prst="rect">
              <a:avLst/>
            </a:prstGeom>
            <a:noFill/>
          </p:spPr>
          <p:txBody>
            <a:bodyPr wrap="none" rtlCol="0">
              <a:spAutoFit/>
            </a:bodyPr>
            <a:lstStyle/>
            <a:p>
              <a:r>
                <a:rPr lang="en-GB" sz="1600" dirty="0"/>
                <a:t>Focus</a:t>
              </a:r>
            </a:p>
            <a:p>
              <a:r>
                <a:rPr lang="en-GB" sz="1600" dirty="0"/>
                <a:t>Key questions</a:t>
              </a:r>
            </a:p>
            <a:p>
              <a:r>
                <a:rPr lang="en-GB" sz="1600" dirty="0"/>
                <a:t>Assumptions</a:t>
              </a:r>
            </a:p>
            <a:p>
              <a:r>
                <a:rPr lang="en-GB" sz="1600" dirty="0"/>
                <a:t>Tools and Methods</a:t>
              </a:r>
            </a:p>
            <a:p>
              <a:r>
                <a:rPr lang="en-GB" sz="1600" dirty="0"/>
                <a:t>Examples and exercises</a:t>
              </a:r>
            </a:p>
          </p:txBody>
        </p:sp>
        <p:sp>
          <p:nvSpPr>
            <p:cNvPr id="24" name="Tekstvak 23">
              <a:extLst>
                <a:ext uri="{FF2B5EF4-FFF2-40B4-BE49-F238E27FC236}">
                  <a16:creationId xmlns:a16="http://schemas.microsoft.com/office/drawing/2014/main" id="{B4AC46C9-7B23-4572-B98C-24D05BD9CDB1}"/>
                </a:ext>
              </a:extLst>
            </p:cNvPr>
            <p:cNvSpPr txBox="1"/>
            <p:nvPr/>
          </p:nvSpPr>
          <p:spPr>
            <a:xfrm>
              <a:off x="402090" y="3943754"/>
              <a:ext cx="3267369" cy="1384995"/>
            </a:xfrm>
            <a:prstGeom prst="rect">
              <a:avLst/>
            </a:prstGeom>
            <a:noFill/>
          </p:spPr>
          <p:txBody>
            <a:bodyPr wrap="square" rtlCol="0">
              <a:spAutoFit/>
            </a:bodyPr>
            <a:lstStyle/>
            <a:p>
              <a:r>
                <a:rPr lang="en-GB" sz="1200" i="1" dirty="0">
                  <a:solidFill>
                    <a:schemeClr val="accent6">
                      <a:lumMod val="75000"/>
                    </a:schemeClr>
                  </a:solidFill>
                </a:rPr>
                <a:t>The i2connect project (2019-2024) has been a challenging journey. This portal is the final version after a continuous search for tools and methods that appear to work.</a:t>
              </a:r>
            </a:p>
            <a:p>
              <a:endParaRPr lang="en-GB" sz="1200" i="1" dirty="0">
                <a:solidFill>
                  <a:schemeClr val="accent6">
                    <a:lumMod val="75000"/>
                  </a:schemeClr>
                </a:solidFill>
              </a:endParaRPr>
            </a:p>
            <a:p>
              <a:r>
                <a:rPr lang="en-GB" sz="1400" b="1" i="1" baseline="30000" dirty="0">
                  <a:solidFill>
                    <a:schemeClr val="accent6">
                      <a:lumMod val="75000"/>
                    </a:schemeClr>
                  </a:solidFill>
                </a:rPr>
                <a:t>19th</a:t>
              </a:r>
              <a:r>
                <a:rPr lang="en-GB" sz="1400" b="1" i="1" dirty="0">
                  <a:solidFill>
                    <a:schemeClr val="accent6">
                      <a:lumMod val="75000"/>
                    </a:schemeClr>
                  </a:solidFill>
                </a:rPr>
                <a:t> edition</a:t>
              </a:r>
              <a:r>
                <a:rPr lang="en-GB" sz="1000" i="1" dirty="0">
                  <a:solidFill>
                    <a:schemeClr val="accent6">
                      <a:lumMod val="75000"/>
                    </a:schemeClr>
                  </a:solidFill>
                </a:rPr>
                <a:t>, November 14, 2024</a:t>
              </a:r>
            </a:p>
            <a:p>
              <a:r>
                <a:rPr lang="en-GB" sz="1000" i="1" dirty="0">
                  <a:solidFill>
                    <a:schemeClr val="accent6">
                      <a:lumMod val="75000"/>
                    </a:schemeClr>
                  </a:solidFill>
                </a:rPr>
                <a:t>Eelke Wielinga (editor)</a:t>
              </a:r>
            </a:p>
          </p:txBody>
        </p:sp>
        <p:sp>
          <p:nvSpPr>
            <p:cNvPr id="59" name="Tekstvak 58">
              <a:extLst>
                <a:ext uri="{FF2B5EF4-FFF2-40B4-BE49-F238E27FC236}">
                  <a16:creationId xmlns:a16="http://schemas.microsoft.com/office/drawing/2014/main" id="{1A21A719-3F8E-4FBC-A0D9-46CBF9166DEB}"/>
                </a:ext>
              </a:extLst>
            </p:cNvPr>
            <p:cNvSpPr txBox="1"/>
            <p:nvPr/>
          </p:nvSpPr>
          <p:spPr>
            <a:xfrm>
              <a:off x="566610" y="1344149"/>
              <a:ext cx="3046934" cy="523220"/>
            </a:xfrm>
            <a:prstGeom prst="rect">
              <a:avLst/>
            </a:prstGeom>
            <a:noFill/>
          </p:spPr>
          <p:txBody>
            <a:bodyPr wrap="square" rtlCol="0">
              <a:spAutoFit/>
            </a:bodyPr>
            <a:lstStyle/>
            <a:p>
              <a:pPr algn="ctr"/>
              <a:r>
                <a:rPr lang="en-GB" sz="1400" i="1" dirty="0">
                  <a:solidFill>
                    <a:schemeClr val="accent6">
                      <a:lumMod val="50000"/>
                    </a:schemeClr>
                  </a:solidFill>
                </a:rPr>
                <a:t>Fuelling competences of advisors in interactive innovation processes</a:t>
              </a:r>
            </a:p>
          </p:txBody>
        </p:sp>
        <p:grpSp>
          <p:nvGrpSpPr>
            <p:cNvPr id="10" name="Groep 9">
              <a:extLst>
                <a:ext uri="{FF2B5EF4-FFF2-40B4-BE49-F238E27FC236}">
                  <a16:creationId xmlns:a16="http://schemas.microsoft.com/office/drawing/2014/main" id="{1BA6A16B-FBCB-48DC-9903-F4384806079B}"/>
                </a:ext>
              </a:extLst>
            </p:cNvPr>
            <p:cNvGrpSpPr/>
            <p:nvPr/>
          </p:nvGrpSpPr>
          <p:grpSpPr>
            <a:xfrm>
              <a:off x="4762467" y="381875"/>
              <a:ext cx="2622128" cy="1526891"/>
              <a:chOff x="4762467" y="381875"/>
              <a:chExt cx="2622128" cy="1526891"/>
            </a:xfrm>
          </p:grpSpPr>
          <p:grpSp>
            <p:nvGrpSpPr>
              <p:cNvPr id="81" name="Groep 80">
                <a:extLst>
                  <a:ext uri="{FF2B5EF4-FFF2-40B4-BE49-F238E27FC236}">
                    <a16:creationId xmlns:a16="http://schemas.microsoft.com/office/drawing/2014/main" id="{A19DDB99-92BD-469E-94E1-47A26FD98153}"/>
                  </a:ext>
                </a:extLst>
              </p:cNvPr>
              <p:cNvGrpSpPr/>
              <p:nvPr/>
            </p:nvGrpSpPr>
            <p:grpSpPr>
              <a:xfrm>
                <a:off x="4762467" y="381875"/>
                <a:ext cx="2622128" cy="1526891"/>
                <a:chOff x="4435672" y="2159600"/>
                <a:chExt cx="2622128" cy="1526891"/>
              </a:xfrm>
            </p:grpSpPr>
            <p:sp>
              <p:nvSpPr>
                <p:cNvPr id="63" name="Ovaal 62">
                  <a:extLst>
                    <a:ext uri="{FF2B5EF4-FFF2-40B4-BE49-F238E27FC236}">
                      <a16:creationId xmlns:a16="http://schemas.microsoft.com/office/drawing/2014/main" id="{8D16E14C-4280-4A81-90B2-C9858C32CCA0}"/>
                    </a:ext>
                  </a:extLst>
                </p:cNvPr>
                <p:cNvSpPr/>
                <p:nvPr/>
              </p:nvSpPr>
              <p:spPr>
                <a:xfrm>
                  <a:off x="4435672" y="2159600"/>
                  <a:ext cx="2622128" cy="1526891"/>
                </a:xfrm>
                <a:prstGeom prst="ellipse">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Tekstvak 64">
                  <a:extLst>
                    <a:ext uri="{FF2B5EF4-FFF2-40B4-BE49-F238E27FC236}">
                      <a16:creationId xmlns:a16="http://schemas.microsoft.com/office/drawing/2014/main" id="{2C71646E-4EEF-4D9F-99C3-21BB18BE27B0}"/>
                    </a:ext>
                  </a:extLst>
                </p:cNvPr>
                <p:cNvSpPr txBox="1"/>
                <p:nvPr/>
              </p:nvSpPr>
              <p:spPr>
                <a:xfrm>
                  <a:off x="5282116" y="2553713"/>
                  <a:ext cx="974177" cy="369332"/>
                </a:xfrm>
                <a:prstGeom prst="rect">
                  <a:avLst/>
                </a:prstGeom>
                <a:noFill/>
              </p:spPr>
              <p:txBody>
                <a:bodyPr wrap="none" rtlCol="0">
                  <a:spAutoFit/>
                </a:bodyPr>
                <a:lstStyle/>
                <a:p>
                  <a:r>
                    <a:rPr lang="en-GB" dirty="0">
                      <a:solidFill>
                        <a:srgbClr val="C00000"/>
                      </a:solidFill>
                    </a:rPr>
                    <a:t>Advisors</a:t>
                  </a:r>
                </a:p>
              </p:txBody>
            </p:sp>
            <p:sp>
              <p:nvSpPr>
                <p:cNvPr id="75" name="Tekstvak 74">
                  <a:extLst>
                    <a:ext uri="{FF2B5EF4-FFF2-40B4-BE49-F238E27FC236}">
                      <a16:creationId xmlns:a16="http://schemas.microsoft.com/office/drawing/2014/main" id="{B61E6775-805D-483D-A655-F6A9AFBFA5C0}"/>
                    </a:ext>
                  </a:extLst>
                </p:cNvPr>
                <p:cNvSpPr txBox="1"/>
                <p:nvPr/>
              </p:nvSpPr>
              <p:spPr>
                <a:xfrm>
                  <a:off x="4629541" y="3013282"/>
                  <a:ext cx="2181970" cy="307777"/>
                </a:xfrm>
                <a:prstGeom prst="rect">
                  <a:avLst/>
                </a:prstGeom>
                <a:noFill/>
              </p:spPr>
              <p:txBody>
                <a:bodyPr wrap="square" rtlCol="0">
                  <a:spAutoFit/>
                </a:bodyPr>
                <a:lstStyle/>
                <a:p>
                  <a:pPr algn="ctr"/>
                  <a:r>
                    <a:rPr lang="en-GB" sz="1400" dirty="0"/>
                    <a:t>Innovation support agents</a:t>
                  </a:r>
                </a:p>
              </p:txBody>
            </p:sp>
          </p:grpSp>
          <p:sp>
            <p:nvSpPr>
              <p:cNvPr id="85" name="Actieknop: Vooruit of Volgende 84">
                <a:hlinkClick r:id="rId3" action="ppaction://hlinksldjump" highlightClick="1"/>
                <a:extLst>
                  <a:ext uri="{FF2B5EF4-FFF2-40B4-BE49-F238E27FC236}">
                    <a16:creationId xmlns:a16="http://schemas.microsoft.com/office/drawing/2014/main" id="{A85CAEDE-C43A-47BE-A73A-0CA81CBE3F6F}"/>
                  </a:ext>
                </a:extLst>
              </p:cNvPr>
              <p:cNvSpPr/>
              <p:nvPr/>
            </p:nvSpPr>
            <p:spPr>
              <a:xfrm>
                <a:off x="7018541" y="1045050"/>
                <a:ext cx="262553" cy="200540"/>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ep 5">
              <a:extLst>
                <a:ext uri="{FF2B5EF4-FFF2-40B4-BE49-F238E27FC236}">
                  <a16:creationId xmlns:a16="http://schemas.microsoft.com/office/drawing/2014/main" id="{54CC6C0C-A59B-4971-9611-94D3C4B31780}"/>
                </a:ext>
              </a:extLst>
            </p:cNvPr>
            <p:cNvGrpSpPr/>
            <p:nvPr/>
          </p:nvGrpSpPr>
          <p:grpSpPr>
            <a:xfrm>
              <a:off x="4762467" y="2423125"/>
              <a:ext cx="2622128" cy="1526891"/>
              <a:chOff x="4762467" y="2423125"/>
              <a:chExt cx="2622128" cy="1526891"/>
            </a:xfrm>
          </p:grpSpPr>
          <p:grpSp>
            <p:nvGrpSpPr>
              <p:cNvPr id="82" name="Groep 81">
                <a:extLst>
                  <a:ext uri="{FF2B5EF4-FFF2-40B4-BE49-F238E27FC236}">
                    <a16:creationId xmlns:a16="http://schemas.microsoft.com/office/drawing/2014/main" id="{A888B33C-CFDA-4C8D-841C-896DFF48A3C9}"/>
                  </a:ext>
                </a:extLst>
              </p:cNvPr>
              <p:cNvGrpSpPr/>
              <p:nvPr/>
            </p:nvGrpSpPr>
            <p:grpSpPr>
              <a:xfrm>
                <a:off x="4762467" y="2423125"/>
                <a:ext cx="2622128" cy="1526891"/>
                <a:chOff x="4435672" y="4202344"/>
                <a:chExt cx="2622128" cy="1526891"/>
              </a:xfrm>
            </p:grpSpPr>
            <p:sp>
              <p:nvSpPr>
                <p:cNvPr id="64" name="Ovaal 63">
                  <a:extLst>
                    <a:ext uri="{FF2B5EF4-FFF2-40B4-BE49-F238E27FC236}">
                      <a16:creationId xmlns:a16="http://schemas.microsoft.com/office/drawing/2014/main" id="{35BE6A9A-8426-4B74-B874-21C8C8E7C752}"/>
                    </a:ext>
                  </a:extLst>
                </p:cNvPr>
                <p:cNvSpPr/>
                <p:nvPr/>
              </p:nvSpPr>
              <p:spPr>
                <a:xfrm>
                  <a:off x="4435672" y="4202344"/>
                  <a:ext cx="2622128" cy="1526891"/>
                </a:xfrm>
                <a:prstGeom prst="ellipse">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6" name="Tekstvak 65">
                  <a:extLst>
                    <a:ext uri="{FF2B5EF4-FFF2-40B4-BE49-F238E27FC236}">
                      <a16:creationId xmlns:a16="http://schemas.microsoft.com/office/drawing/2014/main" id="{D181D111-4147-438F-9A94-176280F6CEBF}"/>
                    </a:ext>
                  </a:extLst>
                </p:cNvPr>
                <p:cNvSpPr txBox="1"/>
                <p:nvPr/>
              </p:nvSpPr>
              <p:spPr>
                <a:xfrm>
                  <a:off x="5284686" y="4596457"/>
                  <a:ext cx="924677" cy="369332"/>
                </a:xfrm>
                <a:prstGeom prst="rect">
                  <a:avLst/>
                </a:prstGeom>
                <a:noFill/>
              </p:spPr>
              <p:txBody>
                <a:bodyPr wrap="none" rtlCol="0">
                  <a:spAutoFit/>
                </a:bodyPr>
                <a:lstStyle/>
                <a:p>
                  <a:pPr algn="ctr"/>
                  <a:r>
                    <a:rPr lang="en-GB" dirty="0">
                      <a:solidFill>
                        <a:srgbClr val="C00000"/>
                      </a:solidFill>
                    </a:rPr>
                    <a:t>Trainers</a:t>
                  </a:r>
                </a:p>
              </p:txBody>
            </p:sp>
            <p:sp>
              <p:nvSpPr>
                <p:cNvPr id="76" name="Tekstvak 75">
                  <a:extLst>
                    <a:ext uri="{FF2B5EF4-FFF2-40B4-BE49-F238E27FC236}">
                      <a16:creationId xmlns:a16="http://schemas.microsoft.com/office/drawing/2014/main" id="{2FDDEF48-1A39-4460-8325-193D4E0CCD32}"/>
                    </a:ext>
                  </a:extLst>
                </p:cNvPr>
                <p:cNvSpPr txBox="1"/>
                <p:nvPr/>
              </p:nvSpPr>
              <p:spPr>
                <a:xfrm>
                  <a:off x="5044685" y="4948507"/>
                  <a:ext cx="1416561" cy="523220"/>
                </a:xfrm>
                <a:prstGeom prst="rect">
                  <a:avLst/>
                </a:prstGeom>
                <a:noFill/>
              </p:spPr>
              <p:txBody>
                <a:bodyPr wrap="square" rtlCol="0">
                  <a:spAutoFit/>
                </a:bodyPr>
                <a:lstStyle/>
                <a:p>
                  <a:pPr algn="ctr"/>
                  <a:r>
                    <a:rPr lang="en-GB" sz="1400" dirty="0"/>
                    <a:t>Trainers</a:t>
                  </a:r>
                </a:p>
                <a:p>
                  <a:pPr algn="ctr"/>
                  <a:r>
                    <a:rPr lang="en-GB" sz="1400" dirty="0"/>
                    <a:t>Coaches</a:t>
                  </a:r>
                </a:p>
              </p:txBody>
            </p:sp>
          </p:grpSp>
          <p:sp>
            <p:nvSpPr>
              <p:cNvPr id="86" name="Actieknop: Vooruit of Volgende 85">
                <a:hlinkClick r:id="rId4" action="ppaction://hlinksldjump" highlightClick="1"/>
                <a:extLst>
                  <a:ext uri="{FF2B5EF4-FFF2-40B4-BE49-F238E27FC236}">
                    <a16:creationId xmlns:a16="http://schemas.microsoft.com/office/drawing/2014/main" id="{2FF7382D-9139-4F73-A00A-AAA9B7215214}"/>
                  </a:ext>
                </a:extLst>
              </p:cNvPr>
              <p:cNvSpPr/>
              <p:nvPr/>
            </p:nvSpPr>
            <p:spPr>
              <a:xfrm>
                <a:off x="7026798" y="3086300"/>
                <a:ext cx="262553" cy="200540"/>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ep 8">
              <a:extLst>
                <a:ext uri="{FF2B5EF4-FFF2-40B4-BE49-F238E27FC236}">
                  <a16:creationId xmlns:a16="http://schemas.microsoft.com/office/drawing/2014/main" id="{7E99C59E-4E1A-49E0-8960-3786B42229E4}"/>
                </a:ext>
              </a:extLst>
            </p:cNvPr>
            <p:cNvGrpSpPr/>
            <p:nvPr/>
          </p:nvGrpSpPr>
          <p:grpSpPr>
            <a:xfrm>
              <a:off x="4764473" y="4464375"/>
              <a:ext cx="2622128" cy="1526891"/>
              <a:chOff x="4764473" y="4464375"/>
              <a:chExt cx="2622128" cy="1526891"/>
            </a:xfrm>
          </p:grpSpPr>
          <p:grpSp>
            <p:nvGrpSpPr>
              <p:cNvPr id="83" name="Groep 82">
                <a:extLst>
                  <a:ext uri="{FF2B5EF4-FFF2-40B4-BE49-F238E27FC236}">
                    <a16:creationId xmlns:a16="http://schemas.microsoft.com/office/drawing/2014/main" id="{6135E160-BB2A-43D2-8500-A5EE7ED7A71F}"/>
                  </a:ext>
                </a:extLst>
              </p:cNvPr>
              <p:cNvGrpSpPr/>
              <p:nvPr/>
            </p:nvGrpSpPr>
            <p:grpSpPr>
              <a:xfrm>
                <a:off x="4764473" y="4464375"/>
                <a:ext cx="2622128" cy="1526891"/>
                <a:chOff x="8773056" y="2159600"/>
                <a:chExt cx="2622128" cy="1526891"/>
              </a:xfrm>
            </p:grpSpPr>
            <p:sp>
              <p:nvSpPr>
                <p:cNvPr id="67" name="Ovaal 66">
                  <a:extLst>
                    <a:ext uri="{FF2B5EF4-FFF2-40B4-BE49-F238E27FC236}">
                      <a16:creationId xmlns:a16="http://schemas.microsoft.com/office/drawing/2014/main" id="{B050D559-332C-4529-BBAF-489597159860}"/>
                    </a:ext>
                  </a:extLst>
                </p:cNvPr>
                <p:cNvSpPr/>
                <p:nvPr/>
              </p:nvSpPr>
              <p:spPr>
                <a:xfrm>
                  <a:off x="8773056" y="2159600"/>
                  <a:ext cx="2622128" cy="1526891"/>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Tekstvak 67">
                  <a:extLst>
                    <a:ext uri="{FF2B5EF4-FFF2-40B4-BE49-F238E27FC236}">
                      <a16:creationId xmlns:a16="http://schemas.microsoft.com/office/drawing/2014/main" id="{B31D0ECB-516A-4E85-9A0B-4FACAA41F16D}"/>
                    </a:ext>
                  </a:extLst>
                </p:cNvPr>
                <p:cNvSpPr txBox="1"/>
                <p:nvPr/>
              </p:nvSpPr>
              <p:spPr>
                <a:xfrm>
                  <a:off x="9591709" y="2348270"/>
                  <a:ext cx="985398" cy="369332"/>
                </a:xfrm>
                <a:prstGeom prst="rect">
                  <a:avLst/>
                </a:prstGeom>
                <a:noFill/>
              </p:spPr>
              <p:txBody>
                <a:bodyPr wrap="none" rtlCol="0">
                  <a:spAutoFit/>
                </a:bodyPr>
                <a:lstStyle/>
                <a:p>
                  <a:r>
                    <a:rPr lang="en-GB" dirty="0">
                      <a:solidFill>
                        <a:srgbClr val="C00000"/>
                      </a:solidFill>
                    </a:rPr>
                    <a:t>Enablers</a:t>
                  </a:r>
                </a:p>
              </p:txBody>
            </p:sp>
            <p:sp>
              <p:nvSpPr>
                <p:cNvPr id="77" name="Tekstvak 76">
                  <a:extLst>
                    <a:ext uri="{FF2B5EF4-FFF2-40B4-BE49-F238E27FC236}">
                      <a16:creationId xmlns:a16="http://schemas.microsoft.com/office/drawing/2014/main" id="{65EBC6DA-486E-40E3-A666-58F076DC0947}"/>
                    </a:ext>
                  </a:extLst>
                </p:cNvPr>
                <p:cNvSpPr txBox="1"/>
                <p:nvPr/>
              </p:nvSpPr>
              <p:spPr>
                <a:xfrm>
                  <a:off x="9044821" y="2717602"/>
                  <a:ext cx="2074586" cy="738664"/>
                </a:xfrm>
                <a:prstGeom prst="rect">
                  <a:avLst/>
                </a:prstGeom>
                <a:noFill/>
              </p:spPr>
              <p:txBody>
                <a:bodyPr wrap="square" rtlCol="0">
                  <a:spAutoFit/>
                </a:bodyPr>
                <a:lstStyle/>
                <a:p>
                  <a:pPr algn="ctr"/>
                  <a:r>
                    <a:rPr lang="en-GB" sz="1400" dirty="0"/>
                    <a:t>Managers</a:t>
                  </a:r>
                </a:p>
                <a:p>
                  <a:pPr algn="ctr"/>
                  <a:r>
                    <a:rPr lang="en-GB" sz="1400" dirty="0"/>
                    <a:t>Project officers</a:t>
                  </a:r>
                </a:p>
                <a:p>
                  <a:pPr algn="ctr"/>
                  <a:r>
                    <a:rPr lang="en-GB" sz="1400" dirty="0"/>
                    <a:t>Policy makers</a:t>
                  </a:r>
                </a:p>
              </p:txBody>
            </p:sp>
          </p:grpSp>
          <p:sp>
            <p:nvSpPr>
              <p:cNvPr id="87" name="Actieknop: Vooruit of Volgende 86">
                <a:hlinkClick r:id="rId5" action="ppaction://hlinksldjump" highlightClick="1"/>
                <a:extLst>
                  <a:ext uri="{FF2B5EF4-FFF2-40B4-BE49-F238E27FC236}">
                    <a16:creationId xmlns:a16="http://schemas.microsoft.com/office/drawing/2014/main" id="{504C6A7C-3012-4889-83F8-B53AF5DFABE1}"/>
                  </a:ext>
                </a:extLst>
              </p:cNvPr>
              <p:cNvSpPr/>
              <p:nvPr/>
            </p:nvSpPr>
            <p:spPr>
              <a:xfrm>
                <a:off x="7026798" y="5127550"/>
                <a:ext cx="262553" cy="200540"/>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hthoek 1">
              <a:extLst>
                <a:ext uri="{FF2B5EF4-FFF2-40B4-BE49-F238E27FC236}">
                  <a16:creationId xmlns:a16="http://schemas.microsoft.com/office/drawing/2014/main" id="{86ABBD49-05AF-424B-8E00-E963C2935B34}"/>
                </a:ext>
              </a:extLst>
            </p:cNvPr>
            <p:cNvSpPr/>
            <p:nvPr/>
          </p:nvSpPr>
          <p:spPr>
            <a:xfrm>
              <a:off x="417406" y="5742179"/>
              <a:ext cx="2227216" cy="375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ep 2">
              <a:extLst>
                <a:ext uri="{FF2B5EF4-FFF2-40B4-BE49-F238E27FC236}">
                  <a16:creationId xmlns:a16="http://schemas.microsoft.com/office/drawing/2014/main" id="{2028516B-4CBD-497A-B86D-7656BC96C9C5}"/>
                </a:ext>
              </a:extLst>
            </p:cNvPr>
            <p:cNvGrpSpPr/>
            <p:nvPr/>
          </p:nvGrpSpPr>
          <p:grpSpPr>
            <a:xfrm>
              <a:off x="525538" y="5797089"/>
              <a:ext cx="2045528" cy="255834"/>
              <a:chOff x="564773" y="5675273"/>
              <a:chExt cx="2045528" cy="255834"/>
            </a:xfrm>
          </p:grpSpPr>
          <p:sp>
            <p:nvSpPr>
              <p:cNvPr id="39" name="Actieknop: Startpagina 38">
                <a:hlinkClick r:id="rId6" action="ppaction://hlinksldjump" highlightClick="1"/>
                <a:extLst>
                  <a:ext uri="{FF2B5EF4-FFF2-40B4-BE49-F238E27FC236}">
                    <a16:creationId xmlns:a16="http://schemas.microsoft.com/office/drawing/2014/main" id="{1E1A02DD-AB00-4B94-A636-3D09E5193C6C}"/>
                  </a:ext>
                </a:extLst>
              </p:cNvPr>
              <p:cNvSpPr/>
              <p:nvPr/>
            </p:nvSpPr>
            <p:spPr>
              <a:xfrm>
                <a:off x="564773" y="5675273"/>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1" name="Tekstvak 40">
                <a:extLst>
                  <a:ext uri="{FF2B5EF4-FFF2-40B4-BE49-F238E27FC236}">
                    <a16:creationId xmlns:a16="http://schemas.microsoft.com/office/drawing/2014/main" id="{FCD433C0-6384-4579-BDE2-1763BC337775}"/>
                  </a:ext>
                </a:extLst>
              </p:cNvPr>
              <p:cNvSpPr txBox="1"/>
              <p:nvPr/>
            </p:nvSpPr>
            <p:spPr>
              <a:xfrm>
                <a:off x="889784" y="5684886"/>
                <a:ext cx="1720517" cy="246221"/>
              </a:xfrm>
              <a:prstGeom prst="rect">
                <a:avLst/>
              </a:prstGeom>
              <a:noFill/>
            </p:spPr>
            <p:txBody>
              <a:bodyPr wrap="square" rtlCol="0">
                <a:spAutoFit/>
              </a:bodyPr>
              <a:lstStyle/>
              <a:p>
                <a:r>
                  <a:rPr lang="en-GB" sz="1000" dirty="0"/>
                  <a:t>Table of contents</a:t>
                </a:r>
              </a:p>
            </p:txBody>
          </p:sp>
        </p:grpSp>
        <p:sp>
          <p:nvSpPr>
            <p:cNvPr id="11" name="Actieknop: Help 10">
              <a:hlinkClick r:id="rId7" action="ppaction://hlinksldjump" highlightClick="1"/>
              <a:extLst>
                <a:ext uri="{FF2B5EF4-FFF2-40B4-BE49-F238E27FC236}">
                  <a16:creationId xmlns:a16="http://schemas.microsoft.com/office/drawing/2014/main" id="{0A47CDF6-A184-4318-A141-B72E653274FE}"/>
                </a:ext>
              </a:extLst>
            </p:cNvPr>
            <p:cNvSpPr/>
            <p:nvPr/>
          </p:nvSpPr>
          <p:spPr>
            <a:xfrm>
              <a:off x="5944191" y="165967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ctieknop: Help 39">
              <a:hlinkClick r:id="rId8" action="ppaction://hlinksldjump" highlightClick="1"/>
              <a:extLst>
                <a:ext uri="{FF2B5EF4-FFF2-40B4-BE49-F238E27FC236}">
                  <a16:creationId xmlns:a16="http://schemas.microsoft.com/office/drawing/2014/main" id="{E0AF2E16-A7E3-457C-9F80-A452FD1C3816}"/>
                </a:ext>
              </a:extLst>
            </p:cNvPr>
            <p:cNvSpPr/>
            <p:nvPr/>
          </p:nvSpPr>
          <p:spPr>
            <a:xfrm>
              <a:off x="5966659" y="370092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eknop: Help 41">
              <a:hlinkClick r:id="rId9" action="ppaction://hlinksldjump" highlightClick="1"/>
              <a:extLst>
                <a:ext uri="{FF2B5EF4-FFF2-40B4-BE49-F238E27FC236}">
                  <a16:creationId xmlns:a16="http://schemas.microsoft.com/office/drawing/2014/main" id="{7D18431A-47EA-4543-96B0-D40243E92B45}"/>
                </a:ext>
              </a:extLst>
            </p:cNvPr>
            <p:cNvSpPr/>
            <p:nvPr/>
          </p:nvSpPr>
          <p:spPr>
            <a:xfrm>
              <a:off x="5966659" y="574217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ctieknop: Help 42">
              <a:hlinkClick r:id="rId10" action="ppaction://hlinksldjump" highlightClick="1"/>
              <a:extLst>
                <a:ext uri="{FF2B5EF4-FFF2-40B4-BE49-F238E27FC236}">
                  <a16:creationId xmlns:a16="http://schemas.microsoft.com/office/drawing/2014/main" id="{FA19214B-CB78-4FAC-BAAC-5C91355F4C71}"/>
                </a:ext>
              </a:extLst>
            </p:cNvPr>
            <p:cNvSpPr/>
            <p:nvPr/>
          </p:nvSpPr>
          <p:spPr>
            <a:xfrm>
              <a:off x="3362992" y="1637472"/>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eknop: Leeg 13">
              <a:hlinkClick r:id="rId11" action="ppaction://hlinksldjump" highlightClick="1"/>
              <a:extLst>
                <a:ext uri="{FF2B5EF4-FFF2-40B4-BE49-F238E27FC236}">
                  <a16:creationId xmlns:a16="http://schemas.microsoft.com/office/drawing/2014/main" id="{16BB901F-5EBC-4446-AF7C-50BC4FB2F12A}"/>
                </a:ext>
              </a:extLst>
            </p:cNvPr>
            <p:cNvSpPr/>
            <p:nvPr/>
          </p:nvSpPr>
          <p:spPr>
            <a:xfrm>
              <a:off x="486733" y="5359335"/>
              <a:ext cx="998030" cy="225870"/>
            </a:xfrm>
            <a:prstGeom prst="actionButtonBlank">
              <a:avLst/>
            </a:prstGeom>
            <a:solidFill>
              <a:schemeClr val="bg2"/>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i="1" dirty="0">
                  <a:solidFill>
                    <a:schemeClr val="accent6">
                      <a:lumMod val="75000"/>
                    </a:schemeClr>
                  </a:solidFill>
                </a:rPr>
                <a:t>What’s new?</a:t>
              </a:r>
            </a:p>
          </p:txBody>
        </p:sp>
        <p:pic>
          <p:nvPicPr>
            <p:cNvPr id="13" name="Afbeelding 12" descr="Afbeelding met schermopname, multimedia&#10;&#10;Automatisch gegenereerde beschrijving">
              <a:hlinkClick r:id="rId12"/>
              <a:extLst>
                <a:ext uri="{FF2B5EF4-FFF2-40B4-BE49-F238E27FC236}">
                  <a16:creationId xmlns:a16="http://schemas.microsoft.com/office/drawing/2014/main" id="{F2F0166B-9AEA-8D18-9361-15C4B0518415}"/>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860631" y="5833010"/>
              <a:ext cx="497770" cy="497355"/>
            </a:xfrm>
            <a:prstGeom prst="rect">
              <a:avLst/>
            </a:prstGeom>
          </p:spPr>
        </p:pic>
        <p:sp>
          <p:nvSpPr>
            <p:cNvPr id="16" name="Tekstvak 15">
              <a:extLst>
                <a:ext uri="{FF2B5EF4-FFF2-40B4-BE49-F238E27FC236}">
                  <a16:creationId xmlns:a16="http://schemas.microsoft.com/office/drawing/2014/main" id="{89795CCD-D1F6-7115-668E-34F3F697A301}"/>
                </a:ext>
              </a:extLst>
            </p:cNvPr>
            <p:cNvSpPr txBox="1"/>
            <p:nvPr/>
          </p:nvSpPr>
          <p:spPr>
            <a:xfrm>
              <a:off x="9480884" y="5880944"/>
              <a:ext cx="2057401" cy="400110"/>
            </a:xfrm>
            <a:prstGeom prst="rect">
              <a:avLst/>
            </a:prstGeom>
            <a:noFill/>
          </p:spPr>
          <p:txBody>
            <a:bodyPr wrap="square" rtlCol="0">
              <a:spAutoFit/>
            </a:bodyPr>
            <a:lstStyle/>
            <a:p>
              <a:r>
                <a:rPr lang="en-GB" sz="1000" b="1" dirty="0"/>
                <a:t>Video available. </a:t>
              </a:r>
              <a:r>
                <a:rPr lang="en-GB" sz="1000" i="1" dirty="0"/>
                <a:t>This icon links you to a video with a short explanation. </a:t>
              </a:r>
            </a:p>
          </p:txBody>
        </p:sp>
        <p:sp>
          <p:nvSpPr>
            <p:cNvPr id="18" name="Tekstvak 17">
              <a:extLst>
                <a:ext uri="{FF2B5EF4-FFF2-40B4-BE49-F238E27FC236}">
                  <a16:creationId xmlns:a16="http://schemas.microsoft.com/office/drawing/2014/main" id="{3C802853-4B2A-3FED-0C0B-2ABA0F149F59}"/>
                </a:ext>
              </a:extLst>
            </p:cNvPr>
            <p:cNvSpPr txBox="1"/>
            <p:nvPr/>
          </p:nvSpPr>
          <p:spPr>
            <a:xfrm>
              <a:off x="8786016" y="6383322"/>
              <a:ext cx="2057401" cy="230832"/>
            </a:xfrm>
            <a:prstGeom prst="rect">
              <a:avLst/>
            </a:prstGeom>
            <a:noFill/>
          </p:spPr>
          <p:txBody>
            <a:bodyPr wrap="square" rtlCol="0">
              <a:spAutoFit/>
            </a:bodyPr>
            <a:lstStyle/>
            <a:p>
              <a:r>
                <a:rPr lang="en-GB" sz="900" dirty="0">
                  <a:solidFill>
                    <a:srgbClr val="0000FF"/>
                  </a:solidFill>
                </a:rPr>
                <a:t>i2connect video library</a:t>
              </a:r>
              <a:endParaRPr lang="en-GB" sz="900" i="1" dirty="0">
                <a:solidFill>
                  <a:srgbClr val="0000FF"/>
                </a:solidFill>
              </a:endParaRPr>
            </a:p>
          </p:txBody>
        </p:sp>
        <p:pic>
          <p:nvPicPr>
            <p:cNvPr id="19" name="Afbeelding 18" descr="Afbeelding met tekst, schermopname, Lettertype, Elektrisch blauw&#10;&#10;Automatisch gegenereerde beschrijving">
              <a:extLst>
                <a:ext uri="{FF2B5EF4-FFF2-40B4-BE49-F238E27FC236}">
                  <a16:creationId xmlns:a16="http://schemas.microsoft.com/office/drawing/2014/main" id="{47B4B5BF-863E-66E2-4934-F7AB0C217D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831" y="6305347"/>
              <a:ext cx="2304937" cy="486341"/>
            </a:xfrm>
            <a:prstGeom prst="rect">
              <a:avLst/>
            </a:prstGeom>
          </p:spPr>
        </p:pic>
      </p:grpSp>
    </p:spTree>
    <p:extLst>
      <p:ext uri="{BB962C8B-B14F-4D97-AF65-F5344CB8AC3E}">
        <p14:creationId xmlns:p14="http://schemas.microsoft.com/office/powerpoint/2010/main" val="2158114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ep 27">
            <a:extLst>
              <a:ext uri="{FF2B5EF4-FFF2-40B4-BE49-F238E27FC236}">
                <a16:creationId xmlns:a16="http://schemas.microsoft.com/office/drawing/2014/main" id="{9FF27059-7B18-1894-46DB-577DF563BB07}"/>
              </a:ext>
            </a:extLst>
          </p:cNvPr>
          <p:cNvGrpSpPr/>
          <p:nvPr/>
        </p:nvGrpSpPr>
        <p:grpSpPr>
          <a:xfrm>
            <a:off x="0" y="-8666"/>
            <a:ext cx="12192000" cy="6866666"/>
            <a:chOff x="0" y="-8666"/>
            <a:chExt cx="12192000" cy="6866666"/>
          </a:xfrm>
        </p:grpSpPr>
        <p:pic>
          <p:nvPicPr>
            <p:cNvPr id="8" name="Afbeelding 7">
              <a:extLst>
                <a:ext uri="{FF2B5EF4-FFF2-40B4-BE49-F238E27FC236}">
                  <a16:creationId xmlns:a16="http://schemas.microsoft.com/office/drawing/2014/main" id="{8CED081E-3912-4BF8-8594-427616020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067" y="606739"/>
              <a:ext cx="4115177" cy="2314787"/>
            </a:xfrm>
            <a:prstGeom prst="rect">
              <a:avLst/>
            </a:prstGeom>
          </p:spPr>
        </p:pic>
        <p:sp>
          <p:nvSpPr>
            <p:cNvPr id="24" name="Rechthoek 23">
              <a:extLst>
                <a:ext uri="{FF2B5EF4-FFF2-40B4-BE49-F238E27FC236}">
                  <a16:creationId xmlns:a16="http://schemas.microsoft.com/office/drawing/2014/main" id="{130593F8-0B63-4E29-BC28-5A682D5BBC67}"/>
                </a:ext>
              </a:extLst>
            </p:cNvPr>
            <p:cNvSpPr/>
            <p:nvPr/>
          </p:nvSpPr>
          <p:spPr>
            <a:xfrm>
              <a:off x="8083719"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hoek 9">
              <a:extLst>
                <a:ext uri="{FF2B5EF4-FFF2-40B4-BE49-F238E27FC236}">
                  <a16:creationId xmlns:a16="http://schemas.microsoft.com/office/drawing/2014/main" id="{486B38A6-89E6-44A3-A712-B51FB553F898}"/>
                </a:ext>
              </a:extLst>
            </p:cNvPr>
            <p:cNvSpPr/>
            <p:nvPr/>
          </p:nvSpPr>
          <p:spPr>
            <a:xfrm>
              <a:off x="0" y="-8666"/>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4"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Tekstvak 11">
              <a:extLst>
                <a:ext uri="{FF2B5EF4-FFF2-40B4-BE49-F238E27FC236}">
                  <a16:creationId xmlns:a16="http://schemas.microsoft.com/office/drawing/2014/main" id="{C582CBB0-5B25-4B5C-91C6-AA49100905E2}"/>
                </a:ext>
              </a:extLst>
            </p:cNvPr>
            <p:cNvSpPr txBox="1"/>
            <p:nvPr/>
          </p:nvSpPr>
          <p:spPr>
            <a:xfrm>
              <a:off x="680740" y="812285"/>
              <a:ext cx="3046934" cy="461665"/>
            </a:xfrm>
            <a:prstGeom prst="rect">
              <a:avLst/>
            </a:prstGeom>
            <a:noFill/>
          </p:spPr>
          <p:txBody>
            <a:bodyPr wrap="square" rtlCol="0">
              <a:spAutoFit/>
            </a:bodyPr>
            <a:lstStyle/>
            <a:p>
              <a:pPr algn="ctr"/>
              <a:r>
                <a:rPr lang="en-GB" sz="2400" b="1" dirty="0">
                  <a:solidFill>
                    <a:srgbClr val="C00000"/>
                  </a:solidFill>
                </a:rPr>
                <a:t>The i2connect project</a:t>
              </a:r>
            </a:p>
          </p:txBody>
        </p:sp>
        <p:sp>
          <p:nvSpPr>
            <p:cNvPr id="3" name="Tekstvak 2">
              <a:extLst>
                <a:ext uri="{FF2B5EF4-FFF2-40B4-BE49-F238E27FC236}">
                  <a16:creationId xmlns:a16="http://schemas.microsoft.com/office/drawing/2014/main" id="{0F255166-F7CE-4D22-A618-70B43D66F752}"/>
                </a:ext>
              </a:extLst>
            </p:cNvPr>
            <p:cNvSpPr txBox="1"/>
            <p:nvPr/>
          </p:nvSpPr>
          <p:spPr>
            <a:xfrm>
              <a:off x="180471" y="1371718"/>
              <a:ext cx="3547201" cy="861774"/>
            </a:xfrm>
            <a:prstGeom prst="rect">
              <a:avLst/>
            </a:prstGeom>
            <a:noFill/>
          </p:spPr>
          <p:txBody>
            <a:bodyPr wrap="square" rtlCol="0">
              <a:spAutoFit/>
            </a:bodyPr>
            <a:lstStyle/>
            <a:p>
              <a:pPr>
                <a:spcBef>
                  <a:spcPts val="600"/>
                </a:spcBef>
              </a:pPr>
              <a:r>
                <a:rPr lang="en-GB" sz="1200" dirty="0">
                  <a:solidFill>
                    <a:srgbClr val="C00000"/>
                  </a:solidFill>
                </a:rPr>
                <a:t>Fuelling competences</a:t>
              </a:r>
            </a:p>
            <a:p>
              <a:pPr>
                <a:spcBef>
                  <a:spcPts val="600"/>
                </a:spcBef>
              </a:pPr>
              <a:r>
                <a:rPr lang="en-GB" sz="1100" dirty="0"/>
                <a:t>The project aimed to strengthen the capacities of advisors in agriculture and forestry in Europe to guide interactive innovation processes. </a:t>
              </a:r>
              <a:endParaRPr lang="en-GB" sz="1100" i="1" dirty="0"/>
            </a:p>
          </p:txBody>
        </p:sp>
        <p:sp>
          <p:nvSpPr>
            <p:cNvPr id="16" name="Tekstvak 15">
              <a:extLst>
                <a:ext uri="{FF2B5EF4-FFF2-40B4-BE49-F238E27FC236}">
                  <a16:creationId xmlns:a16="http://schemas.microsoft.com/office/drawing/2014/main" id="{5994FD2B-1C5C-4F47-AB68-8D95AC8AE979}"/>
                </a:ext>
              </a:extLst>
            </p:cNvPr>
            <p:cNvSpPr txBox="1"/>
            <p:nvPr/>
          </p:nvSpPr>
          <p:spPr>
            <a:xfrm>
              <a:off x="8241244" y="703779"/>
              <a:ext cx="3547201" cy="5232202"/>
            </a:xfrm>
            <a:prstGeom prst="rect">
              <a:avLst/>
            </a:prstGeom>
            <a:noFill/>
          </p:spPr>
          <p:txBody>
            <a:bodyPr wrap="square" rtlCol="0">
              <a:spAutoFit/>
            </a:bodyPr>
            <a:lstStyle/>
            <a:p>
              <a:pPr>
                <a:spcBef>
                  <a:spcPts val="600"/>
                </a:spcBef>
              </a:pPr>
              <a:r>
                <a:rPr lang="en-GB" sz="1200" b="1" dirty="0">
                  <a:solidFill>
                    <a:srgbClr val="C00000"/>
                  </a:solidFill>
                </a:rPr>
                <a:t>Key components of the project</a:t>
              </a:r>
            </a:p>
            <a:p>
              <a:pPr>
                <a:spcBef>
                  <a:spcPts val="600"/>
                </a:spcBef>
              </a:pPr>
              <a:r>
                <a:rPr lang="en-GB" sz="1100" b="1" dirty="0"/>
                <a:t>Work package 1: Science. </a:t>
              </a:r>
            </a:p>
            <a:p>
              <a:pPr>
                <a:spcBef>
                  <a:spcPts val="600"/>
                </a:spcBef>
              </a:pPr>
              <a:r>
                <a:rPr lang="en-GB" sz="1100" dirty="0"/>
                <a:t>Build further on relevant scientific knowledge and international experiences, and capture what is being learned during the project (reflexive monitoring).</a:t>
              </a:r>
            </a:p>
            <a:p>
              <a:pPr>
                <a:spcBef>
                  <a:spcPts val="600"/>
                </a:spcBef>
              </a:pPr>
              <a:r>
                <a:rPr lang="en-GB" sz="1100" b="1" dirty="0"/>
                <a:t>Work package 2: Best practices.</a:t>
              </a:r>
            </a:p>
            <a:p>
              <a:pPr>
                <a:spcBef>
                  <a:spcPts val="600"/>
                </a:spcBef>
              </a:pPr>
              <a:r>
                <a:rPr lang="en-GB" sz="1100" dirty="0"/>
                <a:t>Search for inspiring examples of interactive innovation in Europe.</a:t>
              </a:r>
            </a:p>
            <a:p>
              <a:pPr>
                <a:spcBef>
                  <a:spcPts val="600"/>
                </a:spcBef>
              </a:pPr>
              <a:r>
                <a:rPr lang="en-GB" sz="1100" b="1" dirty="0"/>
                <a:t>Work package 3: Methods.</a:t>
              </a:r>
            </a:p>
            <a:p>
              <a:pPr>
                <a:spcBef>
                  <a:spcPts val="600"/>
                </a:spcBef>
              </a:pPr>
              <a:r>
                <a:rPr lang="en-GB" sz="1100" dirty="0"/>
                <a:t>Collect and develop methods for training of advisors, trainers, teachers and enablers.</a:t>
              </a:r>
            </a:p>
            <a:p>
              <a:pPr>
                <a:spcBef>
                  <a:spcPts val="600"/>
                </a:spcBef>
              </a:pPr>
              <a:r>
                <a:rPr lang="en-GB" sz="1100" b="1" dirty="0"/>
                <a:t>Work package 4: Training and network.</a:t>
              </a:r>
            </a:p>
            <a:p>
              <a:pPr>
                <a:spcBef>
                  <a:spcPts val="600"/>
                </a:spcBef>
              </a:pPr>
              <a:r>
                <a:rPr lang="en-GB" sz="1100" dirty="0"/>
                <a:t>Provide training and coaching for advisors, trainers, teachers and enablers. Build a professional network for collective learning and improving practices, both at the level of innovating farmers and the enabling environment.</a:t>
              </a:r>
            </a:p>
            <a:p>
              <a:pPr>
                <a:spcBef>
                  <a:spcPts val="600"/>
                </a:spcBef>
              </a:pPr>
              <a:r>
                <a:rPr lang="en-GB" sz="1100" b="1" dirty="0"/>
                <a:t>Work package 5: Communication.</a:t>
              </a:r>
            </a:p>
            <a:p>
              <a:pPr>
                <a:spcBef>
                  <a:spcPts val="600"/>
                </a:spcBef>
              </a:pPr>
              <a:r>
                <a:rPr lang="en-GB" sz="1100" dirty="0"/>
                <a:t>Support all partners in the project in communicating with each other and the world outside.</a:t>
              </a:r>
            </a:p>
            <a:p>
              <a:pPr>
                <a:spcBef>
                  <a:spcPts val="600"/>
                </a:spcBef>
              </a:pPr>
              <a:r>
                <a:rPr lang="en-GB" sz="1100" b="1" dirty="0"/>
                <a:t>Work package 6: Management.</a:t>
              </a:r>
            </a:p>
            <a:p>
              <a:pPr>
                <a:spcBef>
                  <a:spcPts val="600"/>
                </a:spcBef>
              </a:pPr>
              <a:r>
                <a:rPr lang="en-GB" sz="1100" dirty="0"/>
                <a:t>Facilitate project activities and communicate with the funding agency (European Commission).</a:t>
              </a:r>
            </a:p>
            <a:p>
              <a:pPr>
                <a:spcBef>
                  <a:spcPts val="600"/>
                </a:spcBef>
              </a:pPr>
              <a:r>
                <a:rPr lang="en-GB" sz="1100" b="1" dirty="0"/>
                <a:t>Work package 7: Integrity.</a:t>
              </a:r>
            </a:p>
            <a:p>
              <a:pPr>
                <a:spcBef>
                  <a:spcPts val="600"/>
                </a:spcBef>
              </a:pPr>
              <a:endParaRPr lang="en-GB" sz="1100" dirty="0"/>
            </a:p>
          </p:txBody>
        </p:sp>
        <p:pic>
          <p:nvPicPr>
            <p:cNvPr id="13" name="Afbeelding 12">
              <a:extLst>
                <a:ext uri="{FF2B5EF4-FFF2-40B4-BE49-F238E27FC236}">
                  <a16:creationId xmlns:a16="http://schemas.microsoft.com/office/drawing/2014/main" id="{5AEE1B63-7EBF-4B0B-9F99-CEA286700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7441" y="3590084"/>
              <a:ext cx="3630507" cy="2042160"/>
            </a:xfrm>
            <a:prstGeom prst="rect">
              <a:avLst/>
            </a:prstGeom>
          </p:spPr>
        </p:pic>
        <p:sp>
          <p:nvSpPr>
            <p:cNvPr id="23" name="Tekstvak 22">
              <a:extLst>
                <a:ext uri="{FF2B5EF4-FFF2-40B4-BE49-F238E27FC236}">
                  <a16:creationId xmlns:a16="http://schemas.microsoft.com/office/drawing/2014/main" id="{88DFE7B3-55A0-4C96-B5B5-EEB5A6C4A5CE}"/>
                </a:ext>
              </a:extLst>
            </p:cNvPr>
            <p:cNvSpPr txBox="1"/>
            <p:nvPr/>
          </p:nvSpPr>
          <p:spPr>
            <a:xfrm>
              <a:off x="6746601" y="6528260"/>
              <a:ext cx="2492588" cy="230832"/>
            </a:xfrm>
            <a:prstGeom prst="rect">
              <a:avLst/>
            </a:prstGeom>
            <a:noFill/>
          </p:spPr>
          <p:txBody>
            <a:bodyPr wrap="square" rtlCol="0">
              <a:spAutoFit/>
            </a:bodyPr>
            <a:lstStyle/>
            <a:p>
              <a:r>
                <a:rPr lang="en-GB" sz="900" b="1" dirty="0">
                  <a:solidFill>
                    <a:schemeClr val="accent6">
                      <a:lumMod val="50000"/>
                    </a:schemeClr>
                  </a:solidFill>
                </a:rPr>
                <a:t>Source: </a:t>
              </a:r>
              <a:r>
                <a:rPr lang="en-GB" sz="900" dirty="0"/>
                <a:t>Grant Agreement </a:t>
              </a:r>
            </a:p>
          </p:txBody>
        </p:sp>
        <p:sp>
          <p:nvSpPr>
            <p:cNvPr id="25" name="Tekstvak 24">
              <a:extLst>
                <a:ext uri="{FF2B5EF4-FFF2-40B4-BE49-F238E27FC236}">
                  <a16:creationId xmlns:a16="http://schemas.microsoft.com/office/drawing/2014/main" id="{102E2A78-9E83-4D8A-BD40-89486D53F557}"/>
                </a:ext>
              </a:extLst>
            </p:cNvPr>
            <p:cNvSpPr txBox="1"/>
            <p:nvPr/>
          </p:nvSpPr>
          <p:spPr>
            <a:xfrm>
              <a:off x="171944" y="2283194"/>
              <a:ext cx="3547201" cy="692497"/>
            </a:xfrm>
            <a:prstGeom prst="rect">
              <a:avLst/>
            </a:prstGeom>
            <a:noFill/>
          </p:spPr>
          <p:txBody>
            <a:bodyPr wrap="square" rtlCol="0">
              <a:spAutoFit/>
            </a:bodyPr>
            <a:lstStyle/>
            <a:p>
              <a:pPr>
                <a:spcBef>
                  <a:spcPts val="600"/>
                </a:spcBef>
              </a:pPr>
              <a:r>
                <a:rPr lang="en-GB" sz="1200" dirty="0">
                  <a:solidFill>
                    <a:srgbClr val="C00000"/>
                  </a:solidFill>
                </a:rPr>
                <a:t>Duration</a:t>
              </a:r>
            </a:p>
            <a:p>
              <a:pPr>
                <a:spcBef>
                  <a:spcPts val="600"/>
                </a:spcBef>
              </a:pPr>
              <a:r>
                <a:rPr lang="en-GB" sz="1100" dirty="0"/>
                <a:t>The project started in November 2019 and ended in October 2024</a:t>
              </a:r>
              <a:endParaRPr lang="en-GB" sz="1100" i="1" dirty="0"/>
            </a:p>
          </p:txBody>
        </p:sp>
        <p:sp>
          <p:nvSpPr>
            <p:cNvPr id="26" name="Tekstvak 25">
              <a:extLst>
                <a:ext uri="{FF2B5EF4-FFF2-40B4-BE49-F238E27FC236}">
                  <a16:creationId xmlns:a16="http://schemas.microsoft.com/office/drawing/2014/main" id="{0F284D18-53DD-4396-AA37-15B6012F34A5}"/>
                </a:ext>
              </a:extLst>
            </p:cNvPr>
            <p:cNvSpPr txBox="1"/>
            <p:nvPr/>
          </p:nvSpPr>
          <p:spPr>
            <a:xfrm>
              <a:off x="180471" y="3093255"/>
              <a:ext cx="3547201" cy="1369606"/>
            </a:xfrm>
            <a:prstGeom prst="rect">
              <a:avLst/>
            </a:prstGeom>
            <a:noFill/>
          </p:spPr>
          <p:txBody>
            <a:bodyPr wrap="square" rtlCol="0">
              <a:spAutoFit/>
            </a:bodyPr>
            <a:lstStyle/>
            <a:p>
              <a:pPr>
                <a:spcBef>
                  <a:spcPts val="600"/>
                </a:spcBef>
              </a:pPr>
              <a:r>
                <a:rPr lang="en-GB" sz="1200" dirty="0">
                  <a:solidFill>
                    <a:srgbClr val="C00000"/>
                  </a:solidFill>
                </a:rPr>
                <a:t>Partners</a:t>
              </a:r>
            </a:p>
            <a:p>
              <a:pPr>
                <a:spcBef>
                  <a:spcPts val="600"/>
                </a:spcBef>
              </a:pPr>
              <a:r>
                <a:rPr lang="en-GB" sz="1100" dirty="0"/>
                <a:t>The consortium was formed by 24 partner organisations from 17 European countries. 12 organisations are connected as ‘third parties’. The three major associations for advisory services, EUFRAS, IALB and SEASN were partners in the project. This means that the project covered practically all Europe.</a:t>
              </a:r>
              <a:endParaRPr lang="en-GB" sz="1100" i="1" dirty="0"/>
            </a:p>
          </p:txBody>
        </p:sp>
        <p:sp>
          <p:nvSpPr>
            <p:cNvPr id="4" name="Tekstvak 3">
              <a:extLst>
                <a:ext uri="{FF2B5EF4-FFF2-40B4-BE49-F238E27FC236}">
                  <a16:creationId xmlns:a16="http://schemas.microsoft.com/office/drawing/2014/main" id="{39019807-2338-2ACD-71BC-B594073408B0}"/>
                </a:ext>
              </a:extLst>
            </p:cNvPr>
            <p:cNvSpPr txBox="1"/>
            <p:nvPr/>
          </p:nvSpPr>
          <p:spPr>
            <a:xfrm>
              <a:off x="169565" y="4744790"/>
              <a:ext cx="3547201" cy="692497"/>
            </a:xfrm>
            <a:prstGeom prst="rect">
              <a:avLst/>
            </a:prstGeom>
            <a:noFill/>
          </p:spPr>
          <p:txBody>
            <a:bodyPr wrap="square" rtlCol="0">
              <a:spAutoFit/>
            </a:bodyPr>
            <a:lstStyle/>
            <a:p>
              <a:pPr>
                <a:spcBef>
                  <a:spcPts val="600"/>
                </a:spcBef>
              </a:pPr>
              <a:r>
                <a:rPr lang="en-GB" sz="1200" dirty="0">
                  <a:solidFill>
                    <a:srgbClr val="C00000"/>
                  </a:solidFill>
                </a:rPr>
                <a:t>Related Projects</a:t>
              </a:r>
            </a:p>
            <a:p>
              <a:pPr>
                <a:spcBef>
                  <a:spcPts val="600"/>
                </a:spcBef>
              </a:pPr>
              <a:r>
                <a:rPr lang="en-GB" sz="1100" dirty="0"/>
                <a:t>Several EU projects have started in recent years, building forward on the heritage of i2connect.</a:t>
              </a:r>
              <a:endParaRPr lang="en-GB" sz="1100" i="1" dirty="0"/>
            </a:p>
          </p:txBody>
        </p:sp>
        <p:sp>
          <p:nvSpPr>
            <p:cNvPr id="5" name="Tekstvak 4">
              <a:extLst>
                <a:ext uri="{FF2B5EF4-FFF2-40B4-BE49-F238E27FC236}">
                  <a16:creationId xmlns:a16="http://schemas.microsoft.com/office/drawing/2014/main" id="{625B1924-334C-D47B-9C5E-065FA7830127}"/>
                </a:ext>
              </a:extLst>
            </p:cNvPr>
            <p:cNvSpPr txBox="1"/>
            <p:nvPr/>
          </p:nvSpPr>
          <p:spPr>
            <a:xfrm>
              <a:off x="2321040" y="5504645"/>
              <a:ext cx="1522846"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err="1">
                  <a:solidFill>
                    <a:schemeClr val="accent6">
                      <a:lumMod val="75000"/>
                    </a:schemeClr>
                  </a:solidFill>
                </a:rPr>
                <a:t>Atrractiss</a:t>
              </a:r>
              <a:endParaRPr lang="en-GB" sz="1000" i="1" dirty="0">
                <a:solidFill>
                  <a:schemeClr val="accent6">
                    <a:lumMod val="75000"/>
                  </a:schemeClr>
                </a:solidFill>
              </a:endParaRPr>
            </a:p>
          </p:txBody>
        </p:sp>
        <p:sp>
          <p:nvSpPr>
            <p:cNvPr id="6" name="Actieknop: Vooruit of Volgende 5">
              <a:hlinkClick r:id="rId6" highlightClick="1"/>
              <a:extLst>
                <a:ext uri="{FF2B5EF4-FFF2-40B4-BE49-F238E27FC236}">
                  <a16:creationId xmlns:a16="http://schemas.microsoft.com/office/drawing/2014/main" id="{B2EFB5CD-5F3B-A4E7-FD38-5BAB75209D07}"/>
                </a:ext>
              </a:extLst>
            </p:cNvPr>
            <p:cNvSpPr/>
            <p:nvPr/>
          </p:nvSpPr>
          <p:spPr>
            <a:xfrm>
              <a:off x="3531065" y="5504506"/>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728D045D-300B-9FFE-8622-1EE8C184CF9B}"/>
                </a:ext>
              </a:extLst>
            </p:cNvPr>
            <p:cNvSpPr txBox="1"/>
            <p:nvPr/>
          </p:nvSpPr>
          <p:spPr>
            <a:xfrm>
              <a:off x="2321040" y="5786989"/>
              <a:ext cx="1522846"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err="1">
                  <a:solidFill>
                    <a:schemeClr val="accent6">
                      <a:lumMod val="75000"/>
                    </a:schemeClr>
                  </a:solidFill>
                </a:rPr>
                <a:t>ModernAKIS</a:t>
              </a:r>
              <a:endParaRPr lang="en-GB" sz="1000" i="1" dirty="0">
                <a:solidFill>
                  <a:schemeClr val="accent6">
                    <a:lumMod val="75000"/>
                  </a:schemeClr>
                </a:solidFill>
              </a:endParaRPr>
            </a:p>
          </p:txBody>
        </p:sp>
        <p:sp>
          <p:nvSpPr>
            <p:cNvPr id="14" name="Tekstvak 13">
              <a:extLst>
                <a:ext uri="{FF2B5EF4-FFF2-40B4-BE49-F238E27FC236}">
                  <a16:creationId xmlns:a16="http://schemas.microsoft.com/office/drawing/2014/main" id="{715C0841-265A-EFF3-70B9-32B02A86220C}"/>
                </a:ext>
              </a:extLst>
            </p:cNvPr>
            <p:cNvSpPr txBox="1"/>
            <p:nvPr/>
          </p:nvSpPr>
          <p:spPr>
            <a:xfrm>
              <a:off x="2321040" y="6069333"/>
              <a:ext cx="1522846"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err="1">
                  <a:solidFill>
                    <a:schemeClr val="accent6">
                      <a:lumMod val="75000"/>
                    </a:schemeClr>
                  </a:solidFill>
                </a:rPr>
                <a:t>AKISConnect</a:t>
              </a:r>
              <a:endParaRPr lang="en-GB" sz="1000" i="1" dirty="0">
                <a:solidFill>
                  <a:schemeClr val="accent6">
                    <a:lumMod val="75000"/>
                  </a:schemeClr>
                </a:solidFill>
              </a:endParaRPr>
            </a:p>
          </p:txBody>
        </p:sp>
        <p:sp>
          <p:nvSpPr>
            <p:cNvPr id="15" name="Tekstvak 14">
              <a:extLst>
                <a:ext uri="{FF2B5EF4-FFF2-40B4-BE49-F238E27FC236}">
                  <a16:creationId xmlns:a16="http://schemas.microsoft.com/office/drawing/2014/main" id="{BF7016B2-8808-9AF1-855C-4F5C63096735}"/>
                </a:ext>
              </a:extLst>
            </p:cNvPr>
            <p:cNvSpPr txBox="1"/>
            <p:nvPr/>
          </p:nvSpPr>
          <p:spPr>
            <a:xfrm>
              <a:off x="2321040" y="6349805"/>
              <a:ext cx="1522846"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err="1">
                  <a:solidFill>
                    <a:schemeClr val="accent6">
                      <a:lumMod val="75000"/>
                    </a:schemeClr>
                  </a:solidFill>
                </a:rPr>
                <a:t>Farmbook</a:t>
              </a:r>
              <a:endParaRPr lang="en-GB" sz="1000" i="1" dirty="0">
                <a:solidFill>
                  <a:schemeClr val="accent6">
                    <a:lumMod val="75000"/>
                  </a:schemeClr>
                </a:solidFill>
              </a:endParaRPr>
            </a:p>
          </p:txBody>
        </p:sp>
        <p:sp>
          <p:nvSpPr>
            <p:cNvPr id="17" name="Actieknop: Vooruit of Volgende 16">
              <a:hlinkClick r:id="rId7" highlightClick="1"/>
              <a:extLst>
                <a:ext uri="{FF2B5EF4-FFF2-40B4-BE49-F238E27FC236}">
                  <a16:creationId xmlns:a16="http://schemas.microsoft.com/office/drawing/2014/main" id="{03BA64E9-73EB-6E22-4B13-F7FD36AB0191}"/>
                </a:ext>
              </a:extLst>
            </p:cNvPr>
            <p:cNvSpPr/>
            <p:nvPr/>
          </p:nvSpPr>
          <p:spPr>
            <a:xfrm>
              <a:off x="3534269" y="5788038"/>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Actieknop: Vooruit of Volgende 17">
              <a:hlinkClick r:id="rId8" highlightClick="1"/>
              <a:extLst>
                <a:ext uri="{FF2B5EF4-FFF2-40B4-BE49-F238E27FC236}">
                  <a16:creationId xmlns:a16="http://schemas.microsoft.com/office/drawing/2014/main" id="{F9C2B048-A39B-EC6D-50A6-D2ADAE5DB207}"/>
                </a:ext>
              </a:extLst>
            </p:cNvPr>
            <p:cNvSpPr/>
            <p:nvPr/>
          </p:nvSpPr>
          <p:spPr>
            <a:xfrm>
              <a:off x="3533941" y="6069783"/>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Actieknop: Vooruit of Volgende 18">
              <a:hlinkClick r:id="rId9" highlightClick="1"/>
              <a:extLst>
                <a:ext uri="{FF2B5EF4-FFF2-40B4-BE49-F238E27FC236}">
                  <a16:creationId xmlns:a16="http://schemas.microsoft.com/office/drawing/2014/main" id="{9D1AC1CD-FCEE-682A-D46D-3D9D4F320760}"/>
                </a:ext>
              </a:extLst>
            </p:cNvPr>
            <p:cNvSpPr/>
            <p:nvPr/>
          </p:nvSpPr>
          <p:spPr>
            <a:xfrm>
              <a:off x="3534266" y="6350202"/>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kstvak 19">
              <a:extLst>
                <a:ext uri="{FF2B5EF4-FFF2-40B4-BE49-F238E27FC236}">
                  <a16:creationId xmlns:a16="http://schemas.microsoft.com/office/drawing/2014/main" id="{F913E808-046E-20D9-11DF-F05B09906077}"/>
                </a:ext>
              </a:extLst>
            </p:cNvPr>
            <p:cNvSpPr txBox="1"/>
            <p:nvPr/>
          </p:nvSpPr>
          <p:spPr>
            <a:xfrm>
              <a:off x="259332" y="5522478"/>
              <a:ext cx="2189505" cy="230832"/>
            </a:xfrm>
            <a:prstGeom prst="rect">
              <a:avLst/>
            </a:prstGeom>
            <a:noFill/>
            <a:ln>
              <a:noFill/>
            </a:ln>
          </p:spPr>
          <p:txBody>
            <a:bodyPr wrap="square" rtlCol="0">
              <a:spAutoFit/>
            </a:bodyPr>
            <a:lstStyle/>
            <a:p>
              <a:r>
                <a:rPr lang="en-GB" sz="900" dirty="0"/>
                <a:t>Support for Innovation Support Agents</a:t>
              </a:r>
              <a:endParaRPr lang="en-GB" sz="900" i="1" dirty="0"/>
            </a:p>
          </p:txBody>
        </p:sp>
        <p:sp>
          <p:nvSpPr>
            <p:cNvPr id="21" name="Tekstvak 20">
              <a:extLst>
                <a:ext uri="{FF2B5EF4-FFF2-40B4-BE49-F238E27FC236}">
                  <a16:creationId xmlns:a16="http://schemas.microsoft.com/office/drawing/2014/main" id="{9196502E-6DA1-59EF-9993-46752EAD5DD7}"/>
                </a:ext>
              </a:extLst>
            </p:cNvPr>
            <p:cNvSpPr txBox="1"/>
            <p:nvPr/>
          </p:nvSpPr>
          <p:spPr>
            <a:xfrm>
              <a:off x="259332" y="5799152"/>
              <a:ext cx="2189505" cy="230832"/>
            </a:xfrm>
            <a:prstGeom prst="rect">
              <a:avLst/>
            </a:prstGeom>
            <a:noFill/>
            <a:ln>
              <a:noFill/>
            </a:ln>
          </p:spPr>
          <p:txBody>
            <a:bodyPr wrap="square" rtlCol="0">
              <a:spAutoFit/>
            </a:bodyPr>
            <a:lstStyle/>
            <a:p>
              <a:r>
                <a:rPr lang="en-GB" sz="900" dirty="0"/>
                <a:t>Support for Enablers in AKIS</a:t>
              </a:r>
              <a:endParaRPr lang="en-GB" sz="900" i="1" dirty="0"/>
            </a:p>
          </p:txBody>
        </p:sp>
        <p:sp>
          <p:nvSpPr>
            <p:cNvPr id="22" name="Tekstvak 21">
              <a:extLst>
                <a:ext uri="{FF2B5EF4-FFF2-40B4-BE49-F238E27FC236}">
                  <a16:creationId xmlns:a16="http://schemas.microsoft.com/office/drawing/2014/main" id="{3C2CC149-C57B-17F3-7615-E77A3A6CE090}"/>
                </a:ext>
              </a:extLst>
            </p:cNvPr>
            <p:cNvSpPr txBox="1"/>
            <p:nvPr/>
          </p:nvSpPr>
          <p:spPr>
            <a:xfrm>
              <a:off x="259332" y="6071282"/>
              <a:ext cx="2189505" cy="230832"/>
            </a:xfrm>
            <a:prstGeom prst="rect">
              <a:avLst/>
            </a:prstGeom>
            <a:noFill/>
            <a:ln>
              <a:noFill/>
            </a:ln>
          </p:spPr>
          <p:txBody>
            <a:bodyPr wrap="square" rtlCol="0">
              <a:spAutoFit/>
            </a:bodyPr>
            <a:lstStyle/>
            <a:p>
              <a:r>
                <a:rPr lang="en-GB" sz="900" dirty="0"/>
                <a:t>Library for professionals in AKIS</a:t>
              </a:r>
              <a:endParaRPr lang="en-GB" sz="900" i="1" dirty="0"/>
            </a:p>
          </p:txBody>
        </p:sp>
        <p:sp>
          <p:nvSpPr>
            <p:cNvPr id="27" name="Tekstvak 26">
              <a:extLst>
                <a:ext uri="{FF2B5EF4-FFF2-40B4-BE49-F238E27FC236}">
                  <a16:creationId xmlns:a16="http://schemas.microsoft.com/office/drawing/2014/main" id="{14F3A47A-8C24-B565-5302-30B0821F84C6}"/>
                </a:ext>
              </a:extLst>
            </p:cNvPr>
            <p:cNvSpPr txBox="1"/>
            <p:nvPr/>
          </p:nvSpPr>
          <p:spPr>
            <a:xfrm>
              <a:off x="247773" y="6359403"/>
              <a:ext cx="2189505" cy="230832"/>
            </a:xfrm>
            <a:prstGeom prst="rect">
              <a:avLst/>
            </a:prstGeom>
            <a:noFill/>
            <a:ln>
              <a:noFill/>
            </a:ln>
          </p:spPr>
          <p:txBody>
            <a:bodyPr wrap="square" rtlCol="0">
              <a:spAutoFit/>
            </a:bodyPr>
            <a:lstStyle/>
            <a:p>
              <a:r>
                <a:rPr lang="en-GB" sz="900" dirty="0"/>
                <a:t>Library for professionals in Agriculture</a:t>
              </a:r>
              <a:endParaRPr lang="en-GB" sz="900" i="1" dirty="0"/>
            </a:p>
          </p:txBody>
        </p:sp>
      </p:grpSp>
    </p:spTree>
    <p:extLst>
      <p:ext uri="{BB962C8B-B14F-4D97-AF65-F5344CB8AC3E}">
        <p14:creationId xmlns:p14="http://schemas.microsoft.com/office/powerpoint/2010/main" val="3493393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ep 39">
            <a:extLst>
              <a:ext uri="{FF2B5EF4-FFF2-40B4-BE49-F238E27FC236}">
                <a16:creationId xmlns:a16="http://schemas.microsoft.com/office/drawing/2014/main" id="{9D868ED9-329E-2F7A-56BC-798831D1164D}"/>
              </a:ext>
            </a:extLst>
          </p:cNvPr>
          <p:cNvGrpSpPr/>
          <p:nvPr/>
        </p:nvGrpSpPr>
        <p:grpSpPr>
          <a:xfrm>
            <a:off x="-26492" y="4759"/>
            <a:ext cx="12122209" cy="6858000"/>
            <a:chOff x="-26492" y="4759"/>
            <a:chExt cx="12122209" cy="6858000"/>
          </a:xfrm>
        </p:grpSpPr>
        <p:sp>
          <p:nvSpPr>
            <p:cNvPr id="3" name="Rechthoek: afgeronde hoeken 2">
              <a:extLst>
                <a:ext uri="{FF2B5EF4-FFF2-40B4-BE49-F238E27FC236}">
                  <a16:creationId xmlns:a16="http://schemas.microsoft.com/office/drawing/2014/main" id="{671CFB97-226D-415A-B994-3BDBAB18FAD0}"/>
                </a:ext>
              </a:extLst>
            </p:cNvPr>
            <p:cNvSpPr/>
            <p:nvPr/>
          </p:nvSpPr>
          <p:spPr>
            <a:xfrm>
              <a:off x="7761362" y="98142"/>
              <a:ext cx="4327254" cy="2704495"/>
            </a:xfrm>
            <a:prstGeom prst="roundRect">
              <a:avLst>
                <a:gd name="adj" fmla="val 9203"/>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Rechthoek 8">
              <a:extLst>
                <a:ext uri="{FF2B5EF4-FFF2-40B4-BE49-F238E27FC236}">
                  <a16:creationId xmlns:a16="http://schemas.microsoft.com/office/drawing/2014/main" id="{CBFDBA26-0726-4773-9729-B2288D6465CB}"/>
                </a:ext>
              </a:extLst>
            </p:cNvPr>
            <p:cNvSpPr/>
            <p:nvPr/>
          </p:nvSpPr>
          <p:spPr>
            <a:xfrm>
              <a:off x="-26492" y="4759"/>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Afbeelding 3">
              <a:extLst>
                <a:ext uri="{FF2B5EF4-FFF2-40B4-BE49-F238E27FC236}">
                  <a16:creationId xmlns:a16="http://schemas.microsoft.com/office/drawing/2014/main" id="{8AEDD988-0913-4FBF-A418-FE6DD1241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5" name="Actieknop: Startpagina 4">
              <a:hlinkClick r:id="rId3" action="ppaction://hlinksldjump" highlightClick="1"/>
              <a:extLst>
                <a:ext uri="{FF2B5EF4-FFF2-40B4-BE49-F238E27FC236}">
                  <a16:creationId xmlns:a16="http://schemas.microsoft.com/office/drawing/2014/main" id="{EF351944-9C9A-401F-A89F-84081A2BE6BE}"/>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Actieknop: Terug of Vorige 5">
              <a:hlinkClick r:id="" action="ppaction://hlinkshowjump?jump=firstslide" highlightClick="1"/>
              <a:extLst>
                <a:ext uri="{FF2B5EF4-FFF2-40B4-BE49-F238E27FC236}">
                  <a16:creationId xmlns:a16="http://schemas.microsoft.com/office/drawing/2014/main" id="{267F5A18-B135-437A-8B7D-4938971264AF}"/>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Tekstvak 6">
              <a:extLst>
                <a:ext uri="{FF2B5EF4-FFF2-40B4-BE49-F238E27FC236}">
                  <a16:creationId xmlns:a16="http://schemas.microsoft.com/office/drawing/2014/main" id="{855337AE-C701-4C5D-8EF1-A9D9DE97DE15}"/>
                </a:ext>
              </a:extLst>
            </p:cNvPr>
            <p:cNvSpPr txBox="1"/>
            <p:nvPr/>
          </p:nvSpPr>
          <p:spPr>
            <a:xfrm>
              <a:off x="1155604" y="750516"/>
              <a:ext cx="1946687" cy="461665"/>
            </a:xfrm>
            <a:prstGeom prst="rect">
              <a:avLst/>
            </a:prstGeom>
            <a:noFill/>
          </p:spPr>
          <p:txBody>
            <a:bodyPr wrap="none" rtlCol="0">
              <a:spAutoFit/>
            </a:bodyPr>
            <a:lstStyle/>
            <a:p>
              <a:r>
                <a:rPr lang="en-GB" sz="2400" b="1" dirty="0">
                  <a:solidFill>
                    <a:srgbClr val="C00000"/>
                  </a:solidFill>
                </a:rPr>
                <a:t>What is AKIS?</a:t>
              </a:r>
            </a:p>
          </p:txBody>
        </p:sp>
        <p:sp>
          <p:nvSpPr>
            <p:cNvPr id="10" name="Tekstvak 9">
              <a:extLst>
                <a:ext uri="{FF2B5EF4-FFF2-40B4-BE49-F238E27FC236}">
                  <a16:creationId xmlns:a16="http://schemas.microsoft.com/office/drawing/2014/main" id="{AAEA1BE3-5C0F-4ECB-8487-E166B782ED2C}"/>
                </a:ext>
              </a:extLst>
            </p:cNvPr>
            <p:cNvSpPr txBox="1"/>
            <p:nvPr/>
          </p:nvSpPr>
          <p:spPr>
            <a:xfrm>
              <a:off x="197089" y="1495967"/>
              <a:ext cx="3758538" cy="3877985"/>
            </a:xfrm>
            <a:prstGeom prst="rect">
              <a:avLst/>
            </a:prstGeom>
            <a:noFill/>
          </p:spPr>
          <p:txBody>
            <a:bodyPr wrap="square" rtlCol="0">
              <a:spAutoFit/>
            </a:bodyPr>
            <a:lstStyle/>
            <a:p>
              <a:pPr>
                <a:spcAft>
                  <a:spcPts val="600"/>
                </a:spcAft>
              </a:pPr>
              <a:r>
                <a:rPr lang="en-GB" sz="1000" dirty="0"/>
                <a:t>AKIS means </a:t>
              </a:r>
              <a:r>
                <a:rPr lang="en-GB" sz="1000" b="1" dirty="0">
                  <a:solidFill>
                    <a:srgbClr val="C00000"/>
                  </a:solidFill>
                </a:rPr>
                <a:t>Agricultural Knowledge and Innovation System</a:t>
              </a:r>
              <a:r>
                <a:rPr lang="en-GB" sz="1000" dirty="0"/>
                <a:t>.</a:t>
              </a:r>
              <a:r>
                <a:rPr lang="en-GB" sz="1000" b="1" dirty="0">
                  <a:solidFill>
                    <a:srgbClr val="C00000"/>
                  </a:solidFill>
                </a:rPr>
                <a:t> </a:t>
              </a:r>
            </a:p>
            <a:p>
              <a:pPr>
                <a:spcAft>
                  <a:spcPts val="600"/>
                </a:spcAft>
              </a:pPr>
              <a:r>
                <a:rPr lang="en-GB" sz="1000" dirty="0"/>
                <a:t>It refers to all actors involved in generating and exchanging knowledge and processes of innovation within a certain system.</a:t>
              </a:r>
            </a:p>
            <a:p>
              <a:pPr>
                <a:spcAft>
                  <a:spcPts val="600"/>
                </a:spcAft>
              </a:pPr>
              <a:r>
                <a:rPr lang="en-GB" sz="1000" b="1" dirty="0">
                  <a:solidFill>
                    <a:srgbClr val="C00000"/>
                  </a:solidFill>
                </a:rPr>
                <a:t>Actors</a:t>
              </a:r>
              <a:r>
                <a:rPr lang="en-GB" sz="1000" dirty="0"/>
                <a:t> can be persons (farmers, advisors, researchers, consumers, citizens, policy makers, retailers, etc.) or institutions (farmers unions or chambers, research institutes, advisory organisations, governments, funding agencies, civil society groups, consumer boards, etc.). </a:t>
              </a:r>
            </a:p>
            <a:p>
              <a:pPr>
                <a:spcAft>
                  <a:spcPts val="600"/>
                </a:spcAft>
              </a:pPr>
              <a:r>
                <a:rPr lang="en-GB" sz="1000" dirty="0"/>
                <a:t>Actors who are related to each other form </a:t>
              </a:r>
              <a:r>
                <a:rPr lang="en-GB" sz="1000" b="1" dirty="0">
                  <a:solidFill>
                    <a:srgbClr val="C00000"/>
                  </a:solidFill>
                </a:rPr>
                <a:t>systems</a:t>
              </a:r>
              <a:r>
                <a:rPr lang="en-GB" sz="1000" dirty="0"/>
                <a:t>, with capacities that go beyond what each actor can do individually. A food chain is a system, in which suppliers, farmers, advisors, traders, transporters, controllers, retailers and consumers are interconnected. </a:t>
              </a:r>
            </a:p>
            <a:p>
              <a:pPr>
                <a:spcAft>
                  <a:spcPts val="600"/>
                </a:spcAft>
              </a:pPr>
              <a:r>
                <a:rPr lang="en-GB" sz="1000" dirty="0"/>
                <a:t>You can look at local, regional national or global food systems.</a:t>
              </a:r>
            </a:p>
            <a:p>
              <a:pPr>
                <a:spcAft>
                  <a:spcPts val="600"/>
                </a:spcAft>
              </a:pPr>
              <a:r>
                <a:rPr lang="en-GB" sz="1000" dirty="0"/>
                <a:t>You can look at sectoral systems, such as the dairy industry. </a:t>
              </a:r>
            </a:p>
            <a:p>
              <a:pPr>
                <a:spcAft>
                  <a:spcPts val="600"/>
                </a:spcAft>
              </a:pPr>
              <a:r>
                <a:rPr lang="en-GB" sz="1000" dirty="0"/>
                <a:t>Etc.</a:t>
              </a:r>
            </a:p>
            <a:p>
              <a:pPr>
                <a:spcAft>
                  <a:spcPts val="600"/>
                </a:spcAft>
              </a:pPr>
              <a:r>
                <a:rPr lang="en-GB" sz="1000" b="1" dirty="0">
                  <a:solidFill>
                    <a:srgbClr val="C00000"/>
                  </a:solidFill>
                </a:rPr>
                <a:t>Innovation systems </a:t>
              </a:r>
              <a:r>
                <a:rPr lang="en-GB" sz="1000" dirty="0"/>
                <a:t>refer to interrelated actors involved in innovation processes. </a:t>
              </a:r>
            </a:p>
            <a:p>
              <a:pPr>
                <a:spcAft>
                  <a:spcPts val="600"/>
                </a:spcAft>
              </a:pPr>
              <a:r>
                <a:rPr lang="en-GB" sz="1000" b="1" dirty="0">
                  <a:solidFill>
                    <a:srgbClr val="C00000"/>
                  </a:solidFill>
                </a:rPr>
                <a:t>Knowledge</a:t>
              </a:r>
              <a:r>
                <a:rPr lang="en-GB" sz="1000" dirty="0"/>
                <a:t> as different meanings, depending on the worldview someone believes in. Each view has its qualities and limitations.</a:t>
              </a:r>
            </a:p>
            <a:p>
              <a:pPr>
                <a:spcAft>
                  <a:spcPts val="600"/>
                </a:spcAft>
              </a:pPr>
              <a:endParaRPr lang="en-GB" sz="1100" b="1" dirty="0">
                <a:solidFill>
                  <a:srgbClr val="C00000"/>
                </a:solidFill>
              </a:endParaRPr>
            </a:p>
          </p:txBody>
        </p:sp>
        <p:sp>
          <p:nvSpPr>
            <p:cNvPr id="11" name="Tekstvak 10">
              <a:extLst>
                <a:ext uri="{FF2B5EF4-FFF2-40B4-BE49-F238E27FC236}">
                  <a16:creationId xmlns:a16="http://schemas.microsoft.com/office/drawing/2014/main" id="{AEB0ECA8-EAD2-4598-BA3E-9FAC3F29AA59}"/>
                </a:ext>
              </a:extLst>
            </p:cNvPr>
            <p:cNvSpPr txBox="1"/>
            <p:nvPr/>
          </p:nvSpPr>
          <p:spPr>
            <a:xfrm>
              <a:off x="4668909" y="185937"/>
              <a:ext cx="2505333" cy="538609"/>
            </a:xfrm>
            <a:prstGeom prst="rect">
              <a:avLst/>
            </a:prstGeom>
            <a:noFill/>
          </p:spPr>
          <p:txBody>
            <a:bodyPr wrap="square" rtlCol="0">
              <a:spAutoFit/>
            </a:bodyPr>
            <a:lstStyle/>
            <a:p>
              <a:pPr algn="ctr"/>
              <a:r>
                <a:rPr lang="en-GB" dirty="0">
                  <a:solidFill>
                    <a:srgbClr val="C00000"/>
                  </a:solidFill>
                </a:rPr>
                <a:t>Why AKIS?</a:t>
              </a:r>
            </a:p>
            <a:p>
              <a:pPr algn="ctr"/>
              <a:r>
                <a:rPr lang="en-GB" sz="1100" b="1" i="1" dirty="0"/>
                <a:t>A brief history of the concept</a:t>
              </a:r>
            </a:p>
          </p:txBody>
        </p:sp>
        <p:sp>
          <p:nvSpPr>
            <p:cNvPr id="12" name="Rechthoek 11">
              <a:extLst>
                <a:ext uri="{FF2B5EF4-FFF2-40B4-BE49-F238E27FC236}">
                  <a16:creationId xmlns:a16="http://schemas.microsoft.com/office/drawing/2014/main" id="{2EA816B6-F5AE-4934-A9C4-172794414702}"/>
                </a:ext>
              </a:extLst>
            </p:cNvPr>
            <p:cNvSpPr/>
            <p:nvPr/>
          </p:nvSpPr>
          <p:spPr>
            <a:xfrm>
              <a:off x="7917108" y="185937"/>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2" name="Tekstvak 1">
              <a:extLst>
                <a:ext uri="{FF2B5EF4-FFF2-40B4-BE49-F238E27FC236}">
                  <a16:creationId xmlns:a16="http://schemas.microsoft.com/office/drawing/2014/main" id="{9BC74D7D-9935-468B-9EEF-DC3D1FCA98CB}"/>
                </a:ext>
              </a:extLst>
            </p:cNvPr>
            <p:cNvSpPr txBox="1"/>
            <p:nvPr/>
          </p:nvSpPr>
          <p:spPr>
            <a:xfrm>
              <a:off x="8283654" y="84131"/>
              <a:ext cx="1839353" cy="646331"/>
            </a:xfrm>
            <a:prstGeom prst="rect">
              <a:avLst/>
            </a:prstGeom>
            <a:noFill/>
          </p:spPr>
          <p:txBody>
            <a:bodyPr wrap="square" rtlCol="0">
              <a:spAutoFit/>
            </a:bodyPr>
            <a:lstStyle/>
            <a:p>
              <a:r>
                <a:rPr lang="en-GB" b="1" dirty="0">
                  <a:solidFill>
                    <a:schemeClr val="accent6">
                      <a:lumMod val="75000"/>
                    </a:schemeClr>
                  </a:solidFill>
                </a:rPr>
                <a:t>Transfer of Technology</a:t>
              </a:r>
            </a:p>
          </p:txBody>
        </p:sp>
        <p:sp>
          <p:nvSpPr>
            <p:cNvPr id="13" name="Rechthoek: afgeronde hoeken 12">
              <a:extLst>
                <a:ext uri="{FF2B5EF4-FFF2-40B4-BE49-F238E27FC236}">
                  <a16:creationId xmlns:a16="http://schemas.microsoft.com/office/drawing/2014/main" id="{78FB71B4-7AFC-432C-8291-39393AE2898A}"/>
                </a:ext>
              </a:extLst>
            </p:cNvPr>
            <p:cNvSpPr/>
            <p:nvPr/>
          </p:nvSpPr>
          <p:spPr>
            <a:xfrm>
              <a:off x="3963500" y="915372"/>
              <a:ext cx="4327254" cy="2904023"/>
            </a:xfrm>
            <a:prstGeom prst="roundRect">
              <a:avLst>
                <a:gd name="adj" fmla="val 827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Rechthoek: afgeronde hoeken 13">
              <a:extLst>
                <a:ext uri="{FF2B5EF4-FFF2-40B4-BE49-F238E27FC236}">
                  <a16:creationId xmlns:a16="http://schemas.microsoft.com/office/drawing/2014/main" id="{90EE9189-0461-4129-AE8F-2F0793CC8CFB}"/>
                </a:ext>
              </a:extLst>
            </p:cNvPr>
            <p:cNvSpPr/>
            <p:nvPr/>
          </p:nvSpPr>
          <p:spPr>
            <a:xfrm>
              <a:off x="7768463" y="2865706"/>
              <a:ext cx="4327254" cy="3555414"/>
            </a:xfrm>
            <a:prstGeom prst="roundRect">
              <a:avLst>
                <a:gd name="adj" fmla="val 827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Rechthoek: afgeronde hoeken 14">
              <a:extLst>
                <a:ext uri="{FF2B5EF4-FFF2-40B4-BE49-F238E27FC236}">
                  <a16:creationId xmlns:a16="http://schemas.microsoft.com/office/drawing/2014/main" id="{C9B6C423-EA55-44D4-848F-4686C6D99843}"/>
                </a:ext>
              </a:extLst>
            </p:cNvPr>
            <p:cNvSpPr/>
            <p:nvPr/>
          </p:nvSpPr>
          <p:spPr>
            <a:xfrm>
              <a:off x="3963500" y="3899232"/>
              <a:ext cx="4327254" cy="2904023"/>
            </a:xfrm>
            <a:prstGeom prst="roundRect">
              <a:avLst>
                <a:gd name="adj" fmla="val 897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hthoek 15">
              <a:extLst>
                <a:ext uri="{FF2B5EF4-FFF2-40B4-BE49-F238E27FC236}">
                  <a16:creationId xmlns:a16="http://schemas.microsoft.com/office/drawing/2014/main" id="{85297B2F-C00E-4FAC-803A-1632DB52F05F}"/>
                </a:ext>
              </a:extLst>
            </p:cNvPr>
            <p:cNvSpPr/>
            <p:nvPr/>
          </p:nvSpPr>
          <p:spPr>
            <a:xfrm>
              <a:off x="4001357" y="914432"/>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2</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Rechthoek 17">
              <a:extLst>
                <a:ext uri="{FF2B5EF4-FFF2-40B4-BE49-F238E27FC236}">
                  <a16:creationId xmlns:a16="http://schemas.microsoft.com/office/drawing/2014/main" id="{450C339C-88DC-4566-AF20-9C94D80B2C2B}"/>
                </a:ext>
              </a:extLst>
            </p:cNvPr>
            <p:cNvSpPr/>
            <p:nvPr/>
          </p:nvSpPr>
          <p:spPr>
            <a:xfrm>
              <a:off x="7936175" y="2826948"/>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3</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Tekstvak 18">
              <a:extLst>
                <a:ext uri="{FF2B5EF4-FFF2-40B4-BE49-F238E27FC236}">
                  <a16:creationId xmlns:a16="http://schemas.microsoft.com/office/drawing/2014/main" id="{24684756-63DC-4FA6-B50D-4BF4F4F0E36B}"/>
                </a:ext>
              </a:extLst>
            </p:cNvPr>
            <p:cNvSpPr txBox="1"/>
            <p:nvPr/>
          </p:nvSpPr>
          <p:spPr>
            <a:xfrm>
              <a:off x="8290754" y="2890432"/>
              <a:ext cx="2316733" cy="369332"/>
            </a:xfrm>
            <a:prstGeom prst="rect">
              <a:avLst/>
            </a:prstGeom>
            <a:noFill/>
          </p:spPr>
          <p:txBody>
            <a:bodyPr wrap="square" rtlCol="0">
              <a:spAutoFit/>
            </a:bodyPr>
            <a:lstStyle/>
            <a:p>
              <a:r>
                <a:rPr lang="en-GB" b="1" dirty="0">
                  <a:solidFill>
                    <a:schemeClr val="accent6">
                      <a:lumMod val="75000"/>
                    </a:schemeClr>
                  </a:solidFill>
                </a:rPr>
                <a:t>Market</a:t>
              </a:r>
            </a:p>
          </p:txBody>
        </p:sp>
        <p:sp>
          <p:nvSpPr>
            <p:cNvPr id="20" name="Rechthoek 19">
              <a:extLst>
                <a:ext uri="{FF2B5EF4-FFF2-40B4-BE49-F238E27FC236}">
                  <a16:creationId xmlns:a16="http://schemas.microsoft.com/office/drawing/2014/main" id="{757CEF79-DFEB-47AD-960E-73A6AD71D586}"/>
                </a:ext>
              </a:extLst>
            </p:cNvPr>
            <p:cNvSpPr/>
            <p:nvPr/>
          </p:nvSpPr>
          <p:spPr>
            <a:xfrm>
              <a:off x="4018666" y="3912778"/>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4</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Tekstvak 20">
              <a:extLst>
                <a:ext uri="{FF2B5EF4-FFF2-40B4-BE49-F238E27FC236}">
                  <a16:creationId xmlns:a16="http://schemas.microsoft.com/office/drawing/2014/main" id="{D3FFB4E4-0C83-4408-ADDE-C66C0ADE5FB5}"/>
                </a:ext>
              </a:extLst>
            </p:cNvPr>
            <p:cNvSpPr txBox="1"/>
            <p:nvPr/>
          </p:nvSpPr>
          <p:spPr>
            <a:xfrm>
              <a:off x="4368765" y="3995669"/>
              <a:ext cx="2505332" cy="369332"/>
            </a:xfrm>
            <a:prstGeom prst="rect">
              <a:avLst/>
            </a:prstGeom>
            <a:noFill/>
          </p:spPr>
          <p:txBody>
            <a:bodyPr wrap="square" rtlCol="0">
              <a:spAutoFit/>
            </a:bodyPr>
            <a:lstStyle/>
            <a:p>
              <a:r>
                <a:rPr lang="en-GB" b="1" dirty="0">
                  <a:solidFill>
                    <a:schemeClr val="accent6">
                      <a:lumMod val="75000"/>
                    </a:schemeClr>
                  </a:solidFill>
                </a:rPr>
                <a:t>Networks</a:t>
              </a:r>
            </a:p>
          </p:txBody>
        </p:sp>
        <p:pic>
          <p:nvPicPr>
            <p:cNvPr id="22" name="Afbeelding 21" descr="Afbeelding met tekst&#10;&#10;Automatisch gegenereerde beschrijving">
              <a:extLst>
                <a:ext uri="{FF2B5EF4-FFF2-40B4-BE49-F238E27FC236}">
                  <a16:creationId xmlns:a16="http://schemas.microsoft.com/office/drawing/2014/main" id="{7709AFED-3663-460C-8BEA-72C8C01A4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104" y="1032322"/>
              <a:ext cx="2248968" cy="1639419"/>
            </a:xfrm>
            <a:prstGeom prst="rect">
              <a:avLst/>
            </a:prstGeom>
          </p:spPr>
        </p:pic>
        <p:sp>
          <p:nvSpPr>
            <p:cNvPr id="17" name="Tekstvak 16">
              <a:extLst>
                <a:ext uri="{FF2B5EF4-FFF2-40B4-BE49-F238E27FC236}">
                  <a16:creationId xmlns:a16="http://schemas.microsoft.com/office/drawing/2014/main" id="{9E7DFAC6-D4C3-4375-8805-CA0AB44B78AD}"/>
                </a:ext>
              </a:extLst>
            </p:cNvPr>
            <p:cNvSpPr txBox="1"/>
            <p:nvPr/>
          </p:nvSpPr>
          <p:spPr>
            <a:xfrm>
              <a:off x="4313834" y="993450"/>
              <a:ext cx="2505332" cy="369332"/>
            </a:xfrm>
            <a:prstGeom prst="rect">
              <a:avLst/>
            </a:prstGeom>
            <a:noFill/>
          </p:spPr>
          <p:txBody>
            <a:bodyPr wrap="square" rtlCol="0">
              <a:spAutoFit/>
            </a:bodyPr>
            <a:lstStyle/>
            <a:p>
              <a:r>
                <a:rPr lang="en-GB" b="1" dirty="0">
                  <a:solidFill>
                    <a:schemeClr val="accent6">
                      <a:lumMod val="75000"/>
                    </a:schemeClr>
                  </a:solidFill>
                </a:rPr>
                <a:t>Systems Thinking</a:t>
              </a:r>
            </a:p>
          </p:txBody>
        </p:sp>
        <p:pic>
          <p:nvPicPr>
            <p:cNvPr id="23" name="Afbeelding 22">
              <a:extLst>
                <a:ext uri="{FF2B5EF4-FFF2-40B4-BE49-F238E27FC236}">
                  <a16:creationId xmlns:a16="http://schemas.microsoft.com/office/drawing/2014/main" id="{E978F885-C998-4BA7-AF3E-F5BF392A31B5}"/>
                </a:ext>
              </a:extLst>
            </p:cNvPr>
            <p:cNvPicPr>
              <a:picLocks noChangeAspect="1"/>
            </p:cNvPicPr>
            <p:nvPr/>
          </p:nvPicPr>
          <p:blipFill>
            <a:blip r:embed="rId5"/>
            <a:stretch>
              <a:fillRect/>
            </a:stretch>
          </p:blipFill>
          <p:spPr>
            <a:xfrm>
              <a:off x="10717988" y="2993930"/>
              <a:ext cx="1259440" cy="1321056"/>
            </a:xfrm>
            <a:prstGeom prst="rect">
              <a:avLst/>
            </a:prstGeom>
          </p:spPr>
        </p:pic>
        <p:pic>
          <p:nvPicPr>
            <p:cNvPr id="24" name="Afbeelding 23">
              <a:extLst>
                <a:ext uri="{FF2B5EF4-FFF2-40B4-BE49-F238E27FC236}">
                  <a16:creationId xmlns:a16="http://schemas.microsoft.com/office/drawing/2014/main" id="{2FC19136-CEDC-401C-B287-59E3C20EA8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167796" y="4639567"/>
              <a:ext cx="2578564" cy="1450443"/>
            </a:xfrm>
            <a:prstGeom prst="rect">
              <a:avLst/>
            </a:prstGeom>
          </p:spPr>
        </p:pic>
        <p:pic>
          <p:nvPicPr>
            <p:cNvPr id="25" name="Afbeelding 24">
              <a:extLst>
                <a:ext uri="{FF2B5EF4-FFF2-40B4-BE49-F238E27FC236}">
                  <a16:creationId xmlns:a16="http://schemas.microsoft.com/office/drawing/2014/main" id="{BAF3EC0A-3517-427E-B5D1-EA859D43C367}"/>
                </a:ext>
              </a:extLst>
            </p:cNvPr>
            <p:cNvPicPr>
              <a:picLocks noChangeAspect="1"/>
            </p:cNvPicPr>
            <p:nvPr/>
          </p:nvPicPr>
          <p:blipFill>
            <a:blip r:embed="rId7"/>
            <a:stretch>
              <a:fillRect/>
            </a:stretch>
          </p:blipFill>
          <p:spPr>
            <a:xfrm>
              <a:off x="9597813" y="164277"/>
              <a:ext cx="2441677" cy="1052508"/>
            </a:xfrm>
            <a:prstGeom prst="rect">
              <a:avLst/>
            </a:prstGeom>
          </p:spPr>
        </p:pic>
        <p:sp>
          <p:nvSpPr>
            <p:cNvPr id="27" name="Tekstvak 26">
              <a:extLst>
                <a:ext uri="{FF2B5EF4-FFF2-40B4-BE49-F238E27FC236}">
                  <a16:creationId xmlns:a16="http://schemas.microsoft.com/office/drawing/2014/main" id="{CAD2665B-3AAC-43A6-8F96-EAECD572A4EC}"/>
                </a:ext>
              </a:extLst>
            </p:cNvPr>
            <p:cNvSpPr txBox="1"/>
            <p:nvPr/>
          </p:nvSpPr>
          <p:spPr>
            <a:xfrm>
              <a:off x="8329508" y="656105"/>
              <a:ext cx="1489434" cy="707886"/>
            </a:xfrm>
            <a:prstGeom prst="rect">
              <a:avLst/>
            </a:prstGeom>
            <a:noFill/>
          </p:spPr>
          <p:txBody>
            <a:bodyPr wrap="square" rtlCol="0">
              <a:spAutoFit/>
            </a:bodyPr>
            <a:lstStyle/>
            <a:p>
              <a:pPr>
                <a:spcAft>
                  <a:spcPts val="600"/>
                </a:spcAft>
              </a:pPr>
              <a:r>
                <a:rPr lang="en-GB" sz="1000" dirty="0">
                  <a:solidFill>
                    <a:schemeClr val="accent4">
                      <a:lumMod val="50000"/>
                    </a:schemeClr>
                  </a:solidFill>
                </a:rPr>
                <a:t>In the decades of reconstruction after WO2, innovation had to be speeded up. </a:t>
              </a:r>
            </a:p>
          </p:txBody>
        </p:sp>
        <p:sp>
          <p:nvSpPr>
            <p:cNvPr id="28" name="Tekstvak 27">
              <a:extLst>
                <a:ext uri="{FF2B5EF4-FFF2-40B4-BE49-F238E27FC236}">
                  <a16:creationId xmlns:a16="http://schemas.microsoft.com/office/drawing/2014/main" id="{EECDCC08-E9A4-456D-B7D9-4282ED60224C}"/>
                </a:ext>
              </a:extLst>
            </p:cNvPr>
            <p:cNvSpPr txBox="1"/>
            <p:nvPr/>
          </p:nvSpPr>
          <p:spPr>
            <a:xfrm>
              <a:off x="8312439" y="1362782"/>
              <a:ext cx="3657887" cy="400110"/>
            </a:xfrm>
            <a:prstGeom prst="rect">
              <a:avLst/>
            </a:prstGeom>
            <a:noFill/>
          </p:spPr>
          <p:txBody>
            <a:bodyPr wrap="square" rtlCol="0">
              <a:spAutoFit/>
            </a:bodyPr>
            <a:lstStyle/>
            <a:p>
              <a:pPr>
                <a:spcAft>
                  <a:spcPts val="600"/>
                </a:spcAft>
              </a:pPr>
              <a:r>
                <a:rPr lang="en-GB" sz="1000" dirty="0"/>
                <a:t>Research was supposed to </a:t>
              </a:r>
              <a:r>
                <a:rPr lang="en-GB" sz="1000" dirty="0">
                  <a:solidFill>
                    <a:srgbClr val="C00000"/>
                  </a:solidFill>
                </a:rPr>
                <a:t>generate knowledge </a:t>
              </a:r>
              <a:r>
                <a:rPr lang="en-GB" sz="1000" dirty="0"/>
                <a:t>for innovation. Extension should </a:t>
              </a:r>
              <a:r>
                <a:rPr lang="en-GB" sz="1000" dirty="0">
                  <a:solidFill>
                    <a:srgbClr val="C00000"/>
                  </a:solidFill>
                </a:rPr>
                <a:t>disseminate knowledge </a:t>
              </a:r>
              <a:r>
                <a:rPr lang="en-GB" sz="1000" dirty="0"/>
                <a:t>to farmers.</a:t>
              </a:r>
            </a:p>
          </p:txBody>
        </p:sp>
        <p:pic>
          <p:nvPicPr>
            <p:cNvPr id="30" name="Afbeelding 29" descr="Afbeelding met tekening&#10;&#10;Automatisch gegenereerde beschrijving">
              <a:extLst>
                <a:ext uri="{FF2B5EF4-FFF2-40B4-BE49-F238E27FC236}">
                  <a16:creationId xmlns:a16="http://schemas.microsoft.com/office/drawing/2014/main" id="{554AF83F-C13F-4281-8C14-6FE4E0AF92C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07904" y="1831690"/>
              <a:ext cx="2466029" cy="944027"/>
            </a:xfrm>
            <a:prstGeom prst="rect">
              <a:avLst/>
            </a:prstGeom>
          </p:spPr>
        </p:pic>
        <p:sp>
          <p:nvSpPr>
            <p:cNvPr id="29" name="Tekstvak 28">
              <a:extLst>
                <a:ext uri="{FF2B5EF4-FFF2-40B4-BE49-F238E27FC236}">
                  <a16:creationId xmlns:a16="http://schemas.microsoft.com/office/drawing/2014/main" id="{E1FE7E61-5658-4E43-A10E-AB2B21E99B67}"/>
                </a:ext>
              </a:extLst>
            </p:cNvPr>
            <p:cNvSpPr txBox="1"/>
            <p:nvPr/>
          </p:nvSpPr>
          <p:spPr>
            <a:xfrm>
              <a:off x="8308807" y="1769746"/>
              <a:ext cx="1561972" cy="707886"/>
            </a:xfrm>
            <a:prstGeom prst="rect">
              <a:avLst/>
            </a:prstGeom>
            <a:noFill/>
          </p:spPr>
          <p:txBody>
            <a:bodyPr wrap="square" rtlCol="0">
              <a:spAutoFit/>
            </a:bodyPr>
            <a:lstStyle/>
            <a:p>
              <a:pPr>
                <a:spcAft>
                  <a:spcPts val="600"/>
                </a:spcAft>
              </a:pPr>
              <a:r>
                <a:rPr lang="en-GB" sz="1000" dirty="0"/>
                <a:t>Next came the question: why don’t they adopt? Adoption research becomes popular</a:t>
              </a:r>
            </a:p>
          </p:txBody>
        </p:sp>
        <p:sp>
          <p:nvSpPr>
            <p:cNvPr id="31" name="Tekstvak 30">
              <a:extLst>
                <a:ext uri="{FF2B5EF4-FFF2-40B4-BE49-F238E27FC236}">
                  <a16:creationId xmlns:a16="http://schemas.microsoft.com/office/drawing/2014/main" id="{BDFEE2A9-AF4F-4FE6-A365-D56CB633B6CA}"/>
                </a:ext>
              </a:extLst>
            </p:cNvPr>
            <p:cNvSpPr txBox="1"/>
            <p:nvPr/>
          </p:nvSpPr>
          <p:spPr>
            <a:xfrm>
              <a:off x="4059902" y="1397646"/>
              <a:ext cx="2036097" cy="1323439"/>
            </a:xfrm>
            <a:prstGeom prst="rect">
              <a:avLst/>
            </a:prstGeom>
            <a:noFill/>
          </p:spPr>
          <p:txBody>
            <a:bodyPr wrap="square" rtlCol="0">
              <a:spAutoFit/>
            </a:bodyPr>
            <a:lstStyle/>
            <a:p>
              <a:pPr>
                <a:spcAft>
                  <a:spcPts val="600"/>
                </a:spcAft>
              </a:pPr>
              <a:r>
                <a:rPr lang="en-GB" sz="1000" dirty="0">
                  <a:solidFill>
                    <a:schemeClr val="accent4">
                      <a:lumMod val="50000"/>
                    </a:schemeClr>
                  </a:solidFill>
                </a:rPr>
                <a:t>In the end of the 80ies, systems thinking became popular.</a:t>
              </a:r>
            </a:p>
            <a:p>
              <a:pPr>
                <a:spcAft>
                  <a:spcPts val="600"/>
                </a:spcAft>
              </a:pPr>
              <a:r>
                <a:rPr lang="en-GB" sz="1000" dirty="0"/>
                <a:t>Farmers can have good reasons </a:t>
              </a:r>
              <a:r>
                <a:rPr lang="en-GB" sz="1000" dirty="0">
                  <a:solidFill>
                    <a:srgbClr val="C00000"/>
                  </a:solidFill>
                </a:rPr>
                <a:t>not to adopt. </a:t>
              </a:r>
            </a:p>
            <a:p>
              <a:pPr>
                <a:spcAft>
                  <a:spcPts val="600"/>
                </a:spcAft>
              </a:pPr>
              <a:r>
                <a:rPr lang="en-GB" sz="1000" dirty="0"/>
                <a:t>The capacity of a system depends on the quality of the connections between its actors: “</a:t>
              </a:r>
              <a:r>
                <a:rPr lang="en-GB" sz="1000" dirty="0">
                  <a:solidFill>
                    <a:srgbClr val="C00000"/>
                  </a:solidFill>
                </a:rPr>
                <a:t>The wiring</a:t>
              </a:r>
              <a:r>
                <a:rPr lang="en-GB" sz="1000" dirty="0"/>
                <a:t>”.</a:t>
              </a:r>
            </a:p>
          </p:txBody>
        </p:sp>
        <p:sp>
          <p:nvSpPr>
            <p:cNvPr id="32" name="Tekstvak 31">
              <a:extLst>
                <a:ext uri="{FF2B5EF4-FFF2-40B4-BE49-F238E27FC236}">
                  <a16:creationId xmlns:a16="http://schemas.microsoft.com/office/drawing/2014/main" id="{4CC240E3-6129-4945-BEE0-E57FB07231C3}"/>
                </a:ext>
              </a:extLst>
            </p:cNvPr>
            <p:cNvSpPr txBox="1"/>
            <p:nvPr/>
          </p:nvSpPr>
          <p:spPr>
            <a:xfrm>
              <a:off x="4072033" y="2706605"/>
              <a:ext cx="3912522" cy="1015663"/>
            </a:xfrm>
            <a:prstGeom prst="rect">
              <a:avLst/>
            </a:prstGeom>
            <a:noFill/>
          </p:spPr>
          <p:txBody>
            <a:bodyPr wrap="square" rtlCol="0">
              <a:spAutoFit/>
            </a:bodyPr>
            <a:lstStyle/>
            <a:p>
              <a:pPr>
                <a:spcAft>
                  <a:spcPts val="600"/>
                </a:spcAft>
              </a:pPr>
              <a:r>
                <a:rPr lang="en-GB" sz="1000" dirty="0"/>
                <a:t>Knowledge is more than research findings. All individual have their own knowledge, including experience, intuition, beliefs, etc..</a:t>
              </a:r>
            </a:p>
            <a:p>
              <a:pPr>
                <a:spcAft>
                  <a:spcPts val="600"/>
                </a:spcAft>
              </a:pPr>
              <a:r>
                <a:rPr lang="en-GB" sz="1000" dirty="0"/>
                <a:t>“</a:t>
              </a:r>
              <a:r>
                <a:rPr lang="en-GB" sz="1000" dirty="0">
                  <a:solidFill>
                    <a:srgbClr val="C00000"/>
                  </a:solidFill>
                </a:rPr>
                <a:t>Knowledge is between the ears</a:t>
              </a:r>
              <a:r>
                <a:rPr lang="en-GB" sz="1000" dirty="0"/>
                <a:t>” and cannot be transferred.</a:t>
              </a:r>
            </a:p>
            <a:p>
              <a:pPr>
                <a:spcAft>
                  <a:spcPts val="600"/>
                </a:spcAft>
              </a:pPr>
              <a:r>
                <a:rPr lang="en-GB" sz="1000" dirty="0"/>
                <a:t>Knowledge should be distinguished from information. The concept of AKIS is born as: </a:t>
              </a:r>
              <a:r>
                <a:rPr lang="en-GB" sz="1000" dirty="0">
                  <a:solidFill>
                    <a:srgbClr val="C00000"/>
                  </a:solidFill>
                </a:rPr>
                <a:t>Agricultural Knowledge and </a:t>
              </a:r>
              <a:r>
                <a:rPr lang="en-GB" sz="1000" b="1" dirty="0">
                  <a:solidFill>
                    <a:srgbClr val="C00000"/>
                  </a:solidFill>
                </a:rPr>
                <a:t>Information</a:t>
              </a:r>
              <a:r>
                <a:rPr lang="en-GB" sz="1000" dirty="0">
                  <a:solidFill>
                    <a:srgbClr val="C00000"/>
                  </a:solidFill>
                </a:rPr>
                <a:t> Systems</a:t>
              </a:r>
              <a:r>
                <a:rPr lang="en-GB" sz="1000" dirty="0"/>
                <a:t>. </a:t>
              </a:r>
            </a:p>
          </p:txBody>
        </p:sp>
        <p:sp>
          <p:nvSpPr>
            <p:cNvPr id="33" name="Tekstvak 32">
              <a:extLst>
                <a:ext uri="{FF2B5EF4-FFF2-40B4-BE49-F238E27FC236}">
                  <a16:creationId xmlns:a16="http://schemas.microsoft.com/office/drawing/2014/main" id="{C464B3B6-F98F-4356-8B29-E180DEBF0FC8}"/>
                </a:ext>
              </a:extLst>
            </p:cNvPr>
            <p:cNvSpPr txBox="1"/>
            <p:nvPr/>
          </p:nvSpPr>
          <p:spPr>
            <a:xfrm>
              <a:off x="8302815" y="3226508"/>
              <a:ext cx="2505332" cy="1092607"/>
            </a:xfrm>
            <a:prstGeom prst="rect">
              <a:avLst/>
            </a:prstGeom>
            <a:noFill/>
          </p:spPr>
          <p:txBody>
            <a:bodyPr wrap="square" rtlCol="0">
              <a:spAutoFit/>
            </a:bodyPr>
            <a:lstStyle/>
            <a:p>
              <a:pPr>
                <a:spcAft>
                  <a:spcPts val="600"/>
                </a:spcAft>
              </a:pPr>
              <a:r>
                <a:rPr lang="en-GB" sz="1000" dirty="0">
                  <a:solidFill>
                    <a:schemeClr val="accent4">
                      <a:lumMod val="50000"/>
                    </a:schemeClr>
                  </a:solidFill>
                </a:rPr>
                <a:t>In the 90ies, neo-liberalism conquers the world. Knowledge becomes a </a:t>
              </a:r>
              <a:r>
                <a:rPr lang="en-GB" sz="1000" dirty="0">
                  <a:solidFill>
                    <a:srgbClr val="C00000"/>
                  </a:solidFill>
                </a:rPr>
                <a:t>product</a:t>
              </a:r>
              <a:r>
                <a:rPr lang="en-GB" sz="1000" dirty="0"/>
                <a:t>.</a:t>
              </a:r>
            </a:p>
            <a:p>
              <a:pPr>
                <a:spcAft>
                  <a:spcPts val="600"/>
                </a:spcAft>
              </a:pPr>
              <a:r>
                <a:rPr lang="en-GB" sz="1000" dirty="0"/>
                <a:t>Researchers become producers of knowledge. Extension agents become advisors who act as salesmen op knowledge products. </a:t>
              </a:r>
            </a:p>
          </p:txBody>
        </p:sp>
        <p:sp>
          <p:nvSpPr>
            <p:cNvPr id="34" name="Tekstvak 33">
              <a:extLst>
                <a:ext uri="{FF2B5EF4-FFF2-40B4-BE49-F238E27FC236}">
                  <a16:creationId xmlns:a16="http://schemas.microsoft.com/office/drawing/2014/main" id="{7F39FC06-679E-446F-952C-DDAD21E4780D}"/>
                </a:ext>
              </a:extLst>
            </p:cNvPr>
            <p:cNvSpPr txBox="1"/>
            <p:nvPr/>
          </p:nvSpPr>
          <p:spPr>
            <a:xfrm>
              <a:off x="8315908" y="4291942"/>
              <a:ext cx="3686103" cy="2092881"/>
            </a:xfrm>
            <a:prstGeom prst="rect">
              <a:avLst/>
            </a:prstGeom>
            <a:noFill/>
          </p:spPr>
          <p:txBody>
            <a:bodyPr wrap="square" rtlCol="0">
              <a:spAutoFit/>
            </a:bodyPr>
            <a:lstStyle/>
            <a:p>
              <a:pPr>
                <a:spcAft>
                  <a:spcPts val="600"/>
                </a:spcAft>
              </a:pPr>
              <a:r>
                <a:rPr lang="en-GB" sz="1000" dirty="0"/>
                <a:t>Public extension services are </a:t>
              </a:r>
              <a:r>
                <a:rPr lang="en-GB" sz="1000" dirty="0">
                  <a:solidFill>
                    <a:srgbClr val="C00000"/>
                  </a:solidFill>
                </a:rPr>
                <a:t>privatised</a:t>
              </a:r>
              <a:r>
                <a:rPr lang="en-GB" sz="1000" dirty="0"/>
                <a:t> and become commercial enterprises. Public agencies act as clients in the market for knowledge products for the common good. </a:t>
              </a:r>
            </a:p>
            <a:p>
              <a:pPr>
                <a:spcAft>
                  <a:spcPts val="600"/>
                </a:spcAft>
              </a:pPr>
              <a:r>
                <a:rPr lang="en-GB" sz="1000" dirty="0"/>
                <a:t>Knowledge institutions (research institutes, advisory services, consortia) must </a:t>
              </a:r>
              <a:r>
                <a:rPr lang="en-GB" sz="1000" dirty="0">
                  <a:solidFill>
                    <a:srgbClr val="C00000"/>
                  </a:solidFill>
                </a:rPr>
                <a:t>compete for funds</a:t>
              </a:r>
              <a:r>
                <a:rPr lang="en-GB" sz="1000" dirty="0"/>
                <a:t>, and are supposed to deliver products according to strict specifications. </a:t>
              </a:r>
            </a:p>
            <a:p>
              <a:pPr>
                <a:spcAft>
                  <a:spcPts val="600"/>
                </a:spcAft>
              </a:pPr>
              <a:r>
                <a:rPr lang="en-GB" sz="1000" dirty="0"/>
                <a:t>The concept of AKIS does not disappear but is interpreted differently: </a:t>
              </a:r>
              <a:r>
                <a:rPr lang="en-GB" sz="1000" dirty="0">
                  <a:solidFill>
                    <a:srgbClr val="C00000"/>
                  </a:solidFill>
                </a:rPr>
                <a:t>Agricultural Knowledge and </a:t>
              </a:r>
              <a:r>
                <a:rPr lang="en-GB" sz="1000" b="1" dirty="0">
                  <a:solidFill>
                    <a:srgbClr val="C00000"/>
                  </a:solidFill>
                </a:rPr>
                <a:t>Innovation</a:t>
              </a:r>
              <a:r>
                <a:rPr lang="en-GB" sz="1000" dirty="0">
                  <a:solidFill>
                    <a:srgbClr val="C00000"/>
                  </a:solidFill>
                </a:rPr>
                <a:t> Systems</a:t>
              </a:r>
              <a:r>
                <a:rPr lang="en-GB" sz="1000" dirty="0"/>
                <a:t>. </a:t>
              </a:r>
            </a:p>
            <a:p>
              <a:pPr>
                <a:spcAft>
                  <a:spcPts val="600"/>
                </a:spcAft>
              </a:pPr>
              <a:r>
                <a:rPr lang="en-GB" sz="1000" dirty="0"/>
                <a:t>Something is missing: who takes care of the quality of the system (the wiring) if all actors are competing with each other? </a:t>
              </a:r>
            </a:p>
            <a:p>
              <a:pPr>
                <a:spcAft>
                  <a:spcPts val="600"/>
                </a:spcAft>
              </a:pPr>
              <a:r>
                <a:rPr lang="en-GB" sz="1000" dirty="0">
                  <a:solidFill>
                    <a:srgbClr val="C00000"/>
                  </a:solidFill>
                </a:rPr>
                <a:t>Knowledge brokers </a:t>
              </a:r>
              <a:r>
                <a:rPr lang="en-GB" sz="1000" dirty="0"/>
                <a:t>are introduced to match supply and demand. </a:t>
              </a:r>
            </a:p>
          </p:txBody>
        </p:sp>
        <p:sp>
          <p:nvSpPr>
            <p:cNvPr id="35" name="Tekstvak 34">
              <a:extLst>
                <a:ext uri="{FF2B5EF4-FFF2-40B4-BE49-F238E27FC236}">
                  <a16:creationId xmlns:a16="http://schemas.microsoft.com/office/drawing/2014/main" id="{CB7283C6-E779-4511-9C5B-657412EC7BC9}"/>
                </a:ext>
              </a:extLst>
            </p:cNvPr>
            <p:cNvSpPr txBox="1"/>
            <p:nvPr/>
          </p:nvSpPr>
          <p:spPr>
            <a:xfrm>
              <a:off x="4110553" y="4347740"/>
              <a:ext cx="2689926" cy="2323713"/>
            </a:xfrm>
            <a:prstGeom prst="rect">
              <a:avLst/>
            </a:prstGeom>
            <a:noFill/>
          </p:spPr>
          <p:txBody>
            <a:bodyPr wrap="square" rtlCol="0">
              <a:spAutoFit/>
            </a:bodyPr>
            <a:lstStyle/>
            <a:p>
              <a:pPr>
                <a:spcAft>
                  <a:spcPts val="600"/>
                </a:spcAft>
              </a:pPr>
              <a:r>
                <a:rPr lang="en-GB" sz="1000" dirty="0">
                  <a:solidFill>
                    <a:schemeClr val="accent4">
                      <a:lumMod val="50000"/>
                    </a:schemeClr>
                  </a:solidFill>
                </a:rPr>
                <a:t>From the years 10 onwards, the strengths and possibilities of networks become recognised. </a:t>
              </a:r>
            </a:p>
            <a:p>
              <a:pPr>
                <a:spcAft>
                  <a:spcPts val="600"/>
                </a:spcAft>
              </a:pPr>
              <a:r>
                <a:rPr lang="en-GB" sz="1000" dirty="0"/>
                <a:t>Initiators who share ambitions form networks that can develop agency: the capacity to make things move.  </a:t>
              </a:r>
            </a:p>
            <a:p>
              <a:pPr>
                <a:spcAft>
                  <a:spcPts val="600"/>
                </a:spcAft>
              </a:pPr>
              <a:r>
                <a:rPr lang="en-GB" sz="1000" dirty="0"/>
                <a:t>Network approaches appear to be effective for creating innovations through interactive processes.</a:t>
              </a:r>
            </a:p>
            <a:p>
              <a:pPr>
                <a:spcAft>
                  <a:spcPts val="600"/>
                </a:spcAft>
              </a:pPr>
              <a:r>
                <a:rPr lang="en-GB" sz="1000" dirty="0"/>
                <a:t>The European Commission launches EIP (2014). It aims at interactive innovation and offers funding for ‘</a:t>
              </a:r>
              <a:r>
                <a:rPr lang="en-GB" sz="1000" dirty="0">
                  <a:solidFill>
                    <a:srgbClr val="C00000"/>
                  </a:solidFill>
                </a:rPr>
                <a:t>Operational Groups</a:t>
              </a:r>
              <a:r>
                <a:rPr lang="en-GB" sz="1000" dirty="0"/>
                <a:t>’ in which farmers, knowledge workers and possibly others work together towards an innovation. </a:t>
              </a:r>
            </a:p>
          </p:txBody>
        </p:sp>
        <p:sp>
          <p:nvSpPr>
            <p:cNvPr id="8" name="Tekstvak 7">
              <a:extLst>
                <a:ext uri="{FF2B5EF4-FFF2-40B4-BE49-F238E27FC236}">
                  <a16:creationId xmlns:a16="http://schemas.microsoft.com/office/drawing/2014/main" id="{62850842-368F-8811-16DB-02509D96BBEB}"/>
                </a:ext>
              </a:extLst>
            </p:cNvPr>
            <p:cNvSpPr txBox="1"/>
            <p:nvPr/>
          </p:nvSpPr>
          <p:spPr>
            <a:xfrm>
              <a:off x="199193" y="5568999"/>
              <a:ext cx="3317124" cy="584775"/>
            </a:xfrm>
            <a:prstGeom prst="rect">
              <a:avLst/>
            </a:prstGeom>
            <a:noFill/>
            <a:ln>
              <a:solidFill>
                <a:schemeClr val="accent6">
                  <a:lumMod val="75000"/>
                </a:schemeClr>
              </a:solidFill>
            </a:ln>
          </p:spPr>
          <p:txBody>
            <a:bodyPr wrap="square" rtlCol="0">
              <a:spAutoFit/>
            </a:bodyPr>
            <a:lstStyle/>
            <a:p>
              <a:pPr>
                <a:spcAft>
                  <a:spcPts val="600"/>
                </a:spcAft>
              </a:pPr>
              <a:r>
                <a:rPr lang="en-GB" sz="900" b="1" dirty="0">
                  <a:solidFill>
                    <a:schemeClr val="accent6">
                      <a:lumMod val="50000"/>
                    </a:schemeClr>
                  </a:solidFill>
                </a:rPr>
                <a:t>Further reading: </a:t>
              </a:r>
            </a:p>
            <a:p>
              <a:pPr>
                <a:spcAft>
                  <a:spcPts val="600"/>
                </a:spcAft>
              </a:pPr>
              <a:r>
                <a:rPr lang="nl-NL" sz="900" dirty="0"/>
                <a:t>Wielinga, H.E., </a:t>
              </a:r>
              <a:r>
                <a:rPr lang="nl-NL" sz="900" dirty="0" err="1"/>
                <a:t>Burssens</a:t>
              </a:r>
              <a:r>
                <a:rPr lang="nl-NL" sz="900" dirty="0"/>
                <a:t>, S. (2023): AKIS as a concept: </a:t>
              </a:r>
              <a:r>
                <a:rPr lang="en-GB" sz="900" dirty="0"/>
                <a:t>from history to future. In: proceedings 26th ESEE conference, Toulouse.</a:t>
              </a:r>
            </a:p>
          </p:txBody>
        </p:sp>
        <p:sp>
          <p:nvSpPr>
            <p:cNvPr id="26" name="Tekstvak 25">
              <a:extLst>
                <a:ext uri="{FF2B5EF4-FFF2-40B4-BE49-F238E27FC236}">
                  <a16:creationId xmlns:a16="http://schemas.microsoft.com/office/drawing/2014/main" id="{6059980D-912C-F326-EF68-362CC7CF6DF1}"/>
                </a:ext>
              </a:extLst>
            </p:cNvPr>
            <p:cNvSpPr txBox="1"/>
            <p:nvPr/>
          </p:nvSpPr>
          <p:spPr>
            <a:xfrm>
              <a:off x="197495" y="6260248"/>
              <a:ext cx="3302071" cy="400110"/>
            </a:xfrm>
            <a:prstGeom prst="rect">
              <a:avLst/>
            </a:prstGeom>
            <a:solidFill>
              <a:srgbClr val="FFFFCC"/>
            </a:solidFill>
            <a:ln>
              <a:solidFill>
                <a:srgbClr val="C00000"/>
              </a:solidFill>
            </a:ln>
          </p:spPr>
          <p:txBody>
            <a:bodyPr wrap="square" rtlCol="0">
              <a:spAutoFit/>
            </a:bodyPr>
            <a:lstStyle/>
            <a:p>
              <a:r>
                <a:rPr lang="en-GB" sz="1100" b="1" dirty="0">
                  <a:solidFill>
                    <a:srgbClr val="C00000"/>
                  </a:solidFill>
                </a:rPr>
                <a:t>AKIS Country Reports</a:t>
              </a:r>
            </a:p>
            <a:p>
              <a:r>
                <a:rPr lang="en-GB" sz="900" i="1" dirty="0"/>
                <a:t>In i2connect project the AKIS of 30 countries have been described. </a:t>
              </a:r>
            </a:p>
          </p:txBody>
        </p:sp>
        <p:sp>
          <p:nvSpPr>
            <p:cNvPr id="38" name="Actieknop: Vooruit of Volgende 37">
              <a:hlinkClick r:id="rId10" highlightClick="1"/>
              <a:extLst>
                <a:ext uri="{FF2B5EF4-FFF2-40B4-BE49-F238E27FC236}">
                  <a16:creationId xmlns:a16="http://schemas.microsoft.com/office/drawing/2014/main" id="{E45B378B-E3EC-B6F5-8B9C-919B20017A8B}"/>
                </a:ext>
              </a:extLst>
            </p:cNvPr>
            <p:cNvSpPr/>
            <p:nvPr/>
          </p:nvSpPr>
          <p:spPr>
            <a:xfrm>
              <a:off x="3470151" y="5773794"/>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Actieknop: Vooruit of Volgende 38">
              <a:hlinkClick r:id="rId11" highlightClick="1"/>
              <a:extLst>
                <a:ext uri="{FF2B5EF4-FFF2-40B4-BE49-F238E27FC236}">
                  <a16:creationId xmlns:a16="http://schemas.microsoft.com/office/drawing/2014/main" id="{E358AB8A-EA62-8DCB-BA41-620246B45DA7}"/>
                </a:ext>
              </a:extLst>
            </p:cNvPr>
            <p:cNvSpPr/>
            <p:nvPr/>
          </p:nvSpPr>
          <p:spPr>
            <a:xfrm>
              <a:off x="3458185" y="6336979"/>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8620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B7AC23BD-99E5-582A-075E-DD59AD75EA5A}"/>
              </a:ext>
            </a:extLst>
          </p:cNvPr>
          <p:cNvGrpSpPr/>
          <p:nvPr/>
        </p:nvGrpSpPr>
        <p:grpSpPr>
          <a:xfrm>
            <a:off x="-53387" y="0"/>
            <a:ext cx="11933814" cy="6858000"/>
            <a:chOff x="-53387" y="0"/>
            <a:chExt cx="11933814" cy="6858000"/>
          </a:xfrm>
        </p:grpSpPr>
        <p:sp>
          <p:nvSpPr>
            <p:cNvPr id="21" name="Rechthoek: afgeronde hoeken 20">
              <a:extLst>
                <a:ext uri="{FF2B5EF4-FFF2-40B4-BE49-F238E27FC236}">
                  <a16:creationId xmlns:a16="http://schemas.microsoft.com/office/drawing/2014/main" id="{30B7B037-23C4-4AE2-90E4-1517860D9CC7}"/>
                </a:ext>
              </a:extLst>
            </p:cNvPr>
            <p:cNvSpPr/>
            <p:nvPr/>
          </p:nvSpPr>
          <p:spPr>
            <a:xfrm>
              <a:off x="4477173" y="169182"/>
              <a:ext cx="7403254" cy="206702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hthoek: afgeronde hoeken 19">
              <a:extLst>
                <a:ext uri="{FF2B5EF4-FFF2-40B4-BE49-F238E27FC236}">
                  <a16:creationId xmlns:a16="http://schemas.microsoft.com/office/drawing/2014/main" id="{73FAEBBC-0BAD-4A2C-90A4-63FCFA23218B}"/>
                </a:ext>
              </a:extLst>
            </p:cNvPr>
            <p:cNvSpPr/>
            <p:nvPr/>
          </p:nvSpPr>
          <p:spPr>
            <a:xfrm>
              <a:off x="4477173" y="4477324"/>
              <a:ext cx="7403254" cy="206702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Rechthoek: afgeronde hoeken 2">
              <a:extLst>
                <a:ext uri="{FF2B5EF4-FFF2-40B4-BE49-F238E27FC236}">
                  <a16:creationId xmlns:a16="http://schemas.microsoft.com/office/drawing/2014/main" id="{FA64ADCB-D318-42A9-A26F-D4BB8DAEF631}"/>
                </a:ext>
              </a:extLst>
            </p:cNvPr>
            <p:cNvSpPr/>
            <p:nvPr/>
          </p:nvSpPr>
          <p:spPr>
            <a:xfrm>
              <a:off x="4477173" y="2323253"/>
              <a:ext cx="7403254" cy="206702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679784" y="689174"/>
              <a:ext cx="3375110" cy="646331"/>
            </a:xfrm>
            <a:prstGeom prst="rect">
              <a:avLst/>
            </a:prstGeom>
            <a:noFill/>
          </p:spPr>
          <p:txBody>
            <a:bodyPr wrap="square" rtlCol="0">
              <a:spAutoFit/>
            </a:bodyPr>
            <a:lstStyle/>
            <a:p>
              <a:r>
                <a:rPr lang="en-US" dirty="0">
                  <a:solidFill>
                    <a:srgbClr val="C00000"/>
                  </a:solidFill>
                </a:rPr>
                <a:t>What is an ‘interactive innovation’ process? </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197089" y="1495967"/>
              <a:ext cx="3205684" cy="1938992"/>
            </a:xfrm>
            <a:prstGeom prst="rect">
              <a:avLst/>
            </a:prstGeom>
            <a:noFill/>
          </p:spPr>
          <p:txBody>
            <a:bodyPr wrap="square" rtlCol="0">
              <a:spAutoFit/>
            </a:bodyPr>
            <a:lstStyle/>
            <a:p>
              <a:pPr>
                <a:spcAft>
                  <a:spcPts val="600"/>
                </a:spcAft>
              </a:pPr>
              <a:r>
                <a:rPr lang="en-GB" sz="1100" dirty="0"/>
                <a:t>In an </a:t>
              </a:r>
              <a:r>
                <a:rPr lang="en-GB" sz="1100" b="1" dirty="0">
                  <a:solidFill>
                    <a:srgbClr val="C00000"/>
                  </a:solidFill>
                </a:rPr>
                <a:t>interactive innovation process </a:t>
              </a:r>
              <a:r>
                <a:rPr lang="en-GB" sz="1100" dirty="0"/>
                <a:t>the outcome is the result of the efforts of a variety of actors, such as farmers, researchers, and possibly also other persons who bring in relevant knowledge and experience.</a:t>
              </a:r>
            </a:p>
            <a:p>
              <a:pPr>
                <a:spcAft>
                  <a:spcPts val="600"/>
                </a:spcAft>
              </a:pPr>
              <a:r>
                <a:rPr lang="en-GB" sz="1100" dirty="0"/>
                <a:t>Such a process is different from </a:t>
              </a:r>
              <a:r>
                <a:rPr lang="en-GB" sz="1100" b="1" dirty="0">
                  <a:solidFill>
                    <a:srgbClr val="C00000"/>
                  </a:solidFill>
                </a:rPr>
                <a:t>technology transfer</a:t>
              </a:r>
              <a:r>
                <a:rPr lang="en-GB" sz="1100" dirty="0"/>
                <a:t>, in which the solution is transferred from a source to an end user. </a:t>
              </a:r>
            </a:p>
            <a:p>
              <a:pPr>
                <a:spcAft>
                  <a:spcPts val="600"/>
                </a:spcAft>
              </a:pPr>
              <a:r>
                <a:rPr lang="en-GB" sz="1100" dirty="0"/>
                <a:t>It also differs from a </a:t>
              </a:r>
              <a:r>
                <a:rPr lang="en-GB" sz="1100" b="1" dirty="0">
                  <a:solidFill>
                    <a:srgbClr val="C00000"/>
                  </a:solidFill>
                </a:rPr>
                <a:t>production process</a:t>
              </a:r>
              <a:r>
                <a:rPr lang="en-GB" sz="1100" dirty="0"/>
                <a:t>, in which the product to be delivered has been defined and specified by the client. </a:t>
              </a:r>
            </a:p>
          </p:txBody>
        </p:sp>
        <p:sp>
          <p:nvSpPr>
            <p:cNvPr id="8" name="Tekstvak 7">
              <a:extLst>
                <a:ext uri="{FF2B5EF4-FFF2-40B4-BE49-F238E27FC236}">
                  <a16:creationId xmlns:a16="http://schemas.microsoft.com/office/drawing/2014/main" id="{80DE6E05-441D-4858-8529-EB3E6F3A4524}"/>
                </a:ext>
              </a:extLst>
            </p:cNvPr>
            <p:cNvSpPr txBox="1"/>
            <p:nvPr/>
          </p:nvSpPr>
          <p:spPr>
            <a:xfrm>
              <a:off x="197089" y="3448770"/>
              <a:ext cx="3205684" cy="1938992"/>
            </a:xfrm>
            <a:prstGeom prst="rect">
              <a:avLst/>
            </a:prstGeom>
            <a:noFill/>
          </p:spPr>
          <p:txBody>
            <a:bodyPr wrap="square" rtlCol="0">
              <a:spAutoFit/>
            </a:bodyPr>
            <a:lstStyle/>
            <a:p>
              <a:pPr>
                <a:spcAft>
                  <a:spcPts val="600"/>
                </a:spcAft>
              </a:pPr>
              <a:r>
                <a:rPr lang="en-GB" sz="1100" dirty="0"/>
                <a:t>In interactive innovation processes, the result emerges from </a:t>
              </a:r>
              <a:r>
                <a:rPr lang="en-GB" sz="1100" b="1" i="1" dirty="0">
                  <a:solidFill>
                    <a:srgbClr val="C00000"/>
                  </a:solidFill>
                </a:rPr>
                <a:t>co-creation</a:t>
              </a:r>
              <a:r>
                <a:rPr lang="en-GB" sz="1100" dirty="0"/>
                <a:t>. The knowledge, experience and creativity of people involved are needed to create solutions that cannot be known beforehand. </a:t>
              </a:r>
            </a:p>
            <a:p>
              <a:pPr>
                <a:spcAft>
                  <a:spcPts val="600"/>
                </a:spcAft>
              </a:pPr>
              <a:r>
                <a:rPr lang="en-GB" sz="1100" dirty="0"/>
                <a:t>The challenge of facilitating such processes is to create a ‘biotope’ in which people are willing to join, to learn and to create together.</a:t>
              </a:r>
            </a:p>
            <a:p>
              <a:pPr>
                <a:spcAft>
                  <a:spcPts val="600"/>
                </a:spcAft>
              </a:pPr>
              <a:r>
                <a:rPr lang="en-GB" sz="1100" dirty="0"/>
                <a:t>If this is successful, the outcome is better than anyone could have thought of before.</a:t>
              </a:r>
            </a:p>
          </p:txBody>
        </p:sp>
        <p:pic>
          <p:nvPicPr>
            <p:cNvPr id="9" name="Afbeelding 8">
              <a:extLst>
                <a:ext uri="{FF2B5EF4-FFF2-40B4-BE49-F238E27FC236}">
                  <a16:creationId xmlns:a16="http://schemas.microsoft.com/office/drawing/2014/main" id="{BFD9AF94-6B63-4A87-A9E2-BC4D07CAF3D0}"/>
                </a:ext>
              </a:extLst>
            </p:cNvPr>
            <p:cNvPicPr>
              <a:picLocks noChangeAspect="1"/>
            </p:cNvPicPr>
            <p:nvPr/>
          </p:nvPicPr>
          <p:blipFill>
            <a:blip r:embed="rId4"/>
            <a:stretch>
              <a:fillRect/>
            </a:stretch>
          </p:blipFill>
          <p:spPr>
            <a:xfrm>
              <a:off x="4623219" y="379112"/>
              <a:ext cx="3821201" cy="1647165"/>
            </a:xfrm>
            <a:prstGeom prst="rect">
              <a:avLst/>
            </a:prstGeom>
          </p:spPr>
        </p:pic>
        <p:pic>
          <p:nvPicPr>
            <p:cNvPr id="12" name="Afbeelding 11">
              <a:extLst>
                <a:ext uri="{FF2B5EF4-FFF2-40B4-BE49-F238E27FC236}">
                  <a16:creationId xmlns:a16="http://schemas.microsoft.com/office/drawing/2014/main" id="{F7D8B2E5-3B21-4C39-813A-47C115D9705E}"/>
                </a:ext>
              </a:extLst>
            </p:cNvPr>
            <p:cNvPicPr>
              <a:picLocks noChangeAspect="1"/>
            </p:cNvPicPr>
            <p:nvPr/>
          </p:nvPicPr>
          <p:blipFill>
            <a:blip r:embed="rId5"/>
            <a:stretch>
              <a:fillRect/>
            </a:stretch>
          </p:blipFill>
          <p:spPr>
            <a:xfrm>
              <a:off x="7176807" y="2446138"/>
              <a:ext cx="1698181" cy="1781262"/>
            </a:xfrm>
            <a:prstGeom prst="rect">
              <a:avLst/>
            </a:prstGeom>
          </p:spPr>
        </p:pic>
        <p:grpSp>
          <p:nvGrpSpPr>
            <p:cNvPr id="14" name="Groep 13">
              <a:extLst>
                <a:ext uri="{FF2B5EF4-FFF2-40B4-BE49-F238E27FC236}">
                  <a16:creationId xmlns:a16="http://schemas.microsoft.com/office/drawing/2014/main" id="{1020C362-F61F-481A-A538-C9EA638A5D50}"/>
                </a:ext>
              </a:extLst>
            </p:cNvPr>
            <p:cNvGrpSpPr/>
            <p:nvPr/>
          </p:nvGrpSpPr>
          <p:grpSpPr>
            <a:xfrm>
              <a:off x="8839199" y="2410298"/>
              <a:ext cx="2605443" cy="1673920"/>
              <a:chOff x="1563368" y="1406585"/>
              <a:chExt cx="3307538" cy="2124995"/>
            </a:xfrm>
          </p:grpSpPr>
          <p:pic>
            <p:nvPicPr>
              <p:cNvPr id="15" name="Afbeelding 14">
                <a:extLst>
                  <a:ext uri="{FF2B5EF4-FFF2-40B4-BE49-F238E27FC236}">
                    <a16:creationId xmlns:a16="http://schemas.microsoft.com/office/drawing/2014/main" id="{6AF2120E-AB60-4008-A5FF-60FB08CD7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25698" y="2059884"/>
                <a:ext cx="2782878" cy="1471696"/>
              </a:xfrm>
              <a:prstGeom prst="rect">
                <a:avLst/>
              </a:prstGeom>
            </p:spPr>
          </p:pic>
          <p:sp>
            <p:nvSpPr>
              <p:cNvPr id="16" name="Titel 1">
                <a:extLst>
                  <a:ext uri="{FF2B5EF4-FFF2-40B4-BE49-F238E27FC236}">
                    <a16:creationId xmlns:a16="http://schemas.microsoft.com/office/drawing/2014/main" id="{AB0FA1B9-7CFE-4E27-8BB1-C4B329FAA221}"/>
                  </a:ext>
                </a:extLst>
              </p:cNvPr>
              <p:cNvSpPr txBox="1">
                <a:spLocks/>
              </p:cNvSpPr>
              <p:nvPr/>
            </p:nvSpPr>
            <p:spPr>
              <a:xfrm>
                <a:off x="1563368" y="1406585"/>
                <a:ext cx="3307538" cy="6954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000" b="1" dirty="0"/>
                  <a:t>Project</a:t>
                </a:r>
              </a:p>
            </p:txBody>
          </p:sp>
        </p:grpSp>
        <p:grpSp>
          <p:nvGrpSpPr>
            <p:cNvPr id="17" name="Groep 16">
              <a:extLst>
                <a:ext uri="{FF2B5EF4-FFF2-40B4-BE49-F238E27FC236}">
                  <a16:creationId xmlns:a16="http://schemas.microsoft.com/office/drawing/2014/main" id="{8445F324-ED8C-4C1C-BB2E-212E0EA11532}"/>
                </a:ext>
              </a:extLst>
            </p:cNvPr>
            <p:cNvGrpSpPr/>
            <p:nvPr/>
          </p:nvGrpSpPr>
          <p:grpSpPr>
            <a:xfrm>
              <a:off x="4910696" y="4598253"/>
              <a:ext cx="2370606" cy="1523044"/>
              <a:chOff x="6344401" y="3429000"/>
              <a:chExt cx="3307538" cy="2124995"/>
            </a:xfrm>
          </p:grpSpPr>
          <p:pic>
            <p:nvPicPr>
              <p:cNvPr id="18" name="Afbeelding 17">
                <a:extLst>
                  <a:ext uri="{FF2B5EF4-FFF2-40B4-BE49-F238E27FC236}">
                    <a16:creationId xmlns:a16="http://schemas.microsoft.com/office/drawing/2014/main" id="{086F3A44-66BA-4BF9-AF35-F7D690F70A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646" y="4082299"/>
                <a:ext cx="1951048" cy="1471696"/>
              </a:xfrm>
              <a:prstGeom prst="rect">
                <a:avLst/>
              </a:prstGeom>
            </p:spPr>
          </p:pic>
          <p:sp>
            <p:nvSpPr>
              <p:cNvPr id="19" name="Titel 1">
                <a:extLst>
                  <a:ext uri="{FF2B5EF4-FFF2-40B4-BE49-F238E27FC236}">
                    <a16:creationId xmlns:a16="http://schemas.microsoft.com/office/drawing/2014/main" id="{0ABBE811-2A67-4318-99BD-F6128F38492C}"/>
                  </a:ext>
                </a:extLst>
              </p:cNvPr>
              <p:cNvSpPr txBox="1">
                <a:spLocks/>
              </p:cNvSpPr>
              <p:nvPr/>
            </p:nvSpPr>
            <p:spPr>
              <a:xfrm>
                <a:off x="6344401" y="3429000"/>
                <a:ext cx="3307538" cy="5862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000" b="1" dirty="0"/>
                  <a:t>Discovery </a:t>
                </a:r>
                <a:r>
                  <a:rPr lang="en-GB" sz="2000" b="1" dirty="0"/>
                  <a:t>journey</a:t>
                </a:r>
                <a:endParaRPr lang="en-GB" sz="2000" dirty="0"/>
              </a:p>
            </p:txBody>
          </p:sp>
        </p:grpSp>
        <p:sp>
          <p:nvSpPr>
            <p:cNvPr id="22" name="Tekstvak 21">
              <a:extLst>
                <a:ext uri="{FF2B5EF4-FFF2-40B4-BE49-F238E27FC236}">
                  <a16:creationId xmlns:a16="http://schemas.microsoft.com/office/drawing/2014/main" id="{8263975C-9C47-4B2B-A2EF-A173BDA10CED}"/>
                </a:ext>
              </a:extLst>
            </p:cNvPr>
            <p:cNvSpPr txBox="1"/>
            <p:nvPr/>
          </p:nvSpPr>
          <p:spPr>
            <a:xfrm>
              <a:off x="8777790" y="379112"/>
              <a:ext cx="2460207" cy="369332"/>
            </a:xfrm>
            <a:prstGeom prst="rect">
              <a:avLst/>
            </a:prstGeom>
            <a:noFill/>
          </p:spPr>
          <p:txBody>
            <a:bodyPr wrap="square" rtlCol="0">
              <a:spAutoFit/>
            </a:bodyPr>
            <a:lstStyle/>
            <a:p>
              <a:r>
                <a:rPr lang="en-US" dirty="0">
                  <a:solidFill>
                    <a:srgbClr val="C00000"/>
                  </a:solidFill>
                </a:rPr>
                <a:t>Technology Transfer</a:t>
              </a:r>
            </a:p>
          </p:txBody>
        </p:sp>
        <p:sp>
          <p:nvSpPr>
            <p:cNvPr id="24" name="Tekstvak 23">
              <a:extLst>
                <a:ext uri="{FF2B5EF4-FFF2-40B4-BE49-F238E27FC236}">
                  <a16:creationId xmlns:a16="http://schemas.microsoft.com/office/drawing/2014/main" id="{344E3318-5C80-4FF6-B8E9-18271430D24E}"/>
                </a:ext>
              </a:extLst>
            </p:cNvPr>
            <p:cNvSpPr txBox="1"/>
            <p:nvPr/>
          </p:nvSpPr>
          <p:spPr>
            <a:xfrm>
              <a:off x="4561391" y="2601755"/>
              <a:ext cx="2081526" cy="646331"/>
            </a:xfrm>
            <a:prstGeom prst="rect">
              <a:avLst/>
            </a:prstGeom>
            <a:noFill/>
          </p:spPr>
          <p:txBody>
            <a:bodyPr wrap="square" rtlCol="0">
              <a:spAutoFit/>
            </a:bodyPr>
            <a:lstStyle/>
            <a:p>
              <a:r>
                <a:rPr lang="en-US" dirty="0">
                  <a:solidFill>
                    <a:srgbClr val="C00000"/>
                  </a:solidFill>
                </a:rPr>
                <a:t>Production process</a:t>
              </a:r>
            </a:p>
            <a:p>
              <a:r>
                <a:rPr lang="en-US" dirty="0">
                  <a:solidFill>
                    <a:srgbClr val="C00000"/>
                  </a:solidFill>
                </a:rPr>
                <a:t>(market)</a:t>
              </a:r>
            </a:p>
          </p:txBody>
        </p:sp>
        <p:sp>
          <p:nvSpPr>
            <p:cNvPr id="25" name="Tekstvak 24">
              <a:extLst>
                <a:ext uri="{FF2B5EF4-FFF2-40B4-BE49-F238E27FC236}">
                  <a16:creationId xmlns:a16="http://schemas.microsoft.com/office/drawing/2014/main" id="{0930961B-3A05-437E-A5F2-DC8F09CB52AC}"/>
                </a:ext>
              </a:extLst>
            </p:cNvPr>
            <p:cNvSpPr txBox="1"/>
            <p:nvPr/>
          </p:nvSpPr>
          <p:spPr>
            <a:xfrm>
              <a:off x="7691639" y="5018430"/>
              <a:ext cx="3332072" cy="369332"/>
            </a:xfrm>
            <a:prstGeom prst="rect">
              <a:avLst/>
            </a:prstGeom>
            <a:noFill/>
          </p:spPr>
          <p:txBody>
            <a:bodyPr wrap="square" rtlCol="0">
              <a:spAutoFit/>
            </a:bodyPr>
            <a:lstStyle/>
            <a:p>
              <a:r>
                <a:rPr lang="en-US" dirty="0">
                  <a:solidFill>
                    <a:srgbClr val="C00000"/>
                  </a:solidFill>
                </a:rPr>
                <a:t>Interactive innovation process</a:t>
              </a:r>
            </a:p>
          </p:txBody>
        </p:sp>
        <p:sp>
          <p:nvSpPr>
            <p:cNvPr id="6" name="Tekstvak 5">
              <a:extLst>
                <a:ext uri="{FF2B5EF4-FFF2-40B4-BE49-F238E27FC236}">
                  <a16:creationId xmlns:a16="http://schemas.microsoft.com/office/drawing/2014/main" id="{70862A6F-8ADE-47BE-95C7-CC0CC93A1561}"/>
                </a:ext>
              </a:extLst>
            </p:cNvPr>
            <p:cNvSpPr txBox="1"/>
            <p:nvPr/>
          </p:nvSpPr>
          <p:spPr>
            <a:xfrm>
              <a:off x="8810628" y="889348"/>
              <a:ext cx="2394530" cy="307777"/>
            </a:xfrm>
            <a:prstGeom prst="rect">
              <a:avLst/>
            </a:prstGeom>
            <a:noFill/>
          </p:spPr>
          <p:txBody>
            <a:bodyPr wrap="square" rtlCol="0">
              <a:spAutoFit/>
            </a:bodyPr>
            <a:lstStyle/>
            <a:p>
              <a:r>
                <a:rPr lang="en-GB" sz="1400" dirty="0"/>
                <a:t>Experts define desired result</a:t>
              </a:r>
            </a:p>
          </p:txBody>
        </p:sp>
        <p:sp>
          <p:nvSpPr>
            <p:cNvPr id="28" name="Tekstvak 27">
              <a:extLst>
                <a:ext uri="{FF2B5EF4-FFF2-40B4-BE49-F238E27FC236}">
                  <a16:creationId xmlns:a16="http://schemas.microsoft.com/office/drawing/2014/main" id="{E1059790-2068-4CEB-82DF-71E92FA066E2}"/>
                </a:ext>
              </a:extLst>
            </p:cNvPr>
            <p:cNvSpPr txBox="1"/>
            <p:nvPr/>
          </p:nvSpPr>
          <p:spPr>
            <a:xfrm>
              <a:off x="4575632" y="3288923"/>
              <a:ext cx="2394530" cy="307777"/>
            </a:xfrm>
            <a:prstGeom prst="rect">
              <a:avLst/>
            </a:prstGeom>
            <a:noFill/>
          </p:spPr>
          <p:txBody>
            <a:bodyPr wrap="square" rtlCol="0">
              <a:spAutoFit/>
            </a:bodyPr>
            <a:lstStyle/>
            <a:p>
              <a:r>
                <a:rPr lang="en-GB" sz="1400" dirty="0"/>
                <a:t>Client defines desired result</a:t>
              </a:r>
            </a:p>
          </p:txBody>
        </p:sp>
        <p:sp>
          <p:nvSpPr>
            <p:cNvPr id="29" name="Tekstvak 28">
              <a:extLst>
                <a:ext uri="{FF2B5EF4-FFF2-40B4-BE49-F238E27FC236}">
                  <a16:creationId xmlns:a16="http://schemas.microsoft.com/office/drawing/2014/main" id="{3E128C6F-0950-4EC7-80D8-262B2C9C9040}"/>
                </a:ext>
              </a:extLst>
            </p:cNvPr>
            <p:cNvSpPr txBox="1"/>
            <p:nvPr/>
          </p:nvSpPr>
          <p:spPr>
            <a:xfrm>
              <a:off x="4575631" y="3603533"/>
              <a:ext cx="2601175" cy="276999"/>
            </a:xfrm>
            <a:prstGeom prst="rect">
              <a:avLst/>
            </a:prstGeom>
            <a:noFill/>
          </p:spPr>
          <p:txBody>
            <a:bodyPr wrap="square" rtlCol="0">
              <a:spAutoFit/>
            </a:bodyPr>
            <a:lstStyle/>
            <a:p>
              <a:r>
                <a:rPr lang="en-GB" sz="1200" i="1" dirty="0"/>
                <a:t>(Funding agency defines desired result)</a:t>
              </a:r>
            </a:p>
          </p:txBody>
        </p:sp>
        <p:sp>
          <p:nvSpPr>
            <p:cNvPr id="30" name="Tekstvak 29">
              <a:extLst>
                <a:ext uri="{FF2B5EF4-FFF2-40B4-BE49-F238E27FC236}">
                  <a16:creationId xmlns:a16="http://schemas.microsoft.com/office/drawing/2014/main" id="{A18C73DB-54C8-40E8-9CDB-21CFA5D2C959}"/>
                </a:ext>
              </a:extLst>
            </p:cNvPr>
            <p:cNvSpPr txBox="1"/>
            <p:nvPr/>
          </p:nvSpPr>
          <p:spPr>
            <a:xfrm>
              <a:off x="7698002" y="5474807"/>
              <a:ext cx="2961250" cy="307777"/>
            </a:xfrm>
            <a:prstGeom prst="rect">
              <a:avLst/>
            </a:prstGeom>
            <a:noFill/>
          </p:spPr>
          <p:txBody>
            <a:bodyPr wrap="square" rtlCol="0">
              <a:spAutoFit/>
            </a:bodyPr>
            <a:lstStyle/>
            <a:p>
              <a:r>
                <a:rPr lang="en-GB" sz="1400" dirty="0"/>
                <a:t>Initiators define shared ambition</a:t>
              </a:r>
            </a:p>
          </p:txBody>
        </p:sp>
        <p:sp>
          <p:nvSpPr>
            <p:cNvPr id="31" name="Actieknop: Vooruit of Volgende 30">
              <a:hlinkClick r:id="rId8" action="ppaction://hlinksldjump" highlightClick="1"/>
              <a:extLst>
                <a:ext uri="{FF2B5EF4-FFF2-40B4-BE49-F238E27FC236}">
                  <a16:creationId xmlns:a16="http://schemas.microsoft.com/office/drawing/2014/main" id="{64A3C244-6E4A-475C-BCFB-103FBDAC1A11}"/>
                </a:ext>
              </a:extLst>
            </p:cNvPr>
            <p:cNvSpPr/>
            <p:nvPr/>
          </p:nvSpPr>
          <p:spPr>
            <a:xfrm>
              <a:off x="11237997" y="431047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ep 3">
              <a:extLst>
                <a:ext uri="{FF2B5EF4-FFF2-40B4-BE49-F238E27FC236}">
                  <a16:creationId xmlns:a16="http://schemas.microsoft.com/office/drawing/2014/main" id="{FA5840E7-C0DF-4C86-804D-E11078CF81FB}"/>
                </a:ext>
              </a:extLst>
            </p:cNvPr>
            <p:cNvGrpSpPr/>
            <p:nvPr/>
          </p:nvGrpSpPr>
          <p:grpSpPr>
            <a:xfrm>
              <a:off x="197089" y="6121297"/>
              <a:ext cx="3549375" cy="372988"/>
              <a:chOff x="197089" y="6121297"/>
              <a:chExt cx="3549375" cy="372988"/>
            </a:xfrm>
          </p:grpSpPr>
          <p:sp>
            <p:nvSpPr>
              <p:cNvPr id="32" name="Tekstvak 31">
                <a:extLst>
                  <a:ext uri="{FF2B5EF4-FFF2-40B4-BE49-F238E27FC236}">
                    <a16:creationId xmlns:a16="http://schemas.microsoft.com/office/drawing/2014/main" id="{A2023478-032D-41B9-A3A7-E5F7B9659A2D}"/>
                  </a:ext>
                </a:extLst>
              </p:cNvPr>
              <p:cNvSpPr txBox="1"/>
              <p:nvPr/>
            </p:nvSpPr>
            <p:spPr>
              <a:xfrm>
                <a:off x="197089" y="6121297"/>
                <a:ext cx="3549375"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What makes facilitation in interactive innovation process</a:t>
                </a:r>
              </a:p>
              <a:p>
                <a:pPr algn="l"/>
                <a:r>
                  <a:rPr lang="en-GB" sz="1000" dirty="0">
                    <a:solidFill>
                      <a:schemeClr val="tx1"/>
                    </a:solidFill>
                  </a:rPr>
                  <a:t>so special?</a:t>
                </a:r>
              </a:p>
            </p:txBody>
          </p:sp>
          <p:sp>
            <p:nvSpPr>
              <p:cNvPr id="33" name="Actieknop: Vooruit of Volgende 32">
                <a:hlinkClick r:id="rId8" action="ppaction://hlinksldjump" highlightClick="1"/>
                <a:extLst>
                  <a:ext uri="{FF2B5EF4-FFF2-40B4-BE49-F238E27FC236}">
                    <a16:creationId xmlns:a16="http://schemas.microsoft.com/office/drawing/2014/main" id="{E83F7908-3E86-422B-86A9-82DD6E1C480E}"/>
                  </a:ext>
                </a:extLst>
              </p:cNvPr>
              <p:cNvSpPr/>
              <p:nvPr/>
            </p:nvSpPr>
            <p:spPr>
              <a:xfrm>
                <a:off x="3364841" y="618446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407146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E2ACADCE-D84E-4758-BE61-4F99AD580B9C}"/>
              </a:ext>
            </a:extLst>
          </p:cNvPr>
          <p:cNvGrpSpPr/>
          <p:nvPr/>
        </p:nvGrpSpPr>
        <p:grpSpPr>
          <a:xfrm>
            <a:off x="-30080" y="0"/>
            <a:ext cx="11684669" cy="6858000"/>
            <a:chOff x="0" y="0"/>
            <a:chExt cx="11684669" cy="6858000"/>
          </a:xfrm>
        </p:grpSpPr>
        <p:sp>
          <p:nvSpPr>
            <p:cNvPr id="3" name="Rechthoek: afgeronde hoeken 2">
              <a:extLst>
                <a:ext uri="{FF2B5EF4-FFF2-40B4-BE49-F238E27FC236}">
                  <a16:creationId xmlns:a16="http://schemas.microsoft.com/office/drawing/2014/main" id="{8FDC64D0-D0B5-43AF-A36B-AE363CA33A51}"/>
                </a:ext>
              </a:extLst>
            </p:cNvPr>
            <p:cNvSpPr/>
            <p:nvPr/>
          </p:nvSpPr>
          <p:spPr>
            <a:xfrm>
              <a:off x="4443372" y="234616"/>
              <a:ext cx="3515518" cy="1973179"/>
            </a:xfrm>
            <a:prstGeom prst="roundRect">
              <a:avLst>
                <a:gd name="adj" fmla="val 916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486B38A6-89E6-44A3-A712-B51FB553F898}"/>
                </a:ext>
              </a:extLst>
            </p:cNvPr>
            <p:cNvSpPr/>
            <p:nvPr/>
          </p:nvSpPr>
          <p:spPr>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47773" y="1696757"/>
              <a:ext cx="3669767" cy="369332"/>
            </a:xfrm>
            <a:prstGeom prst="rect">
              <a:avLst/>
            </a:prstGeom>
            <a:noFill/>
          </p:spPr>
          <p:txBody>
            <a:bodyPr wrap="square" rtlCol="0">
              <a:spAutoFit/>
            </a:bodyPr>
            <a:lstStyle/>
            <a:p>
              <a:r>
                <a:rPr lang="en-GB" dirty="0">
                  <a:solidFill>
                    <a:srgbClr val="C00000"/>
                  </a:solidFill>
                </a:rPr>
                <a:t>What is interactive innovation?</a:t>
              </a:r>
            </a:p>
          </p:txBody>
        </p:sp>
        <p:sp>
          <p:nvSpPr>
            <p:cNvPr id="8" name="Tekstvak 7">
              <a:extLst>
                <a:ext uri="{FF2B5EF4-FFF2-40B4-BE49-F238E27FC236}">
                  <a16:creationId xmlns:a16="http://schemas.microsoft.com/office/drawing/2014/main" id="{69A94992-F87F-4ABC-86F5-84C10E291636}"/>
                </a:ext>
              </a:extLst>
            </p:cNvPr>
            <p:cNvSpPr txBox="1"/>
            <p:nvPr/>
          </p:nvSpPr>
          <p:spPr>
            <a:xfrm>
              <a:off x="247773" y="2499592"/>
              <a:ext cx="3599480" cy="3308598"/>
            </a:xfrm>
            <a:prstGeom prst="rect">
              <a:avLst/>
            </a:prstGeom>
            <a:noFill/>
          </p:spPr>
          <p:txBody>
            <a:bodyPr wrap="square" rtlCol="0">
              <a:spAutoFit/>
            </a:bodyPr>
            <a:lstStyle/>
            <a:p>
              <a:r>
                <a:rPr lang="en-GB" sz="1100" dirty="0"/>
                <a:t>Interactive innovation is more than a researcher involving some farmers to try out and adjust a new finding, before bringing it to the market. </a:t>
              </a:r>
            </a:p>
            <a:p>
              <a:endParaRPr lang="en-GB" sz="1100" dirty="0"/>
            </a:p>
            <a:p>
              <a:r>
                <a:rPr lang="en-GB" sz="1100" dirty="0"/>
                <a:t>What more?</a:t>
              </a:r>
            </a:p>
            <a:p>
              <a:endParaRPr lang="en-GB" sz="1100" dirty="0"/>
            </a:p>
            <a:p>
              <a:r>
                <a:rPr lang="en-GB" sz="1100" dirty="0"/>
                <a:t>Several concepts are frequently being used for indicating what we are talking about. The science team in i2connect has worked out a number of them. </a:t>
              </a:r>
            </a:p>
            <a:p>
              <a:pPr marL="171450" indent="-171450">
                <a:buFont typeface="Arial" panose="020B0604020202020204" pitchFamily="34" charset="0"/>
                <a:buChar char="•"/>
              </a:pPr>
              <a:r>
                <a:rPr lang="en-GB" sz="1100" dirty="0"/>
                <a:t>Interactive innovation</a:t>
              </a:r>
            </a:p>
            <a:p>
              <a:pPr marL="171450" indent="-171450">
                <a:buFont typeface="Arial" panose="020B0604020202020204" pitchFamily="34" charset="0"/>
                <a:buChar char="•"/>
              </a:pPr>
              <a:r>
                <a:rPr lang="en-GB" sz="1100" dirty="0"/>
                <a:t>Multi Actor Approach</a:t>
              </a:r>
            </a:p>
            <a:p>
              <a:pPr marL="171450" indent="-171450">
                <a:buFont typeface="Arial" panose="020B0604020202020204" pitchFamily="34" charset="0"/>
                <a:buChar char="•"/>
              </a:pPr>
              <a:r>
                <a:rPr lang="en-GB" sz="1100" dirty="0"/>
                <a:t>Innovation Network Approach</a:t>
              </a:r>
            </a:p>
            <a:p>
              <a:pPr marL="171450" indent="-171450">
                <a:buFont typeface="Arial" panose="020B0604020202020204" pitchFamily="34" charset="0"/>
                <a:buChar char="•"/>
              </a:pPr>
              <a:r>
                <a:rPr lang="en-GB" sz="1100" dirty="0"/>
                <a:t>Professional Organisations and Peer-to-Peer Networks</a:t>
              </a:r>
            </a:p>
            <a:p>
              <a:pPr marL="171450" indent="-171450">
                <a:buFont typeface="Arial" panose="020B0604020202020204" pitchFamily="34" charset="0"/>
                <a:buChar char="•"/>
              </a:pPr>
              <a:r>
                <a:rPr lang="en-GB" sz="1100" dirty="0"/>
                <a:t>Learning Organisations</a:t>
              </a:r>
            </a:p>
            <a:p>
              <a:pPr marL="171450" indent="-171450">
                <a:buFont typeface="Arial" panose="020B0604020202020204" pitchFamily="34" charset="0"/>
                <a:buChar char="•"/>
              </a:pPr>
              <a:r>
                <a:rPr lang="en-GB" sz="1100" dirty="0"/>
                <a:t>Communities of Practice</a:t>
              </a:r>
            </a:p>
            <a:p>
              <a:pPr marL="171450" indent="-171450">
                <a:buFont typeface="Arial" panose="020B0604020202020204" pitchFamily="34" charset="0"/>
                <a:buChar char="•"/>
              </a:pPr>
              <a:r>
                <a:rPr lang="en-GB" sz="1100" dirty="0"/>
                <a:t>Innovation Platforms</a:t>
              </a:r>
            </a:p>
            <a:p>
              <a:pPr marL="171450" indent="-171450">
                <a:buFont typeface="Arial" panose="020B0604020202020204" pitchFamily="34" charset="0"/>
                <a:buChar char="•"/>
              </a:pPr>
              <a:endParaRPr lang="en-GB" sz="1100" dirty="0"/>
            </a:p>
            <a:p>
              <a:r>
                <a:rPr lang="en-GB" sz="1100" dirty="0"/>
                <a:t>The first three concepts are presented here.</a:t>
              </a:r>
            </a:p>
            <a:p>
              <a:pPr marL="171450" indent="-171450">
                <a:buFont typeface="Arial" panose="020B0604020202020204" pitchFamily="34" charset="0"/>
                <a:buChar char="•"/>
              </a:pPr>
              <a:endParaRPr lang="en-GB" sz="1100" dirty="0"/>
            </a:p>
          </p:txBody>
        </p:sp>
        <p:sp>
          <p:nvSpPr>
            <p:cNvPr id="12" name="Tekstvak 11">
              <a:extLst>
                <a:ext uri="{FF2B5EF4-FFF2-40B4-BE49-F238E27FC236}">
                  <a16:creationId xmlns:a16="http://schemas.microsoft.com/office/drawing/2014/main" id="{25A92DED-D44B-4FB1-89A2-4FFF02076A78}"/>
                </a:ext>
              </a:extLst>
            </p:cNvPr>
            <p:cNvSpPr txBox="1"/>
            <p:nvPr/>
          </p:nvSpPr>
          <p:spPr>
            <a:xfrm>
              <a:off x="4525050" y="260459"/>
              <a:ext cx="3433840" cy="1862048"/>
            </a:xfrm>
            <a:prstGeom prst="rect">
              <a:avLst/>
            </a:prstGeom>
            <a:noFill/>
          </p:spPr>
          <p:txBody>
            <a:bodyPr wrap="square" rtlCol="0">
              <a:spAutoFit/>
            </a:bodyPr>
            <a:lstStyle/>
            <a:p>
              <a:pPr>
                <a:spcAft>
                  <a:spcPts val="600"/>
                </a:spcAft>
              </a:pPr>
              <a:r>
                <a:rPr lang="en-GB" sz="1100" b="1" dirty="0">
                  <a:solidFill>
                    <a:srgbClr val="C00000"/>
                  </a:solidFill>
                </a:rPr>
                <a:t>Interactive innovation </a:t>
              </a:r>
              <a:r>
                <a:rPr lang="en-GB" sz="1100" dirty="0"/>
                <a:t>emphasises cooperation among various actors, the sharing of knowledge and effective intermediation between actors along the value chains and at different territorial levels. </a:t>
              </a:r>
            </a:p>
            <a:p>
              <a:pPr>
                <a:spcAft>
                  <a:spcPts val="600"/>
                </a:spcAft>
              </a:pPr>
              <a:r>
                <a:rPr lang="en-GB" sz="1100" dirty="0"/>
                <a:t>Key for interactive innovation is that existing (sometimes tacit) knowledge is included whereby end -users and practitioners are not only involved as study objects but their entrepreneurial skills and practical knowledge are used for developing the solution or opportunity, thereby creating co-ownership. </a:t>
              </a:r>
            </a:p>
          </p:txBody>
        </p:sp>
        <p:sp>
          <p:nvSpPr>
            <p:cNvPr id="13" name="Rechthoek: afgeronde hoeken 12">
              <a:extLst>
                <a:ext uri="{FF2B5EF4-FFF2-40B4-BE49-F238E27FC236}">
                  <a16:creationId xmlns:a16="http://schemas.microsoft.com/office/drawing/2014/main" id="{6CADA91F-A6E6-4DAF-B425-C570BAFE8DE9}"/>
                </a:ext>
              </a:extLst>
            </p:cNvPr>
            <p:cNvSpPr/>
            <p:nvPr/>
          </p:nvSpPr>
          <p:spPr>
            <a:xfrm>
              <a:off x="5927558" y="2258474"/>
              <a:ext cx="3515518" cy="2147637"/>
            </a:xfrm>
            <a:prstGeom prst="roundRect">
              <a:avLst>
                <a:gd name="adj" fmla="val 991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4400EC0C-10C0-41EF-BCA4-216AEA9AF61C}"/>
                </a:ext>
              </a:extLst>
            </p:cNvPr>
            <p:cNvSpPr txBox="1"/>
            <p:nvPr/>
          </p:nvSpPr>
          <p:spPr>
            <a:xfrm>
              <a:off x="6024987" y="2309965"/>
              <a:ext cx="3433840" cy="2031325"/>
            </a:xfrm>
            <a:prstGeom prst="rect">
              <a:avLst/>
            </a:prstGeom>
            <a:noFill/>
          </p:spPr>
          <p:txBody>
            <a:bodyPr wrap="square" rtlCol="0">
              <a:spAutoFit/>
            </a:bodyPr>
            <a:lstStyle/>
            <a:p>
              <a:pPr>
                <a:spcAft>
                  <a:spcPts val="600"/>
                </a:spcAft>
              </a:pPr>
              <a:r>
                <a:rPr lang="en-US" sz="1100" b="1" dirty="0">
                  <a:solidFill>
                    <a:srgbClr val="C00000"/>
                  </a:solidFill>
                </a:rPr>
                <a:t>Multi-actor  approach</a:t>
              </a:r>
              <a:r>
                <a:rPr lang="en-US" sz="1100" dirty="0"/>
                <a:t> involves  all  the  relevant actors  along  the entire  project;  from  the participation  in  the  planning  of  work  and experiments,  their  execution,  up  until  the dissemination  of  results  and  possible demonstration  phase.  </a:t>
              </a:r>
            </a:p>
            <a:p>
              <a:pPr>
                <a:spcAft>
                  <a:spcPts val="600"/>
                </a:spcAft>
              </a:pPr>
              <a:r>
                <a:rPr lang="en-US" sz="1100" dirty="0"/>
                <a:t>The  relevant  actors  are  those that  share  a  complex  problem,  which  requires  new  knowledge  and  practice  and  include actors   from   different   societal  sectors   such   as   researchers,   entrepreneurs,  educators, government  workers,  NGO  representatives  as  well  as  farmers/farmer  groups,  advisors, enterprises, etc.</a:t>
              </a:r>
              <a:endParaRPr lang="en-GB" sz="1100" dirty="0"/>
            </a:p>
          </p:txBody>
        </p:sp>
        <p:sp>
          <p:nvSpPr>
            <p:cNvPr id="15" name="Rechthoek: afgeronde hoeken 14">
              <a:extLst>
                <a:ext uri="{FF2B5EF4-FFF2-40B4-BE49-F238E27FC236}">
                  <a16:creationId xmlns:a16="http://schemas.microsoft.com/office/drawing/2014/main" id="{33F1A2E5-0097-4EFA-9D28-4646E90EFEEE}"/>
                </a:ext>
              </a:extLst>
            </p:cNvPr>
            <p:cNvSpPr/>
            <p:nvPr/>
          </p:nvSpPr>
          <p:spPr>
            <a:xfrm>
              <a:off x="8153400" y="4449904"/>
              <a:ext cx="3433840" cy="1437774"/>
            </a:xfrm>
            <a:prstGeom prst="roundRect">
              <a:avLst>
                <a:gd name="adj" fmla="val 991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F7F91EA4-D96F-4718-A3B4-BEB1ECFEEE78}"/>
                </a:ext>
              </a:extLst>
            </p:cNvPr>
            <p:cNvSpPr txBox="1"/>
            <p:nvPr/>
          </p:nvSpPr>
          <p:spPr>
            <a:xfrm>
              <a:off x="8250829" y="4501394"/>
              <a:ext cx="3433840" cy="1277273"/>
            </a:xfrm>
            <a:prstGeom prst="rect">
              <a:avLst/>
            </a:prstGeom>
            <a:noFill/>
          </p:spPr>
          <p:txBody>
            <a:bodyPr wrap="square" rtlCol="0">
              <a:spAutoFit/>
            </a:bodyPr>
            <a:lstStyle/>
            <a:p>
              <a:pPr>
                <a:spcAft>
                  <a:spcPts val="600"/>
                </a:spcAft>
              </a:pPr>
              <a:r>
                <a:rPr lang="en-US" sz="1100" b="1" dirty="0">
                  <a:solidFill>
                    <a:srgbClr val="C00000"/>
                  </a:solidFill>
                </a:rPr>
                <a:t>The innovation network approach </a:t>
              </a:r>
              <a:r>
                <a:rPr lang="en-US" sz="1100" dirty="0"/>
                <a:t>considers innovation to be the result of networks, which can  be  seen  as  social  processes  encouraging  the  sharing  and utilization  of  knowledge.  A network  can  be  defined  as  a  set  of  formal  and  informal  social  relationships  between heterogeneous actors that shape collaborative action</a:t>
              </a:r>
              <a:endParaRPr lang="en-GB" sz="1100" dirty="0"/>
            </a:p>
          </p:txBody>
        </p:sp>
        <p:sp>
          <p:nvSpPr>
            <p:cNvPr id="17" name="Textfeld 10">
              <a:extLst>
                <a:ext uri="{FF2B5EF4-FFF2-40B4-BE49-F238E27FC236}">
                  <a16:creationId xmlns:a16="http://schemas.microsoft.com/office/drawing/2014/main" id="{28A1302A-F27F-4FB9-A8AC-FCFDAE6DD0ED}"/>
                </a:ext>
              </a:extLst>
            </p:cNvPr>
            <p:cNvSpPr txBox="1"/>
            <p:nvPr/>
          </p:nvSpPr>
          <p:spPr>
            <a:xfrm>
              <a:off x="4443372" y="5996292"/>
              <a:ext cx="3858716" cy="646331"/>
            </a:xfrm>
            <a:prstGeom prst="rect">
              <a:avLst/>
            </a:prstGeom>
            <a:noFill/>
          </p:spPr>
          <p:txBody>
            <a:bodyPr wrap="square" rtlCol="0">
              <a:spAutoFit/>
            </a:bodyPr>
            <a:lstStyle/>
            <a:p>
              <a:r>
                <a:rPr lang="de-CH" sz="900" dirty="0">
                  <a:solidFill>
                    <a:schemeClr val="accent6">
                      <a:lumMod val="75000"/>
                    </a:schemeClr>
                  </a:solidFill>
                </a:rPr>
                <a:t>Source: Andrea Knierim, Maria Gerster-</a:t>
              </a:r>
              <a:r>
                <a:rPr lang="de-CH" sz="900" dirty="0" err="1">
                  <a:solidFill>
                    <a:schemeClr val="accent6">
                      <a:lumMod val="75000"/>
                    </a:schemeClr>
                  </a:solidFill>
                </a:rPr>
                <a:t>Bentaya</a:t>
              </a:r>
              <a:r>
                <a:rPr lang="de-CH" sz="900" dirty="0">
                  <a:solidFill>
                    <a:schemeClr val="accent6">
                      <a:lumMod val="75000"/>
                    </a:schemeClr>
                  </a:solidFill>
                </a:rPr>
                <a:t>, </a:t>
              </a:r>
              <a:r>
                <a:rPr lang="de-CH" sz="900" dirty="0" err="1">
                  <a:solidFill>
                    <a:schemeClr val="accent6">
                      <a:lumMod val="75000"/>
                    </a:schemeClr>
                  </a:solidFill>
                </a:rPr>
                <a:t>Fanos</a:t>
              </a:r>
              <a:r>
                <a:rPr lang="de-CH" sz="900" dirty="0">
                  <a:solidFill>
                    <a:schemeClr val="accent6">
                      <a:lumMod val="75000"/>
                    </a:schemeClr>
                  </a:solidFill>
                </a:rPr>
                <a:t> </a:t>
              </a:r>
              <a:r>
                <a:rPr lang="de-CH" sz="900" dirty="0" err="1">
                  <a:solidFill>
                    <a:schemeClr val="accent6">
                      <a:lumMod val="75000"/>
                    </a:schemeClr>
                  </a:solidFill>
                </a:rPr>
                <a:t>Mekonnen</a:t>
              </a:r>
              <a:r>
                <a:rPr lang="de-CH" sz="900" dirty="0">
                  <a:solidFill>
                    <a:schemeClr val="accent6">
                      <a:lumMod val="75000"/>
                    </a:schemeClr>
                  </a:solidFill>
                </a:rPr>
                <a:t> Birke,</a:t>
              </a:r>
            </a:p>
            <a:p>
              <a:r>
                <a:rPr lang="de-CH" sz="900" dirty="0" err="1">
                  <a:solidFill>
                    <a:schemeClr val="accent6">
                      <a:lumMod val="75000"/>
                    </a:schemeClr>
                  </a:solidFill>
                </a:rPr>
                <a:t>Sangeun</a:t>
              </a:r>
              <a:r>
                <a:rPr lang="de-CH" sz="900" dirty="0">
                  <a:solidFill>
                    <a:schemeClr val="accent6">
                      <a:lumMod val="75000"/>
                    </a:schemeClr>
                  </a:solidFill>
                </a:rPr>
                <a:t> </a:t>
              </a:r>
              <a:r>
                <a:rPr lang="de-CH" sz="900" dirty="0" err="1">
                  <a:solidFill>
                    <a:schemeClr val="accent6">
                      <a:lumMod val="75000"/>
                    </a:schemeClr>
                  </a:solidFill>
                </a:rPr>
                <a:t>Bae</a:t>
              </a:r>
              <a:r>
                <a:rPr lang="de-CH" sz="900" dirty="0">
                  <a:solidFill>
                    <a:schemeClr val="accent6">
                      <a:lumMod val="75000"/>
                    </a:schemeClr>
                  </a:solidFill>
                </a:rPr>
                <a:t>, Tom Kelly (2021): </a:t>
              </a:r>
              <a:r>
                <a:rPr lang="en-US" sz="900" i="1" dirty="0">
                  <a:solidFill>
                    <a:schemeClr val="accent6">
                      <a:lumMod val="75000"/>
                    </a:schemeClr>
                  </a:solidFill>
                </a:rPr>
                <a:t>Innovation advisors for interactive innovation process: Conceptual grounds and common understandings. </a:t>
              </a:r>
            </a:p>
            <a:p>
              <a:r>
                <a:rPr lang="en-US" sz="900" dirty="0">
                  <a:solidFill>
                    <a:schemeClr val="accent6">
                      <a:lumMod val="75000"/>
                    </a:schemeClr>
                  </a:solidFill>
                </a:rPr>
                <a:t>I2connect deliverable 1.1</a:t>
              </a:r>
              <a:endParaRPr lang="de-CH" sz="900" dirty="0">
                <a:solidFill>
                  <a:schemeClr val="accent6">
                    <a:lumMod val="75000"/>
                  </a:schemeClr>
                </a:solidFill>
              </a:endParaRPr>
            </a:p>
          </p:txBody>
        </p:sp>
      </p:grpSp>
    </p:spTree>
    <p:extLst>
      <p:ext uri="{BB962C8B-B14F-4D97-AF65-F5344CB8AC3E}">
        <p14:creationId xmlns:p14="http://schemas.microsoft.com/office/powerpoint/2010/main" val="1897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174E7E0F-7B2F-97EC-947D-07306BB7934E}"/>
              </a:ext>
            </a:extLst>
          </p:cNvPr>
          <p:cNvGrpSpPr/>
          <p:nvPr/>
        </p:nvGrpSpPr>
        <p:grpSpPr>
          <a:xfrm>
            <a:off x="0" y="0"/>
            <a:ext cx="11867191" cy="6871258"/>
            <a:chOff x="0" y="0"/>
            <a:chExt cx="11867191" cy="6871258"/>
          </a:xfrm>
        </p:grpSpPr>
        <p:grpSp>
          <p:nvGrpSpPr>
            <p:cNvPr id="13" name="Groep 12">
              <a:extLst>
                <a:ext uri="{FF2B5EF4-FFF2-40B4-BE49-F238E27FC236}">
                  <a16:creationId xmlns:a16="http://schemas.microsoft.com/office/drawing/2014/main" id="{F7123B02-D33E-050F-136B-36485280DA99}"/>
                </a:ext>
              </a:extLst>
            </p:cNvPr>
            <p:cNvGrpSpPr/>
            <p:nvPr/>
          </p:nvGrpSpPr>
          <p:grpSpPr>
            <a:xfrm>
              <a:off x="0" y="0"/>
              <a:ext cx="11867191" cy="6871258"/>
              <a:chOff x="0" y="0"/>
              <a:chExt cx="11867191" cy="6871258"/>
            </a:xfrm>
          </p:grpSpPr>
          <p:sp>
            <p:nvSpPr>
              <p:cNvPr id="10" name="Rechthoek 9">
                <a:extLst>
                  <a:ext uri="{FF2B5EF4-FFF2-40B4-BE49-F238E27FC236}">
                    <a16:creationId xmlns:a16="http://schemas.microsoft.com/office/drawing/2014/main" id="{486B38A6-89E6-44A3-A712-B51FB553F898}"/>
                  </a:ext>
                </a:extLst>
              </p:cNvPr>
              <p:cNvSpPr/>
              <p:nvPr/>
            </p:nvSpPr>
            <p:spPr>
              <a:xfrm>
                <a:off x="28515" y="13258"/>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47773" y="1696757"/>
                <a:ext cx="3669767" cy="646331"/>
              </a:xfrm>
              <a:prstGeom prst="rect">
                <a:avLst/>
              </a:prstGeom>
              <a:noFill/>
            </p:spPr>
            <p:txBody>
              <a:bodyPr wrap="square" rtlCol="0">
                <a:spAutoFit/>
              </a:bodyPr>
              <a:lstStyle/>
              <a:p>
                <a:r>
                  <a:rPr lang="en-GB" dirty="0">
                    <a:solidFill>
                      <a:srgbClr val="C00000"/>
                    </a:solidFill>
                  </a:rPr>
                  <a:t>Complicated or complex</a:t>
                </a:r>
              </a:p>
              <a:p>
                <a:r>
                  <a:rPr lang="en-GB" b="1" i="1" dirty="0">
                    <a:solidFill>
                      <a:srgbClr val="C00000"/>
                    </a:solidFill>
                  </a:rPr>
                  <a:t>The </a:t>
                </a:r>
                <a:r>
                  <a:rPr lang="en-GB" b="1" i="1" dirty="0" err="1">
                    <a:solidFill>
                      <a:srgbClr val="C00000"/>
                    </a:solidFill>
                  </a:rPr>
                  <a:t>Cynefin</a:t>
                </a:r>
                <a:r>
                  <a:rPr lang="en-GB" b="1" i="1" dirty="0">
                    <a:solidFill>
                      <a:srgbClr val="C00000"/>
                    </a:solidFill>
                  </a:rPr>
                  <a:t> Framework</a:t>
                </a:r>
              </a:p>
            </p:txBody>
          </p:sp>
          <p:sp>
            <p:nvSpPr>
              <p:cNvPr id="8" name="Tekstvak 7">
                <a:extLst>
                  <a:ext uri="{FF2B5EF4-FFF2-40B4-BE49-F238E27FC236}">
                    <a16:creationId xmlns:a16="http://schemas.microsoft.com/office/drawing/2014/main" id="{69A94992-F87F-4ABC-86F5-84C10E291636}"/>
                  </a:ext>
                </a:extLst>
              </p:cNvPr>
              <p:cNvSpPr txBox="1"/>
              <p:nvPr/>
            </p:nvSpPr>
            <p:spPr>
              <a:xfrm>
                <a:off x="247773" y="2499592"/>
                <a:ext cx="3599480" cy="2800767"/>
              </a:xfrm>
              <a:prstGeom prst="rect">
                <a:avLst/>
              </a:prstGeom>
              <a:noFill/>
            </p:spPr>
            <p:txBody>
              <a:bodyPr wrap="square" rtlCol="0">
                <a:spAutoFit/>
              </a:bodyPr>
              <a:lstStyle/>
              <a:p>
                <a:r>
                  <a:rPr lang="en-GB" sz="1100" dirty="0"/>
                  <a:t>Interactive innovation fits to challenges in complex systems.</a:t>
                </a:r>
              </a:p>
              <a:p>
                <a:endParaRPr lang="en-GB" sz="1100" dirty="0"/>
              </a:p>
              <a:p>
                <a:r>
                  <a:rPr lang="en-GB" sz="1100" dirty="0"/>
                  <a:t>Kurz and Snowdon (2003) distinguish four types of systems:</a:t>
                </a:r>
              </a:p>
              <a:p>
                <a:pPr marL="171450" indent="-171450">
                  <a:buFont typeface="Arial" panose="020B0604020202020204" pitchFamily="34" charset="0"/>
                  <a:buChar char="•"/>
                </a:pPr>
                <a:r>
                  <a:rPr lang="en-GB" sz="1100" dirty="0"/>
                  <a:t>Simple</a:t>
                </a:r>
              </a:p>
              <a:p>
                <a:pPr marL="171450" indent="-171450">
                  <a:buFont typeface="Arial" panose="020B0604020202020204" pitchFamily="34" charset="0"/>
                  <a:buChar char="•"/>
                </a:pPr>
                <a:r>
                  <a:rPr lang="en-GB" sz="1100" dirty="0"/>
                  <a:t>Complicated (knowable)</a:t>
                </a:r>
              </a:p>
              <a:p>
                <a:pPr marL="171450" indent="-171450">
                  <a:buFont typeface="Arial" panose="020B0604020202020204" pitchFamily="34" charset="0"/>
                  <a:buChar char="•"/>
                </a:pPr>
                <a:r>
                  <a:rPr lang="en-GB" sz="1100" dirty="0"/>
                  <a:t>Complex</a:t>
                </a:r>
              </a:p>
              <a:p>
                <a:pPr marL="171450" indent="-171450">
                  <a:buFont typeface="Arial" panose="020B0604020202020204" pitchFamily="34" charset="0"/>
                  <a:buChar char="•"/>
                </a:pPr>
                <a:r>
                  <a:rPr lang="en-GB" sz="1100" dirty="0"/>
                  <a:t>Chaotic</a:t>
                </a:r>
              </a:p>
              <a:p>
                <a:pPr marL="171450" indent="-171450">
                  <a:buFont typeface="Arial" panose="020B0604020202020204" pitchFamily="34" charset="0"/>
                  <a:buChar char="•"/>
                </a:pPr>
                <a:endParaRPr lang="en-GB" sz="1100" dirty="0"/>
              </a:p>
              <a:p>
                <a:r>
                  <a:rPr lang="en-GB" sz="1100" dirty="0"/>
                  <a:t>Each system:</a:t>
                </a:r>
              </a:p>
              <a:p>
                <a:pPr marL="171450" indent="-171450">
                  <a:buFont typeface="Arial" panose="020B0604020202020204" pitchFamily="34" charset="0"/>
                  <a:buChar char="•"/>
                </a:pPr>
                <a:r>
                  <a:rPr lang="en-GB" sz="1100" dirty="0">
                    <a:solidFill>
                      <a:srgbClr val="C00000"/>
                    </a:solidFill>
                  </a:rPr>
                  <a:t>Differs fundamentally in nature</a:t>
                </a:r>
                <a:endParaRPr lang="en-GB" sz="1100" dirty="0">
                  <a:solidFill>
                    <a:srgbClr val="00B050"/>
                  </a:solidFill>
                </a:endParaRPr>
              </a:p>
              <a:p>
                <a:pPr marL="171450" indent="-171450">
                  <a:buFont typeface="Arial" panose="020B0604020202020204" pitchFamily="34" charset="0"/>
                  <a:buChar char="•"/>
                </a:pPr>
                <a:r>
                  <a:rPr lang="en-GB" sz="1100" dirty="0">
                    <a:solidFill>
                      <a:srgbClr val="00B050"/>
                    </a:solidFill>
                  </a:rPr>
                  <a:t>Requires a different approach for reaching results</a:t>
                </a:r>
              </a:p>
              <a:p>
                <a:pPr marL="171450" indent="-171450">
                  <a:buFont typeface="Arial" panose="020B0604020202020204" pitchFamily="34" charset="0"/>
                  <a:buChar char="•"/>
                </a:pPr>
                <a:r>
                  <a:rPr lang="en-GB" sz="1100" dirty="0">
                    <a:solidFill>
                      <a:srgbClr val="0000FF"/>
                    </a:solidFill>
                  </a:rPr>
                  <a:t>Calls for a different type of management</a:t>
                </a:r>
              </a:p>
              <a:p>
                <a:endParaRPr lang="en-GB" sz="1100" dirty="0"/>
              </a:p>
              <a:p>
                <a:endParaRPr lang="en-GB" sz="1100" dirty="0"/>
              </a:p>
              <a:p>
                <a:r>
                  <a:rPr lang="en-GB" sz="1100" dirty="0"/>
                  <a:t>Technology transfer fits to complicated systems</a:t>
                </a:r>
              </a:p>
              <a:p>
                <a:r>
                  <a:rPr lang="en-GB" sz="1100" dirty="0"/>
                  <a:t>Interactive innovation fits to complex systems</a:t>
                </a:r>
              </a:p>
            </p:txBody>
          </p:sp>
          <p:grpSp>
            <p:nvGrpSpPr>
              <p:cNvPr id="5" name="Groep 4">
                <a:extLst>
                  <a:ext uri="{FF2B5EF4-FFF2-40B4-BE49-F238E27FC236}">
                    <a16:creationId xmlns:a16="http://schemas.microsoft.com/office/drawing/2014/main" id="{191D8214-1264-AC70-1A65-24BA7A542ED8}"/>
                  </a:ext>
                </a:extLst>
              </p:cNvPr>
              <p:cNvGrpSpPr/>
              <p:nvPr/>
            </p:nvGrpSpPr>
            <p:grpSpPr>
              <a:xfrm>
                <a:off x="5795165" y="1314807"/>
                <a:ext cx="5405413" cy="4113741"/>
                <a:chOff x="2267659" y="810072"/>
                <a:chExt cx="7249392" cy="5517085"/>
              </a:xfrm>
            </p:grpSpPr>
            <p:sp>
              <p:nvSpPr>
                <p:cNvPr id="6" name="Rechthoek 5">
                  <a:extLst>
                    <a:ext uri="{FF2B5EF4-FFF2-40B4-BE49-F238E27FC236}">
                      <a16:creationId xmlns:a16="http://schemas.microsoft.com/office/drawing/2014/main" id="{D62C6C08-9797-D7A2-5C3F-8854F383631D}"/>
                    </a:ext>
                  </a:extLst>
                </p:cNvPr>
                <p:cNvSpPr/>
                <p:nvPr/>
              </p:nvSpPr>
              <p:spPr>
                <a:xfrm>
                  <a:off x="2267659" y="810072"/>
                  <a:ext cx="7121818" cy="55170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nvGrpSpPr>
                <p:cNvPr id="9" name="Groep 8">
                  <a:extLst>
                    <a:ext uri="{FF2B5EF4-FFF2-40B4-BE49-F238E27FC236}">
                      <a16:creationId xmlns:a16="http://schemas.microsoft.com/office/drawing/2014/main" id="{7327A4AF-4547-F313-C2AA-166B2EED9DE3}"/>
                    </a:ext>
                  </a:extLst>
                </p:cNvPr>
                <p:cNvGrpSpPr/>
                <p:nvPr/>
              </p:nvGrpSpPr>
              <p:grpSpPr>
                <a:xfrm>
                  <a:off x="2497723" y="834620"/>
                  <a:ext cx="5870290" cy="5149551"/>
                  <a:chOff x="2497723" y="834620"/>
                  <a:chExt cx="5870290" cy="5149551"/>
                </a:xfrm>
              </p:grpSpPr>
              <p:sp>
                <p:nvSpPr>
                  <p:cNvPr id="39" name="Vrije vorm: vorm 38">
                    <a:extLst>
                      <a:ext uri="{FF2B5EF4-FFF2-40B4-BE49-F238E27FC236}">
                        <a16:creationId xmlns:a16="http://schemas.microsoft.com/office/drawing/2014/main" id="{41351A44-6E41-C442-302F-C828EFB2D229}"/>
                      </a:ext>
                    </a:extLst>
                  </p:cNvPr>
                  <p:cNvSpPr/>
                  <p:nvPr/>
                </p:nvSpPr>
                <p:spPr>
                  <a:xfrm rot="697080">
                    <a:off x="2497723" y="834620"/>
                    <a:ext cx="2816749" cy="2571367"/>
                  </a:xfrm>
                  <a:custGeom>
                    <a:avLst/>
                    <a:gdLst>
                      <a:gd name="connsiteX0" fmla="*/ 2233837 w 2816749"/>
                      <a:gd name="connsiteY0" fmla="*/ 0 h 2571367"/>
                      <a:gd name="connsiteX1" fmla="*/ 2669558 w 2816749"/>
                      <a:gd name="connsiteY1" fmla="*/ 1926991 h 2571367"/>
                      <a:gd name="connsiteX2" fmla="*/ 0 w 2816749"/>
                      <a:gd name="connsiteY2" fmla="*/ 2571367 h 2571367"/>
                    </a:gdLst>
                    <a:ahLst/>
                    <a:cxnLst>
                      <a:cxn ang="0">
                        <a:pos x="connsiteX0" y="connsiteY0"/>
                      </a:cxn>
                      <a:cxn ang="0">
                        <a:pos x="connsiteX1" y="connsiteY1"/>
                      </a:cxn>
                      <a:cxn ang="0">
                        <a:pos x="connsiteX2" y="connsiteY2"/>
                      </a:cxn>
                    </a:cxnLst>
                    <a:rect l="l" t="t" r="r" b="b"/>
                    <a:pathLst>
                      <a:path w="2816749" h="2571367">
                        <a:moveTo>
                          <a:pt x="2233837" y="0"/>
                        </a:moveTo>
                        <a:cubicBezTo>
                          <a:pt x="2637850" y="749215"/>
                          <a:pt x="3041864" y="1498430"/>
                          <a:pt x="2669558" y="1926991"/>
                        </a:cubicBezTo>
                        <a:cubicBezTo>
                          <a:pt x="2297252" y="2355552"/>
                          <a:pt x="1148626" y="2463459"/>
                          <a:pt x="0" y="25713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40" name="Vrije vorm: vorm 39">
                    <a:extLst>
                      <a:ext uri="{FF2B5EF4-FFF2-40B4-BE49-F238E27FC236}">
                        <a16:creationId xmlns:a16="http://schemas.microsoft.com/office/drawing/2014/main" id="{59AD5202-2908-DCAE-B098-62F98416247B}"/>
                      </a:ext>
                    </a:extLst>
                  </p:cNvPr>
                  <p:cNvSpPr/>
                  <p:nvPr/>
                </p:nvSpPr>
                <p:spPr>
                  <a:xfrm>
                    <a:off x="5147847" y="1638556"/>
                    <a:ext cx="3220166" cy="1456380"/>
                  </a:xfrm>
                  <a:custGeom>
                    <a:avLst/>
                    <a:gdLst>
                      <a:gd name="connsiteX0" fmla="*/ 0 w 3220166"/>
                      <a:gd name="connsiteY0" fmla="*/ 0 h 2070071"/>
                      <a:gd name="connsiteX1" fmla="*/ 760977 w 3220166"/>
                      <a:gd name="connsiteY1" fmla="*/ 1896306 h 2070071"/>
                      <a:gd name="connsiteX2" fmla="*/ 3013224 w 3220166"/>
                      <a:gd name="connsiteY2" fmla="*/ 1994497 h 2070071"/>
                      <a:gd name="connsiteX3" fmla="*/ 2982540 w 3220166"/>
                      <a:gd name="connsiteY3" fmla="*/ 1988360 h 2070071"/>
                    </a:gdLst>
                    <a:ahLst/>
                    <a:cxnLst>
                      <a:cxn ang="0">
                        <a:pos x="connsiteX0" y="connsiteY0"/>
                      </a:cxn>
                      <a:cxn ang="0">
                        <a:pos x="connsiteX1" y="connsiteY1"/>
                      </a:cxn>
                      <a:cxn ang="0">
                        <a:pos x="connsiteX2" y="connsiteY2"/>
                      </a:cxn>
                      <a:cxn ang="0">
                        <a:pos x="connsiteX3" y="connsiteY3"/>
                      </a:cxn>
                    </a:cxnLst>
                    <a:rect l="l" t="t" r="r" b="b"/>
                    <a:pathLst>
                      <a:path w="3220166" h="2070071">
                        <a:moveTo>
                          <a:pt x="0" y="0"/>
                        </a:moveTo>
                        <a:cubicBezTo>
                          <a:pt x="129386" y="781945"/>
                          <a:pt x="258773" y="1563890"/>
                          <a:pt x="760977" y="1896306"/>
                        </a:cubicBezTo>
                        <a:cubicBezTo>
                          <a:pt x="1263181" y="2228722"/>
                          <a:pt x="2642964" y="1979155"/>
                          <a:pt x="3013224" y="1994497"/>
                        </a:cubicBezTo>
                        <a:cubicBezTo>
                          <a:pt x="3383484" y="2009839"/>
                          <a:pt x="3183012" y="1999099"/>
                          <a:pt x="2982540" y="19883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41" name="Vrije vorm: vorm 40">
                    <a:extLst>
                      <a:ext uri="{FF2B5EF4-FFF2-40B4-BE49-F238E27FC236}">
                        <a16:creationId xmlns:a16="http://schemas.microsoft.com/office/drawing/2014/main" id="{A58AE17D-B882-D722-C80A-8CFDEBEA25F5}"/>
                      </a:ext>
                    </a:extLst>
                  </p:cNvPr>
                  <p:cNvSpPr/>
                  <p:nvPr/>
                </p:nvSpPr>
                <p:spPr>
                  <a:xfrm rot="587438">
                    <a:off x="3185058" y="3338480"/>
                    <a:ext cx="2351162" cy="2645691"/>
                  </a:xfrm>
                  <a:custGeom>
                    <a:avLst/>
                    <a:gdLst>
                      <a:gd name="connsiteX0" fmla="*/ 0 w 2854388"/>
                      <a:gd name="connsiteY0" fmla="*/ 49573 h 2750496"/>
                      <a:gd name="connsiteX1" fmla="*/ 1982222 w 2854388"/>
                      <a:gd name="connsiteY1" fmla="*/ 338008 h 2750496"/>
                      <a:gd name="connsiteX2" fmla="*/ 2792295 w 2854388"/>
                      <a:gd name="connsiteY2" fmla="*/ 2584118 h 2750496"/>
                      <a:gd name="connsiteX3" fmla="*/ 2798432 w 2854388"/>
                      <a:gd name="connsiteY3" fmla="*/ 2584118 h 2750496"/>
                      <a:gd name="connsiteX4" fmla="*/ 2798432 w 2854388"/>
                      <a:gd name="connsiteY4" fmla="*/ 2584118 h 275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388" h="2750496">
                        <a:moveTo>
                          <a:pt x="0" y="49573"/>
                        </a:moveTo>
                        <a:cubicBezTo>
                          <a:pt x="758420" y="-17422"/>
                          <a:pt x="1516840" y="-84416"/>
                          <a:pt x="1982222" y="338008"/>
                        </a:cubicBezTo>
                        <a:cubicBezTo>
                          <a:pt x="2447604" y="760432"/>
                          <a:pt x="2792295" y="2584118"/>
                          <a:pt x="2792295" y="2584118"/>
                        </a:cubicBezTo>
                        <a:cubicBezTo>
                          <a:pt x="2928330" y="2958470"/>
                          <a:pt x="2798432" y="2584118"/>
                          <a:pt x="2798432" y="2584118"/>
                        </a:cubicBezTo>
                        <a:lnTo>
                          <a:pt x="2798432" y="25841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42" name="Vrije vorm: vorm 41">
                    <a:extLst>
                      <a:ext uri="{FF2B5EF4-FFF2-40B4-BE49-F238E27FC236}">
                        <a16:creationId xmlns:a16="http://schemas.microsoft.com/office/drawing/2014/main" id="{E2AEC6E8-7C31-F3AA-5B0C-2B7ABB640C53}"/>
                      </a:ext>
                    </a:extLst>
                  </p:cNvPr>
                  <p:cNvSpPr/>
                  <p:nvPr/>
                </p:nvSpPr>
                <p:spPr>
                  <a:xfrm>
                    <a:off x="5272735" y="3058115"/>
                    <a:ext cx="2411807" cy="2890486"/>
                  </a:xfrm>
                  <a:custGeom>
                    <a:avLst/>
                    <a:gdLst>
                      <a:gd name="connsiteX0" fmla="*/ 2411807 w 2411807"/>
                      <a:gd name="connsiteY0" fmla="*/ 0 h 2890486"/>
                      <a:gd name="connsiteX1" fmla="*/ 570733 w 2411807"/>
                      <a:gd name="connsiteY1" fmla="*/ 589143 h 2890486"/>
                      <a:gd name="connsiteX2" fmla="*/ 0 w 2411807"/>
                      <a:gd name="connsiteY2" fmla="*/ 2890486 h 2890486"/>
                      <a:gd name="connsiteX3" fmla="*/ 0 w 2411807"/>
                      <a:gd name="connsiteY3" fmla="*/ 2890486 h 2890486"/>
                    </a:gdLst>
                    <a:ahLst/>
                    <a:cxnLst>
                      <a:cxn ang="0">
                        <a:pos x="connsiteX0" y="connsiteY0"/>
                      </a:cxn>
                      <a:cxn ang="0">
                        <a:pos x="connsiteX1" y="connsiteY1"/>
                      </a:cxn>
                      <a:cxn ang="0">
                        <a:pos x="connsiteX2" y="connsiteY2"/>
                      </a:cxn>
                      <a:cxn ang="0">
                        <a:pos x="connsiteX3" y="connsiteY3"/>
                      </a:cxn>
                    </a:cxnLst>
                    <a:rect l="l" t="t" r="r" b="b"/>
                    <a:pathLst>
                      <a:path w="2411807" h="2890486">
                        <a:moveTo>
                          <a:pt x="2411807" y="0"/>
                        </a:moveTo>
                        <a:cubicBezTo>
                          <a:pt x="1692254" y="53697"/>
                          <a:pt x="972701" y="107395"/>
                          <a:pt x="570733" y="589143"/>
                        </a:cubicBezTo>
                        <a:cubicBezTo>
                          <a:pt x="168765" y="1070891"/>
                          <a:pt x="0" y="2890486"/>
                          <a:pt x="0" y="2890486"/>
                        </a:cubicBezTo>
                        <a:lnTo>
                          <a:pt x="0" y="289048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sp>
              <p:nvSpPr>
                <p:cNvPr id="18" name="Tekstvak 17">
                  <a:extLst>
                    <a:ext uri="{FF2B5EF4-FFF2-40B4-BE49-F238E27FC236}">
                      <a16:creationId xmlns:a16="http://schemas.microsoft.com/office/drawing/2014/main" id="{03031548-F959-76CD-86BA-4CEE7CB9C62F}"/>
                    </a:ext>
                  </a:extLst>
                </p:cNvPr>
                <p:cNvSpPr txBox="1"/>
                <p:nvPr/>
              </p:nvSpPr>
              <p:spPr>
                <a:xfrm>
                  <a:off x="2434982" y="1393308"/>
                  <a:ext cx="2766816" cy="577878"/>
                </a:xfrm>
                <a:prstGeom prst="rect">
                  <a:avLst/>
                </a:prstGeom>
                <a:noFill/>
              </p:spPr>
              <p:txBody>
                <a:bodyPr wrap="square" rtlCol="0">
                  <a:spAutoFit/>
                </a:bodyPr>
                <a:lstStyle/>
                <a:p>
                  <a:r>
                    <a:rPr lang="en-GB" sz="1100" dirty="0">
                      <a:solidFill>
                        <a:srgbClr val="C00000"/>
                      </a:solidFill>
                    </a:rPr>
                    <a:t>Cause and effect coherent in retrospect, do not repeat</a:t>
                  </a:r>
                </a:p>
              </p:txBody>
            </p:sp>
            <p:grpSp>
              <p:nvGrpSpPr>
                <p:cNvPr id="19" name="Groep 18">
                  <a:extLst>
                    <a:ext uri="{FF2B5EF4-FFF2-40B4-BE49-F238E27FC236}">
                      <a16:creationId xmlns:a16="http://schemas.microsoft.com/office/drawing/2014/main" id="{A9C7D1FD-0C4F-85E3-FA00-7420CB442513}"/>
                    </a:ext>
                  </a:extLst>
                </p:cNvPr>
                <p:cNvGrpSpPr/>
                <p:nvPr/>
              </p:nvGrpSpPr>
              <p:grpSpPr>
                <a:xfrm>
                  <a:off x="5889005" y="3517272"/>
                  <a:ext cx="3628046" cy="2183183"/>
                  <a:chOff x="6039799" y="3413244"/>
                  <a:chExt cx="3628046" cy="2183183"/>
                </a:xfrm>
              </p:grpSpPr>
              <p:sp>
                <p:nvSpPr>
                  <p:cNvPr id="35" name="Tekstvak 34">
                    <a:extLst>
                      <a:ext uri="{FF2B5EF4-FFF2-40B4-BE49-F238E27FC236}">
                        <a16:creationId xmlns:a16="http://schemas.microsoft.com/office/drawing/2014/main" id="{27505061-0747-7ABF-5FD2-5B7699F9BE42}"/>
                      </a:ext>
                    </a:extLst>
                  </p:cNvPr>
                  <p:cNvSpPr txBox="1"/>
                  <p:nvPr/>
                </p:nvSpPr>
                <p:spPr>
                  <a:xfrm>
                    <a:off x="6039799" y="3413244"/>
                    <a:ext cx="927013" cy="412771"/>
                  </a:xfrm>
                  <a:prstGeom prst="rect">
                    <a:avLst/>
                  </a:prstGeom>
                  <a:noFill/>
                </p:spPr>
                <p:txBody>
                  <a:bodyPr wrap="none" rtlCol="0">
                    <a:spAutoFit/>
                  </a:bodyPr>
                  <a:lstStyle/>
                  <a:p>
                    <a:r>
                      <a:rPr lang="en-GB" sz="1400" b="1" dirty="0"/>
                      <a:t>Simple</a:t>
                    </a:r>
                  </a:p>
                </p:txBody>
              </p:sp>
              <p:sp>
                <p:nvSpPr>
                  <p:cNvPr id="36" name="Tekstvak 35">
                    <a:extLst>
                      <a:ext uri="{FF2B5EF4-FFF2-40B4-BE49-F238E27FC236}">
                        <a16:creationId xmlns:a16="http://schemas.microsoft.com/office/drawing/2014/main" id="{456702DF-119E-0335-BF75-BB93E014A67E}"/>
                      </a:ext>
                    </a:extLst>
                  </p:cNvPr>
                  <p:cNvSpPr txBox="1"/>
                  <p:nvPr/>
                </p:nvSpPr>
                <p:spPr>
                  <a:xfrm>
                    <a:off x="6047067" y="3853651"/>
                    <a:ext cx="3620778" cy="577878"/>
                  </a:xfrm>
                  <a:prstGeom prst="rect">
                    <a:avLst/>
                  </a:prstGeom>
                  <a:noFill/>
                </p:spPr>
                <p:txBody>
                  <a:bodyPr wrap="square" rtlCol="0">
                    <a:spAutoFit/>
                  </a:bodyPr>
                  <a:lstStyle/>
                  <a:p>
                    <a:r>
                      <a:rPr lang="en-GB" sz="1100" dirty="0">
                        <a:solidFill>
                          <a:srgbClr val="C00000"/>
                        </a:solidFill>
                      </a:rPr>
                      <a:t>Cause and effect relations repeatable and predictable</a:t>
                    </a:r>
                  </a:p>
                </p:txBody>
              </p:sp>
              <p:sp>
                <p:nvSpPr>
                  <p:cNvPr id="37" name="Tekstvak 36">
                    <a:extLst>
                      <a:ext uri="{FF2B5EF4-FFF2-40B4-BE49-F238E27FC236}">
                        <a16:creationId xmlns:a16="http://schemas.microsoft.com/office/drawing/2014/main" id="{F3CAB9B3-CF3E-8750-DA59-8823A7534277}"/>
                      </a:ext>
                    </a:extLst>
                  </p:cNvPr>
                  <p:cNvSpPr txBox="1"/>
                  <p:nvPr/>
                </p:nvSpPr>
                <p:spPr>
                  <a:xfrm>
                    <a:off x="6045746" y="4577261"/>
                    <a:ext cx="3049660" cy="577878"/>
                  </a:xfrm>
                  <a:prstGeom prst="rect">
                    <a:avLst/>
                  </a:prstGeom>
                  <a:noFill/>
                </p:spPr>
                <p:txBody>
                  <a:bodyPr wrap="square" rtlCol="0">
                    <a:spAutoFit/>
                  </a:bodyPr>
                  <a:lstStyle/>
                  <a:p>
                    <a:r>
                      <a:rPr lang="en-GB" sz="1100" dirty="0">
                        <a:solidFill>
                          <a:schemeClr val="accent6">
                            <a:lumMod val="75000"/>
                          </a:schemeClr>
                        </a:solidFill>
                      </a:rPr>
                      <a:t>Develop best practice (recipes, standard procedures)</a:t>
                    </a:r>
                  </a:p>
                </p:txBody>
              </p:sp>
              <p:sp>
                <p:nvSpPr>
                  <p:cNvPr id="38" name="Tekstvak 37">
                    <a:extLst>
                      <a:ext uri="{FF2B5EF4-FFF2-40B4-BE49-F238E27FC236}">
                        <a16:creationId xmlns:a16="http://schemas.microsoft.com/office/drawing/2014/main" id="{A4C63CFD-CCE9-DB83-8762-283BEC40B8F4}"/>
                      </a:ext>
                    </a:extLst>
                  </p:cNvPr>
                  <p:cNvSpPr txBox="1"/>
                  <p:nvPr/>
                </p:nvSpPr>
                <p:spPr>
                  <a:xfrm>
                    <a:off x="6052685" y="5245573"/>
                    <a:ext cx="1782651" cy="350854"/>
                  </a:xfrm>
                  <a:prstGeom prst="rect">
                    <a:avLst/>
                  </a:prstGeom>
                  <a:noFill/>
                </p:spPr>
                <p:txBody>
                  <a:bodyPr wrap="none" rtlCol="0">
                    <a:spAutoFit/>
                  </a:bodyPr>
                  <a:lstStyle/>
                  <a:p>
                    <a:r>
                      <a:rPr lang="en-GB" sz="1100" dirty="0">
                        <a:solidFill>
                          <a:srgbClr val="0000FF"/>
                        </a:solidFill>
                      </a:rPr>
                      <a:t>Process engineering</a:t>
                    </a:r>
                  </a:p>
                </p:txBody>
              </p:sp>
            </p:grpSp>
            <p:grpSp>
              <p:nvGrpSpPr>
                <p:cNvPr id="20" name="Groep 19">
                  <a:extLst>
                    <a:ext uri="{FF2B5EF4-FFF2-40B4-BE49-F238E27FC236}">
                      <a16:creationId xmlns:a16="http://schemas.microsoft.com/office/drawing/2014/main" id="{C98A38FC-075A-C8D5-AC61-AC2367F699D3}"/>
                    </a:ext>
                  </a:extLst>
                </p:cNvPr>
                <p:cNvGrpSpPr/>
                <p:nvPr/>
              </p:nvGrpSpPr>
              <p:grpSpPr>
                <a:xfrm>
                  <a:off x="5572132" y="1003842"/>
                  <a:ext cx="3630474" cy="1673081"/>
                  <a:chOff x="5572132" y="1003842"/>
                  <a:chExt cx="3630474" cy="1673081"/>
                </a:xfrm>
              </p:grpSpPr>
              <p:sp>
                <p:nvSpPr>
                  <p:cNvPr id="31" name="Tekstvak 30">
                    <a:extLst>
                      <a:ext uri="{FF2B5EF4-FFF2-40B4-BE49-F238E27FC236}">
                        <a16:creationId xmlns:a16="http://schemas.microsoft.com/office/drawing/2014/main" id="{1EE67C05-A25A-6066-D8D7-85AA308B86CE}"/>
                      </a:ext>
                    </a:extLst>
                  </p:cNvPr>
                  <p:cNvSpPr txBox="1"/>
                  <p:nvPr/>
                </p:nvSpPr>
                <p:spPr>
                  <a:xfrm>
                    <a:off x="5581828" y="1003842"/>
                    <a:ext cx="2688509" cy="412771"/>
                  </a:xfrm>
                  <a:prstGeom prst="rect">
                    <a:avLst/>
                  </a:prstGeom>
                  <a:noFill/>
                </p:spPr>
                <p:txBody>
                  <a:bodyPr wrap="none" rtlCol="0">
                    <a:spAutoFit/>
                  </a:bodyPr>
                  <a:lstStyle/>
                  <a:p>
                    <a:r>
                      <a:rPr lang="en-GB" sz="1400" b="1" dirty="0"/>
                      <a:t>Knowable (Complicated)</a:t>
                    </a:r>
                  </a:p>
                </p:txBody>
              </p:sp>
              <p:sp>
                <p:nvSpPr>
                  <p:cNvPr id="32" name="Tekstvak 31">
                    <a:extLst>
                      <a:ext uri="{FF2B5EF4-FFF2-40B4-BE49-F238E27FC236}">
                        <a16:creationId xmlns:a16="http://schemas.microsoft.com/office/drawing/2014/main" id="{850714F9-6DC6-DE72-207F-74A30D64B509}"/>
                      </a:ext>
                    </a:extLst>
                  </p:cNvPr>
                  <p:cNvSpPr txBox="1"/>
                  <p:nvPr/>
                </p:nvSpPr>
                <p:spPr>
                  <a:xfrm>
                    <a:off x="5581828" y="1379856"/>
                    <a:ext cx="3620778" cy="577878"/>
                  </a:xfrm>
                  <a:prstGeom prst="rect">
                    <a:avLst/>
                  </a:prstGeom>
                  <a:noFill/>
                </p:spPr>
                <p:txBody>
                  <a:bodyPr wrap="square" rtlCol="0">
                    <a:spAutoFit/>
                  </a:bodyPr>
                  <a:lstStyle/>
                  <a:p>
                    <a:r>
                      <a:rPr lang="en-GB" sz="1100" dirty="0">
                        <a:solidFill>
                          <a:srgbClr val="C00000"/>
                        </a:solidFill>
                      </a:rPr>
                      <a:t>Cause and effect separated over time and space</a:t>
                    </a:r>
                  </a:p>
                </p:txBody>
              </p:sp>
              <p:sp>
                <p:nvSpPr>
                  <p:cNvPr id="33" name="Tekstvak 32">
                    <a:extLst>
                      <a:ext uri="{FF2B5EF4-FFF2-40B4-BE49-F238E27FC236}">
                        <a16:creationId xmlns:a16="http://schemas.microsoft.com/office/drawing/2014/main" id="{1D1BF7F6-6043-9CA9-1628-6AF3D492ED97}"/>
                      </a:ext>
                    </a:extLst>
                  </p:cNvPr>
                  <p:cNvSpPr txBox="1"/>
                  <p:nvPr/>
                </p:nvSpPr>
                <p:spPr>
                  <a:xfrm>
                    <a:off x="5572132" y="1944875"/>
                    <a:ext cx="2064281" cy="350855"/>
                  </a:xfrm>
                  <a:prstGeom prst="rect">
                    <a:avLst/>
                  </a:prstGeom>
                  <a:noFill/>
                </p:spPr>
                <p:txBody>
                  <a:bodyPr wrap="none" rtlCol="0">
                    <a:spAutoFit/>
                  </a:bodyPr>
                  <a:lstStyle/>
                  <a:p>
                    <a:r>
                      <a:rPr lang="en-GB" sz="1100" dirty="0">
                        <a:solidFill>
                          <a:schemeClr val="accent6">
                            <a:lumMod val="75000"/>
                          </a:schemeClr>
                        </a:solidFill>
                      </a:rPr>
                      <a:t>Analysis and instruction</a:t>
                    </a:r>
                  </a:p>
                </p:txBody>
              </p:sp>
              <p:sp>
                <p:nvSpPr>
                  <p:cNvPr id="34" name="Tekstvak 33">
                    <a:extLst>
                      <a:ext uri="{FF2B5EF4-FFF2-40B4-BE49-F238E27FC236}">
                        <a16:creationId xmlns:a16="http://schemas.microsoft.com/office/drawing/2014/main" id="{5975D8C7-707B-EAC0-7636-6A93E87B1F7E}"/>
                      </a:ext>
                    </a:extLst>
                  </p:cNvPr>
                  <p:cNvSpPr txBox="1"/>
                  <p:nvPr/>
                </p:nvSpPr>
                <p:spPr>
                  <a:xfrm>
                    <a:off x="5572132" y="2326068"/>
                    <a:ext cx="1608514" cy="350855"/>
                  </a:xfrm>
                  <a:prstGeom prst="rect">
                    <a:avLst/>
                  </a:prstGeom>
                  <a:noFill/>
                </p:spPr>
                <p:txBody>
                  <a:bodyPr wrap="none" rtlCol="0">
                    <a:spAutoFit/>
                  </a:bodyPr>
                  <a:lstStyle/>
                  <a:p>
                    <a:r>
                      <a:rPr lang="en-GB" sz="1100" dirty="0">
                        <a:solidFill>
                          <a:srgbClr val="0000FF"/>
                        </a:solidFill>
                      </a:rPr>
                      <a:t>Scenario planning</a:t>
                    </a:r>
                  </a:p>
                </p:txBody>
              </p:sp>
            </p:grpSp>
            <p:grpSp>
              <p:nvGrpSpPr>
                <p:cNvPr id="21" name="Groep 20">
                  <a:extLst>
                    <a:ext uri="{FF2B5EF4-FFF2-40B4-BE49-F238E27FC236}">
                      <a16:creationId xmlns:a16="http://schemas.microsoft.com/office/drawing/2014/main" id="{6DDF44E0-834F-2909-8B5B-457B6024FFC6}"/>
                    </a:ext>
                  </a:extLst>
                </p:cNvPr>
                <p:cNvGrpSpPr/>
                <p:nvPr/>
              </p:nvGrpSpPr>
              <p:grpSpPr>
                <a:xfrm>
                  <a:off x="2429608" y="992047"/>
                  <a:ext cx="2063389" cy="2165794"/>
                  <a:chOff x="2429608" y="992047"/>
                  <a:chExt cx="2063389" cy="2165794"/>
                </a:xfrm>
              </p:grpSpPr>
              <p:sp>
                <p:nvSpPr>
                  <p:cNvPr id="28" name="Tekstvak 27">
                    <a:extLst>
                      <a:ext uri="{FF2B5EF4-FFF2-40B4-BE49-F238E27FC236}">
                        <a16:creationId xmlns:a16="http://schemas.microsoft.com/office/drawing/2014/main" id="{C904AE20-5336-3A53-89C6-F7389E9BB303}"/>
                      </a:ext>
                    </a:extLst>
                  </p:cNvPr>
                  <p:cNvSpPr txBox="1"/>
                  <p:nvPr/>
                </p:nvSpPr>
                <p:spPr>
                  <a:xfrm>
                    <a:off x="2429608" y="992047"/>
                    <a:ext cx="1114566" cy="412771"/>
                  </a:xfrm>
                  <a:prstGeom prst="rect">
                    <a:avLst/>
                  </a:prstGeom>
                  <a:noFill/>
                </p:spPr>
                <p:txBody>
                  <a:bodyPr wrap="none" rtlCol="0">
                    <a:spAutoFit/>
                  </a:bodyPr>
                  <a:lstStyle/>
                  <a:p>
                    <a:r>
                      <a:rPr lang="en-GB" sz="1400" b="1" dirty="0"/>
                      <a:t>Complex</a:t>
                    </a:r>
                  </a:p>
                </p:txBody>
              </p:sp>
              <p:sp>
                <p:nvSpPr>
                  <p:cNvPr id="29" name="Tekstvak 28">
                    <a:extLst>
                      <a:ext uri="{FF2B5EF4-FFF2-40B4-BE49-F238E27FC236}">
                        <a16:creationId xmlns:a16="http://schemas.microsoft.com/office/drawing/2014/main" id="{A2306F42-FB93-E760-9668-25D6293670CD}"/>
                      </a:ext>
                    </a:extLst>
                  </p:cNvPr>
                  <p:cNvSpPr txBox="1"/>
                  <p:nvPr/>
                </p:nvSpPr>
                <p:spPr>
                  <a:xfrm>
                    <a:off x="2450855" y="2011232"/>
                    <a:ext cx="2042142" cy="804901"/>
                  </a:xfrm>
                  <a:prstGeom prst="rect">
                    <a:avLst/>
                  </a:prstGeom>
                  <a:solidFill>
                    <a:srgbClr val="FFFF00"/>
                  </a:solidFill>
                </p:spPr>
                <p:txBody>
                  <a:bodyPr wrap="square" rtlCol="0">
                    <a:spAutoFit/>
                  </a:bodyPr>
                  <a:lstStyle/>
                  <a:p>
                    <a:r>
                      <a:rPr lang="en-GB" sz="1100" dirty="0">
                        <a:solidFill>
                          <a:schemeClr val="accent6">
                            <a:lumMod val="75000"/>
                          </a:schemeClr>
                        </a:solidFill>
                      </a:rPr>
                      <a:t>Recognise patterns, and develop options to respond</a:t>
                    </a:r>
                  </a:p>
                </p:txBody>
              </p:sp>
              <p:sp>
                <p:nvSpPr>
                  <p:cNvPr id="30" name="Tekstvak 29">
                    <a:extLst>
                      <a:ext uri="{FF2B5EF4-FFF2-40B4-BE49-F238E27FC236}">
                        <a16:creationId xmlns:a16="http://schemas.microsoft.com/office/drawing/2014/main" id="{3286023C-C77A-60CD-E22A-D6DFC8887720}"/>
                      </a:ext>
                    </a:extLst>
                  </p:cNvPr>
                  <p:cNvSpPr txBox="1"/>
                  <p:nvPr/>
                </p:nvSpPr>
                <p:spPr>
                  <a:xfrm>
                    <a:off x="2434982" y="2806986"/>
                    <a:ext cx="1881544" cy="350855"/>
                  </a:xfrm>
                  <a:prstGeom prst="rect">
                    <a:avLst/>
                  </a:prstGeom>
                  <a:noFill/>
                </p:spPr>
                <p:txBody>
                  <a:bodyPr wrap="none" rtlCol="0">
                    <a:spAutoFit/>
                  </a:bodyPr>
                  <a:lstStyle/>
                  <a:p>
                    <a:r>
                      <a:rPr lang="en-GB" sz="1100" dirty="0">
                        <a:solidFill>
                          <a:srgbClr val="0000FF"/>
                        </a:solidFill>
                      </a:rPr>
                      <a:t>Pattern management</a:t>
                    </a:r>
                  </a:p>
                </p:txBody>
              </p:sp>
            </p:grpSp>
            <p:grpSp>
              <p:nvGrpSpPr>
                <p:cNvPr id="22" name="Groep 21">
                  <a:extLst>
                    <a:ext uri="{FF2B5EF4-FFF2-40B4-BE49-F238E27FC236}">
                      <a16:creationId xmlns:a16="http://schemas.microsoft.com/office/drawing/2014/main" id="{7DBC773F-B41E-5AB9-4A5D-A6BB81273BC6}"/>
                    </a:ext>
                  </a:extLst>
                </p:cNvPr>
                <p:cNvGrpSpPr/>
                <p:nvPr/>
              </p:nvGrpSpPr>
              <p:grpSpPr>
                <a:xfrm>
                  <a:off x="2401719" y="3400965"/>
                  <a:ext cx="2766816" cy="2344936"/>
                  <a:chOff x="2401719" y="3400965"/>
                  <a:chExt cx="2766816" cy="2344936"/>
                </a:xfrm>
              </p:grpSpPr>
              <p:sp>
                <p:nvSpPr>
                  <p:cNvPr id="24" name="Tekstvak 23">
                    <a:extLst>
                      <a:ext uri="{FF2B5EF4-FFF2-40B4-BE49-F238E27FC236}">
                        <a16:creationId xmlns:a16="http://schemas.microsoft.com/office/drawing/2014/main" id="{1B2AE25E-929D-B03D-7F43-B84774A33046}"/>
                      </a:ext>
                    </a:extLst>
                  </p:cNvPr>
                  <p:cNvSpPr txBox="1"/>
                  <p:nvPr/>
                </p:nvSpPr>
                <p:spPr>
                  <a:xfrm>
                    <a:off x="2422850" y="3400965"/>
                    <a:ext cx="847469" cy="412771"/>
                  </a:xfrm>
                  <a:prstGeom prst="rect">
                    <a:avLst/>
                  </a:prstGeom>
                  <a:noFill/>
                </p:spPr>
                <p:txBody>
                  <a:bodyPr wrap="none" rtlCol="0">
                    <a:spAutoFit/>
                  </a:bodyPr>
                  <a:lstStyle/>
                  <a:p>
                    <a:r>
                      <a:rPr lang="en-GB" sz="1400" b="1" dirty="0"/>
                      <a:t>Chaos</a:t>
                    </a:r>
                  </a:p>
                </p:txBody>
              </p:sp>
              <p:sp>
                <p:nvSpPr>
                  <p:cNvPr id="25" name="Tekstvak 24">
                    <a:extLst>
                      <a:ext uri="{FF2B5EF4-FFF2-40B4-BE49-F238E27FC236}">
                        <a16:creationId xmlns:a16="http://schemas.microsoft.com/office/drawing/2014/main" id="{2ABA141D-6244-5EE7-42D5-B8B7F84FC9AA}"/>
                      </a:ext>
                    </a:extLst>
                  </p:cNvPr>
                  <p:cNvSpPr txBox="1"/>
                  <p:nvPr/>
                </p:nvSpPr>
                <p:spPr>
                  <a:xfrm>
                    <a:off x="2401719" y="3940702"/>
                    <a:ext cx="2766816" cy="577878"/>
                  </a:xfrm>
                  <a:prstGeom prst="rect">
                    <a:avLst/>
                  </a:prstGeom>
                  <a:noFill/>
                </p:spPr>
                <p:txBody>
                  <a:bodyPr wrap="square" rtlCol="0">
                    <a:spAutoFit/>
                  </a:bodyPr>
                  <a:lstStyle/>
                  <a:p>
                    <a:r>
                      <a:rPr lang="en-GB" sz="1100" dirty="0">
                        <a:solidFill>
                          <a:srgbClr val="C00000"/>
                        </a:solidFill>
                      </a:rPr>
                      <a:t>No cause-and-effect relation perceivable</a:t>
                    </a:r>
                  </a:p>
                </p:txBody>
              </p:sp>
              <p:sp>
                <p:nvSpPr>
                  <p:cNvPr id="26" name="Tekstvak 25">
                    <a:extLst>
                      <a:ext uri="{FF2B5EF4-FFF2-40B4-BE49-F238E27FC236}">
                        <a16:creationId xmlns:a16="http://schemas.microsoft.com/office/drawing/2014/main" id="{8A20AB7E-F47A-7859-2597-FCCE500B1D15}"/>
                      </a:ext>
                    </a:extLst>
                  </p:cNvPr>
                  <p:cNvSpPr txBox="1"/>
                  <p:nvPr/>
                </p:nvSpPr>
                <p:spPr>
                  <a:xfrm>
                    <a:off x="2422850" y="4625103"/>
                    <a:ext cx="2042142" cy="577878"/>
                  </a:xfrm>
                  <a:prstGeom prst="rect">
                    <a:avLst/>
                  </a:prstGeom>
                  <a:noFill/>
                </p:spPr>
                <p:txBody>
                  <a:bodyPr wrap="square" rtlCol="0">
                    <a:spAutoFit/>
                  </a:bodyPr>
                  <a:lstStyle/>
                  <a:p>
                    <a:r>
                      <a:rPr lang="en-GB" sz="1100" dirty="0">
                        <a:solidFill>
                          <a:schemeClr val="accent6">
                            <a:lumMod val="75000"/>
                          </a:schemeClr>
                        </a:solidFill>
                      </a:rPr>
                      <a:t>Act for restoring stability</a:t>
                    </a:r>
                  </a:p>
                </p:txBody>
              </p:sp>
              <p:sp>
                <p:nvSpPr>
                  <p:cNvPr id="27" name="Tekstvak 26">
                    <a:extLst>
                      <a:ext uri="{FF2B5EF4-FFF2-40B4-BE49-F238E27FC236}">
                        <a16:creationId xmlns:a16="http://schemas.microsoft.com/office/drawing/2014/main" id="{520D9FA8-7918-AA96-A77C-69DDF5CB770D}"/>
                      </a:ext>
                    </a:extLst>
                  </p:cNvPr>
                  <p:cNvSpPr txBox="1"/>
                  <p:nvPr/>
                </p:nvSpPr>
                <p:spPr>
                  <a:xfrm>
                    <a:off x="2431211" y="5395046"/>
                    <a:ext cx="1709556" cy="350855"/>
                  </a:xfrm>
                  <a:prstGeom prst="rect">
                    <a:avLst/>
                  </a:prstGeom>
                  <a:noFill/>
                </p:spPr>
                <p:txBody>
                  <a:bodyPr wrap="none" rtlCol="0">
                    <a:spAutoFit/>
                  </a:bodyPr>
                  <a:lstStyle/>
                  <a:p>
                    <a:r>
                      <a:rPr lang="en-GB" sz="1100" dirty="0">
                        <a:solidFill>
                          <a:srgbClr val="0000FF"/>
                        </a:solidFill>
                      </a:rPr>
                      <a:t>Crisis management</a:t>
                    </a:r>
                  </a:p>
                </p:txBody>
              </p:sp>
            </p:grpSp>
          </p:grpSp>
          <p:sp>
            <p:nvSpPr>
              <p:cNvPr id="43" name="Tekstballon: rechthoek met afgeronde hoeken 42">
                <a:extLst>
                  <a:ext uri="{FF2B5EF4-FFF2-40B4-BE49-F238E27FC236}">
                    <a16:creationId xmlns:a16="http://schemas.microsoft.com/office/drawing/2014/main" id="{2A2B1A32-1157-FCC3-ECAD-82FF620CB64B}"/>
                  </a:ext>
                </a:extLst>
              </p:cNvPr>
              <p:cNvSpPr/>
              <p:nvPr/>
            </p:nvSpPr>
            <p:spPr>
              <a:xfrm>
                <a:off x="9897664" y="5300359"/>
                <a:ext cx="1802151" cy="821627"/>
              </a:xfrm>
              <a:prstGeom prst="wedgeRoundRectCallout">
                <a:avLst>
                  <a:gd name="adj1" fmla="val 5755"/>
                  <a:gd name="adj2" fmla="val -136490"/>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kstballon: rechthoek met afgeronde hoeken 43">
                <a:extLst>
                  <a:ext uri="{FF2B5EF4-FFF2-40B4-BE49-F238E27FC236}">
                    <a16:creationId xmlns:a16="http://schemas.microsoft.com/office/drawing/2014/main" id="{D9DC1C8A-E61F-5E20-0DC3-E27A20C2D5AE}"/>
                  </a:ext>
                </a:extLst>
              </p:cNvPr>
              <p:cNvSpPr/>
              <p:nvPr/>
            </p:nvSpPr>
            <p:spPr>
              <a:xfrm>
                <a:off x="4411634" y="5329547"/>
                <a:ext cx="2063039" cy="1165097"/>
              </a:xfrm>
              <a:prstGeom prst="wedgeRoundRectCallout">
                <a:avLst>
                  <a:gd name="adj1" fmla="val 38264"/>
                  <a:gd name="adj2" fmla="val -60556"/>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kstballon: rechthoek met afgeronde hoeken 44">
                <a:extLst>
                  <a:ext uri="{FF2B5EF4-FFF2-40B4-BE49-F238E27FC236}">
                    <a16:creationId xmlns:a16="http://schemas.microsoft.com/office/drawing/2014/main" id="{0E81F01C-87BE-A1CF-007E-69F0A94FF2B7}"/>
                  </a:ext>
                </a:extLst>
              </p:cNvPr>
              <p:cNvSpPr/>
              <p:nvPr/>
            </p:nvSpPr>
            <p:spPr>
              <a:xfrm>
                <a:off x="4424683" y="178673"/>
                <a:ext cx="2366448" cy="1056708"/>
              </a:xfrm>
              <a:prstGeom prst="wedgeRoundRectCallout">
                <a:avLst>
                  <a:gd name="adj1" fmla="val 21732"/>
                  <a:gd name="adj2" fmla="val 68872"/>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kstballon: rechthoek met afgeronde hoeken 45">
                <a:extLst>
                  <a:ext uri="{FF2B5EF4-FFF2-40B4-BE49-F238E27FC236}">
                    <a16:creationId xmlns:a16="http://schemas.microsoft.com/office/drawing/2014/main" id="{A654B7C1-6E44-BCA4-8140-8D8FDCBD998F}"/>
                  </a:ext>
                </a:extLst>
              </p:cNvPr>
              <p:cNvSpPr/>
              <p:nvPr/>
            </p:nvSpPr>
            <p:spPr>
              <a:xfrm>
                <a:off x="10065041" y="193526"/>
                <a:ext cx="1802150" cy="942697"/>
              </a:xfrm>
              <a:prstGeom prst="wedgeRoundRectCallout">
                <a:avLst>
                  <a:gd name="adj1" fmla="val -40156"/>
                  <a:gd name="adj2" fmla="val 87470"/>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kstvak 46">
                <a:extLst>
                  <a:ext uri="{FF2B5EF4-FFF2-40B4-BE49-F238E27FC236}">
                    <a16:creationId xmlns:a16="http://schemas.microsoft.com/office/drawing/2014/main" id="{F3926B92-F360-3A55-AFAC-0F1CC04EA183}"/>
                  </a:ext>
                </a:extLst>
              </p:cNvPr>
              <p:cNvSpPr txBox="1"/>
              <p:nvPr/>
            </p:nvSpPr>
            <p:spPr>
              <a:xfrm>
                <a:off x="9953816" y="5423432"/>
                <a:ext cx="1846299" cy="723275"/>
              </a:xfrm>
              <a:prstGeom prst="rect">
                <a:avLst/>
              </a:prstGeom>
              <a:noFill/>
            </p:spPr>
            <p:txBody>
              <a:bodyPr wrap="square" rtlCol="0">
                <a:spAutoFit/>
              </a:bodyPr>
              <a:lstStyle/>
              <a:p>
                <a:r>
                  <a:rPr lang="en-GB" sz="1000" b="1" dirty="0"/>
                  <a:t>Baking a pancake</a:t>
                </a:r>
                <a:r>
                  <a:rPr lang="en-GB" sz="1000" dirty="0"/>
                  <a:t>: </a:t>
                </a:r>
                <a:r>
                  <a:rPr lang="en-GB" sz="1000" dirty="0">
                    <a:solidFill>
                      <a:srgbClr val="C00000"/>
                    </a:solidFill>
                  </a:rPr>
                  <a:t>relations between cause and effect are known</a:t>
                </a:r>
                <a:r>
                  <a:rPr lang="en-GB" sz="1000" dirty="0"/>
                  <a:t>, just </a:t>
                </a:r>
                <a:r>
                  <a:rPr lang="en-GB" sz="1000" b="1" dirty="0">
                    <a:solidFill>
                      <a:srgbClr val="0000FF"/>
                    </a:solidFill>
                  </a:rPr>
                  <a:t>follow</a:t>
                </a:r>
                <a:r>
                  <a:rPr lang="en-GB" sz="1000" b="1" dirty="0">
                    <a:solidFill>
                      <a:schemeClr val="accent6">
                        <a:lumMod val="50000"/>
                      </a:schemeClr>
                    </a:solidFill>
                  </a:rPr>
                  <a:t> the recipe</a:t>
                </a:r>
                <a:r>
                  <a:rPr lang="en-GB" sz="1000" dirty="0"/>
                  <a:t>. </a:t>
                </a:r>
              </a:p>
              <a:p>
                <a:endParaRPr lang="en-GB" sz="1100" dirty="0"/>
              </a:p>
            </p:txBody>
          </p:sp>
          <p:sp>
            <p:nvSpPr>
              <p:cNvPr id="48" name="Tekstvak 47">
                <a:extLst>
                  <a:ext uri="{FF2B5EF4-FFF2-40B4-BE49-F238E27FC236}">
                    <a16:creationId xmlns:a16="http://schemas.microsoft.com/office/drawing/2014/main" id="{42EE4F19-4541-D732-5A53-650383637077}"/>
                  </a:ext>
                </a:extLst>
              </p:cNvPr>
              <p:cNvSpPr txBox="1"/>
              <p:nvPr/>
            </p:nvSpPr>
            <p:spPr>
              <a:xfrm>
                <a:off x="10020892" y="227445"/>
                <a:ext cx="1846299" cy="1031051"/>
              </a:xfrm>
              <a:prstGeom prst="rect">
                <a:avLst/>
              </a:prstGeom>
              <a:noFill/>
            </p:spPr>
            <p:txBody>
              <a:bodyPr wrap="square" rtlCol="0">
                <a:spAutoFit/>
              </a:bodyPr>
              <a:lstStyle/>
              <a:p>
                <a:r>
                  <a:rPr lang="en-GB" sz="1000" b="1" dirty="0"/>
                  <a:t>An airplane </a:t>
                </a:r>
                <a:r>
                  <a:rPr lang="en-GB" sz="1000" dirty="0"/>
                  <a:t>is a complicated system, but </a:t>
                </a:r>
                <a:r>
                  <a:rPr lang="en-GB" sz="1000" dirty="0">
                    <a:solidFill>
                      <a:srgbClr val="C00000"/>
                    </a:solidFill>
                  </a:rPr>
                  <a:t>when you know how things work, the outcome of your actions is predictable. </a:t>
                </a:r>
                <a:r>
                  <a:rPr lang="en-GB" sz="1000" b="1" dirty="0">
                    <a:solidFill>
                      <a:schemeClr val="accent6">
                        <a:lumMod val="50000"/>
                      </a:schemeClr>
                    </a:solidFill>
                  </a:rPr>
                  <a:t>Analysis and instruction</a:t>
                </a:r>
                <a:r>
                  <a:rPr lang="en-GB" sz="1000" dirty="0"/>
                  <a:t>.</a:t>
                </a:r>
              </a:p>
              <a:p>
                <a:endParaRPr lang="en-GB" sz="1100" dirty="0"/>
              </a:p>
            </p:txBody>
          </p:sp>
          <p:sp>
            <p:nvSpPr>
              <p:cNvPr id="49" name="Tekstvak 48">
                <a:extLst>
                  <a:ext uri="{FF2B5EF4-FFF2-40B4-BE49-F238E27FC236}">
                    <a16:creationId xmlns:a16="http://schemas.microsoft.com/office/drawing/2014/main" id="{0FD2A16F-CC34-566A-7B2D-94100E014EEF}"/>
                  </a:ext>
                </a:extLst>
              </p:cNvPr>
              <p:cNvSpPr txBox="1"/>
              <p:nvPr/>
            </p:nvSpPr>
            <p:spPr>
              <a:xfrm>
                <a:off x="4474548" y="216109"/>
                <a:ext cx="2272434" cy="1184940"/>
              </a:xfrm>
              <a:prstGeom prst="rect">
                <a:avLst/>
              </a:prstGeom>
              <a:noFill/>
              <a:ln>
                <a:noFill/>
              </a:ln>
            </p:spPr>
            <p:txBody>
              <a:bodyPr wrap="square" rtlCol="0">
                <a:spAutoFit/>
              </a:bodyPr>
              <a:lstStyle/>
              <a:p>
                <a:r>
                  <a:rPr lang="en-GB" sz="1000" b="1" dirty="0"/>
                  <a:t>The weather </a:t>
                </a:r>
                <a:r>
                  <a:rPr lang="en-GB" sz="1000" dirty="0"/>
                  <a:t>is a complex system. </a:t>
                </a:r>
                <a:r>
                  <a:rPr lang="en-GB" sz="1000" dirty="0">
                    <a:solidFill>
                      <a:srgbClr val="C00000"/>
                    </a:solidFill>
                  </a:rPr>
                  <a:t>Too many factors involved make long term predictions impossible.</a:t>
                </a:r>
                <a:r>
                  <a:rPr lang="en-GB" sz="1000" dirty="0"/>
                  <a:t> </a:t>
                </a:r>
                <a:r>
                  <a:rPr lang="en-GB" sz="1000" b="1" dirty="0">
                    <a:solidFill>
                      <a:schemeClr val="accent6">
                        <a:lumMod val="50000"/>
                      </a:schemeClr>
                    </a:solidFill>
                  </a:rPr>
                  <a:t>Recognising patterns </a:t>
                </a:r>
                <a:r>
                  <a:rPr lang="en-GB" sz="1000" dirty="0"/>
                  <a:t>allow for short time predictions and </a:t>
                </a:r>
                <a:r>
                  <a:rPr lang="en-GB" sz="1000" dirty="0">
                    <a:solidFill>
                      <a:srgbClr val="0000FF"/>
                    </a:solidFill>
                  </a:rPr>
                  <a:t>to </a:t>
                </a:r>
                <a:r>
                  <a:rPr lang="en-GB" sz="1000" b="1" dirty="0">
                    <a:solidFill>
                      <a:srgbClr val="0000FF"/>
                    </a:solidFill>
                  </a:rPr>
                  <a:t>choose options for action </a:t>
                </a:r>
                <a:r>
                  <a:rPr lang="en-GB" sz="1000" dirty="0">
                    <a:solidFill>
                      <a:srgbClr val="0000FF"/>
                    </a:solidFill>
                  </a:rPr>
                  <a:t>(bring umbrella).</a:t>
                </a:r>
              </a:p>
              <a:p>
                <a:endParaRPr lang="en-GB" sz="1100" dirty="0"/>
              </a:p>
            </p:txBody>
          </p:sp>
          <p:sp>
            <p:nvSpPr>
              <p:cNvPr id="50" name="Tekstvak 49">
                <a:extLst>
                  <a:ext uri="{FF2B5EF4-FFF2-40B4-BE49-F238E27FC236}">
                    <a16:creationId xmlns:a16="http://schemas.microsoft.com/office/drawing/2014/main" id="{FFD437BB-4BD6-9300-412B-D9842BE524AB}"/>
                  </a:ext>
                </a:extLst>
              </p:cNvPr>
              <p:cNvSpPr txBox="1"/>
              <p:nvPr/>
            </p:nvSpPr>
            <p:spPr>
              <a:xfrm>
                <a:off x="4485152" y="5458408"/>
                <a:ext cx="1846299" cy="1138773"/>
              </a:xfrm>
              <a:prstGeom prst="rect">
                <a:avLst/>
              </a:prstGeom>
              <a:noFill/>
            </p:spPr>
            <p:txBody>
              <a:bodyPr wrap="square" rtlCol="0">
                <a:spAutoFit/>
              </a:bodyPr>
              <a:lstStyle/>
              <a:p>
                <a:r>
                  <a:rPr lang="en-GB" sz="1000" b="1" dirty="0"/>
                  <a:t>Disaster strikes</a:t>
                </a:r>
                <a:r>
                  <a:rPr lang="en-GB" sz="1000" dirty="0"/>
                  <a:t> unexpectedly: </a:t>
                </a:r>
                <a:r>
                  <a:rPr lang="en-GB" sz="1000" dirty="0">
                    <a:solidFill>
                      <a:srgbClr val="0000FF"/>
                    </a:solidFill>
                  </a:rPr>
                  <a:t>Just do the best you can.</a:t>
                </a:r>
              </a:p>
              <a:p>
                <a:endParaRPr lang="en-GB" sz="1000" dirty="0">
                  <a:solidFill>
                    <a:srgbClr val="0000FF"/>
                  </a:solidFill>
                </a:endParaRPr>
              </a:p>
              <a:p>
                <a:r>
                  <a:rPr lang="en-GB" sz="900" i="1" dirty="0">
                    <a:solidFill>
                      <a:srgbClr val="0000FF"/>
                    </a:solidFill>
                  </a:rPr>
                  <a:t>In disaster prone areas you might take precautions for just in case (for example for earthquakes or floods.)</a:t>
                </a:r>
                <a:endParaRPr lang="en-GB" sz="900" i="1" dirty="0">
                  <a:solidFill>
                    <a:srgbClr val="00B050"/>
                  </a:solidFill>
                </a:endParaRPr>
              </a:p>
              <a:p>
                <a:endParaRPr lang="en-GB" sz="1100" dirty="0"/>
              </a:p>
            </p:txBody>
          </p:sp>
          <p:sp>
            <p:nvSpPr>
              <p:cNvPr id="51" name="Tekstvak 50">
                <a:extLst>
                  <a:ext uri="{FF2B5EF4-FFF2-40B4-BE49-F238E27FC236}">
                    <a16:creationId xmlns:a16="http://schemas.microsoft.com/office/drawing/2014/main" id="{BED5E9EB-E4D4-1100-6075-054A883238E4}"/>
                  </a:ext>
                </a:extLst>
              </p:cNvPr>
              <p:cNvSpPr txBox="1"/>
              <p:nvPr/>
            </p:nvSpPr>
            <p:spPr>
              <a:xfrm>
                <a:off x="6789182" y="5841135"/>
                <a:ext cx="2737822" cy="369332"/>
              </a:xfrm>
              <a:prstGeom prst="rect">
                <a:avLst/>
              </a:prstGeom>
              <a:noFill/>
            </p:spPr>
            <p:txBody>
              <a:bodyPr wrap="square" rtlCol="0">
                <a:spAutoFit/>
              </a:bodyPr>
              <a:lstStyle/>
              <a:p>
                <a:r>
                  <a:rPr lang="en-GB" dirty="0"/>
                  <a:t>Social systems are complex</a:t>
                </a:r>
              </a:p>
            </p:txBody>
          </p:sp>
          <p:sp>
            <p:nvSpPr>
              <p:cNvPr id="52" name="Textfeld 10">
                <a:extLst>
                  <a:ext uri="{FF2B5EF4-FFF2-40B4-BE49-F238E27FC236}">
                    <a16:creationId xmlns:a16="http://schemas.microsoft.com/office/drawing/2014/main" id="{13715168-B24F-2612-DED7-8FE1C131D85A}"/>
                  </a:ext>
                </a:extLst>
              </p:cNvPr>
              <p:cNvSpPr txBox="1"/>
              <p:nvPr/>
            </p:nvSpPr>
            <p:spPr>
              <a:xfrm>
                <a:off x="266050" y="6210467"/>
                <a:ext cx="3774924" cy="507831"/>
              </a:xfrm>
              <a:prstGeom prst="rect">
                <a:avLst/>
              </a:prstGeom>
              <a:noFill/>
            </p:spPr>
            <p:txBody>
              <a:bodyPr wrap="square" rtlCol="0">
                <a:spAutoFit/>
              </a:bodyPr>
              <a:lstStyle/>
              <a:p>
                <a:r>
                  <a:rPr lang="en-US" sz="900" dirty="0">
                    <a:solidFill>
                      <a:schemeClr val="accent6">
                        <a:lumMod val="75000"/>
                      </a:schemeClr>
                    </a:solidFill>
                  </a:rPr>
                  <a:t>Source: Kurtz, C.F., Snowdon, D.J. (2003): The new dynamics of strategy: Sense-making in a complex and complicated world. IBM Systems Journal (42)3.</a:t>
                </a:r>
                <a:endParaRPr lang="de-CH" sz="900" dirty="0">
                  <a:solidFill>
                    <a:schemeClr val="accent6">
                      <a:lumMod val="75000"/>
                    </a:schemeClr>
                  </a:solidFill>
                </a:endParaRPr>
              </a:p>
            </p:txBody>
          </p:sp>
          <p:grpSp>
            <p:nvGrpSpPr>
              <p:cNvPr id="12" name="Groep 11">
                <a:extLst>
                  <a:ext uri="{FF2B5EF4-FFF2-40B4-BE49-F238E27FC236}">
                    <a16:creationId xmlns:a16="http://schemas.microsoft.com/office/drawing/2014/main" id="{6280BA45-CB28-A4CE-761B-C3D6465C959D}"/>
                  </a:ext>
                </a:extLst>
              </p:cNvPr>
              <p:cNvGrpSpPr/>
              <p:nvPr/>
            </p:nvGrpSpPr>
            <p:grpSpPr>
              <a:xfrm rot="598677">
                <a:off x="4822982" y="1901254"/>
                <a:ext cx="1126546" cy="823345"/>
                <a:chOff x="4665879" y="1932555"/>
                <a:chExt cx="1126546" cy="823345"/>
              </a:xfrm>
            </p:grpSpPr>
            <p:sp>
              <p:nvSpPr>
                <p:cNvPr id="4" name="Pijl: rechts 3">
                  <a:extLst>
                    <a:ext uri="{FF2B5EF4-FFF2-40B4-BE49-F238E27FC236}">
                      <a16:creationId xmlns:a16="http://schemas.microsoft.com/office/drawing/2014/main" id="{CAAF777A-0DE8-69F7-16A8-54BF44FF8242}"/>
                    </a:ext>
                  </a:extLst>
                </p:cNvPr>
                <p:cNvSpPr/>
                <p:nvPr/>
              </p:nvSpPr>
              <p:spPr>
                <a:xfrm>
                  <a:off x="4665879" y="1932555"/>
                  <a:ext cx="1126546" cy="823345"/>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kstvak 2">
                  <a:extLst>
                    <a:ext uri="{FF2B5EF4-FFF2-40B4-BE49-F238E27FC236}">
                      <a16:creationId xmlns:a16="http://schemas.microsoft.com/office/drawing/2014/main" id="{A15D925B-77A8-346F-A044-46C536758F67}"/>
                    </a:ext>
                  </a:extLst>
                </p:cNvPr>
                <p:cNvSpPr txBox="1"/>
                <p:nvPr/>
              </p:nvSpPr>
              <p:spPr>
                <a:xfrm>
                  <a:off x="4684525" y="2143033"/>
                  <a:ext cx="814333" cy="400110"/>
                </a:xfrm>
                <a:prstGeom prst="rect">
                  <a:avLst/>
                </a:prstGeom>
                <a:noFill/>
              </p:spPr>
              <p:txBody>
                <a:bodyPr wrap="square" rtlCol="0">
                  <a:spAutoFit/>
                </a:bodyPr>
                <a:lstStyle/>
                <a:p>
                  <a:r>
                    <a:rPr lang="en-GB" sz="1000" dirty="0"/>
                    <a:t>Interactive innovation</a:t>
                  </a:r>
                </a:p>
              </p:txBody>
            </p:sp>
          </p:grpSp>
        </p:grpSp>
        <p:pic>
          <p:nvPicPr>
            <p:cNvPr id="14" name="Afbeelding 13" descr="Afbeelding met schermopname, multimedia&#10;&#10;Automatisch gegenereerde beschrijving">
              <a:hlinkClick r:id="rId4"/>
              <a:extLst>
                <a:ext uri="{FF2B5EF4-FFF2-40B4-BE49-F238E27FC236}">
                  <a16:creationId xmlns:a16="http://schemas.microsoft.com/office/drawing/2014/main" id="{BE279135-07C2-1DCF-57D5-162829CBD89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369421" y="6210467"/>
              <a:ext cx="497770" cy="497355"/>
            </a:xfrm>
            <a:prstGeom prst="rect">
              <a:avLst/>
            </a:prstGeom>
          </p:spPr>
        </p:pic>
        <p:sp>
          <p:nvSpPr>
            <p:cNvPr id="15" name="Tekstvak 14">
              <a:extLst>
                <a:ext uri="{FF2B5EF4-FFF2-40B4-BE49-F238E27FC236}">
                  <a16:creationId xmlns:a16="http://schemas.microsoft.com/office/drawing/2014/main" id="{B00BCA65-4806-7E79-CE9A-B416FD69CED5}"/>
                </a:ext>
              </a:extLst>
            </p:cNvPr>
            <p:cNvSpPr txBox="1"/>
            <p:nvPr/>
          </p:nvSpPr>
          <p:spPr>
            <a:xfrm>
              <a:off x="9343746" y="6343728"/>
              <a:ext cx="2057401" cy="230832"/>
            </a:xfrm>
            <a:prstGeom prst="rect">
              <a:avLst/>
            </a:prstGeom>
            <a:noFill/>
          </p:spPr>
          <p:txBody>
            <a:bodyPr wrap="square" rtlCol="0">
              <a:spAutoFit/>
            </a:bodyPr>
            <a:lstStyle/>
            <a:p>
              <a:pPr algn="r"/>
              <a:r>
                <a:rPr lang="en-GB" sz="900" dirty="0" err="1">
                  <a:solidFill>
                    <a:srgbClr val="0000FF"/>
                  </a:solidFill>
                </a:rPr>
                <a:t>Cynefin</a:t>
              </a:r>
              <a:r>
                <a:rPr lang="en-GB" sz="900" dirty="0">
                  <a:solidFill>
                    <a:srgbClr val="0000FF"/>
                  </a:solidFill>
                </a:rPr>
                <a:t> framework </a:t>
              </a:r>
              <a:endParaRPr lang="en-GB" sz="900" i="1" dirty="0">
                <a:solidFill>
                  <a:srgbClr val="0000FF"/>
                </a:solidFill>
              </a:endParaRPr>
            </a:p>
          </p:txBody>
        </p:sp>
      </p:grpSp>
    </p:spTree>
    <p:extLst>
      <p:ext uri="{BB962C8B-B14F-4D97-AF65-F5344CB8AC3E}">
        <p14:creationId xmlns:p14="http://schemas.microsoft.com/office/powerpoint/2010/main" val="257466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762D1349-FD7B-3A95-8D78-52D3D8C765B7}"/>
              </a:ext>
            </a:extLst>
          </p:cNvPr>
          <p:cNvGrpSpPr/>
          <p:nvPr/>
        </p:nvGrpSpPr>
        <p:grpSpPr>
          <a:xfrm>
            <a:off x="0" y="0"/>
            <a:ext cx="12192000" cy="6858000"/>
            <a:chOff x="0" y="0"/>
            <a:chExt cx="12192000" cy="6858000"/>
          </a:xfrm>
        </p:grpSpPr>
        <p:sp>
          <p:nvSpPr>
            <p:cNvPr id="10" name="Rechthoek 9">
              <a:extLst>
                <a:ext uri="{FF2B5EF4-FFF2-40B4-BE49-F238E27FC236}">
                  <a16:creationId xmlns:a16="http://schemas.microsoft.com/office/drawing/2014/main" id="{486B38A6-89E6-44A3-A712-B51FB553F898}"/>
                </a:ext>
              </a:extLst>
            </p:cNvPr>
            <p:cNvSpPr/>
            <p:nvPr/>
          </p:nvSpPr>
          <p:spPr>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47773" y="1696757"/>
              <a:ext cx="3669767" cy="369332"/>
            </a:xfrm>
            <a:prstGeom prst="rect">
              <a:avLst/>
            </a:prstGeom>
            <a:noFill/>
          </p:spPr>
          <p:txBody>
            <a:bodyPr wrap="square" rtlCol="0">
              <a:spAutoFit/>
            </a:bodyPr>
            <a:lstStyle/>
            <a:p>
              <a:r>
                <a:rPr lang="en-GB" dirty="0">
                  <a:solidFill>
                    <a:srgbClr val="C00000"/>
                  </a:solidFill>
                </a:rPr>
                <a:t>What is vital space?</a:t>
              </a:r>
            </a:p>
          </p:txBody>
        </p:sp>
        <p:sp>
          <p:nvSpPr>
            <p:cNvPr id="8" name="Tekstvak 7">
              <a:extLst>
                <a:ext uri="{FF2B5EF4-FFF2-40B4-BE49-F238E27FC236}">
                  <a16:creationId xmlns:a16="http://schemas.microsoft.com/office/drawing/2014/main" id="{69A94992-F87F-4ABC-86F5-84C10E291636}"/>
                </a:ext>
              </a:extLst>
            </p:cNvPr>
            <p:cNvSpPr txBox="1"/>
            <p:nvPr/>
          </p:nvSpPr>
          <p:spPr>
            <a:xfrm>
              <a:off x="247773" y="2499592"/>
              <a:ext cx="3599480" cy="2123658"/>
            </a:xfrm>
            <a:prstGeom prst="rect">
              <a:avLst/>
            </a:prstGeom>
            <a:noFill/>
          </p:spPr>
          <p:txBody>
            <a:bodyPr wrap="square" rtlCol="0">
              <a:spAutoFit/>
            </a:bodyPr>
            <a:lstStyle/>
            <a:p>
              <a:r>
                <a:rPr lang="en-GB" sz="1100" dirty="0"/>
                <a:t>Vital space is a central concept in interactive innovation.</a:t>
              </a:r>
            </a:p>
            <a:p>
              <a:endParaRPr lang="en-GB" sz="1100" dirty="0"/>
            </a:p>
            <a:p>
              <a:r>
                <a:rPr lang="en-GB" sz="1100" dirty="0"/>
                <a:t>It is the space in which new ideas can emerge from interactions between people. </a:t>
              </a:r>
            </a:p>
            <a:p>
              <a:pPr marL="171450" indent="-171450">
                <a:buFont typeface="Arial" panose="020B0604020202020204" pitchFamily="34" charset="0"/>
                <a:buChar char="•"/>
              </a:pPr>
              <a:r>
                <a:rPr lang="en-GB" sz="1100" dirty="0"/>
                <a:t>Where the answers are not known beforehand. </a:t>
              </a:r>
            </a:p>
            <a:p>
              <a:pPr marL="171450" indent="-171450">
                <a:buFont typeface="Arial" panose="020B0604020202020204" pitchFamily="34" charset="0"/>
                <a:buChar char="•"/>
              </a:pPr>
              <a:r>
                <a:rPr lang="en-GB" sz="1100" dirty="0"/>
                <a:t>Where there is room for curiosity. </a:t>
              </a:r>
            </a:p>
            <a:p>
              <a:pPr marL="171450" indent="-171450">
                <a:buFont typeface="Arial" panose="020B0604020202020204" pitchFamily="34" charset="0"/>
                <a:buChar char="•"/>
              </a:pPr>
              <a:r>
                <a:rPr lang="en-GB" sz="1100" dirty="0"/>
                <a:t>Where difficulties and failures are valuable material to learn from.</a:t>
              </a:r>
            </a:p>
            <a:p>
              <a:endParaRPr lang="en-GB" sz="1100" dirty="0"/>
            </a:p>
            <a:p>
              <a:r>
                <a:rPr lang="en-GB" sz="1100" dirty="0"/>
                <a:t>It is the space where people feel protected and meaningful. Interactions in the vital space give you energy. </a:t>
              </a:r>
            </a:p>
            <a:p>
              <a:pPr marL="171450" indent="-171450">
                <a:buFont typeface="Arial" panose="020B0604020202020204" pitchFamily="34" charset="0"/>
                <a:buChar char="•"/>
              </a:pPr>
              <a:endParaRPr lang="en-GB" sz="1100" dirty="0"/>
            </a:p>
          </p:txBody>
        </p:sp>
        <p:sp>
          <p:nvSpPr>
            <p:cNvPr id="17" name="Textfeld 10">
              <a:extLst>
                <a:ext uri="{FF2B5EF4-FFF2-40B4-BE49-F238E27FC236}">
                  <a16:creationId xmlns:a16="http://schemas.microsoft.com/office/drawing/2014/main" id="{28A1302A-F27F-4FB9-A8AC-FCFDAE6DD0ED}"/>
                </a:ext>
              </a:extLst>
            </p:cNvPr>
            <p:cNvSpPr txBox="1"/>
            <p:nvPr/>
          </p:nvSpPr>
          <p:spPr>
            <a:xfrm>
              <a:off x="8333284" y="6203472"/>
              <a:ext cx="3858716" cy="507831"/>
            </a:xfrm>
            <a:prstGeom prst="rect">
              <a:avLst/>
            </a:prstGeom>
            <a:noFill/>
          </p:spPr>
          <p:txBody>
            <a:bodyPr wrap="square" rtlCol="0">
              <a:spAutoFit/>
            </a:bodyPr>
            <a:lstStyle/>
            <a:p>
              <a:r>
                <a:rPr lang="en-GB" sz="900" dirty="0">
                  <a:solidFill>
                    <a:schemeClr val="accent6">
                      <a:lumMod val="75000"/>
                    </a:schemeClr>
                  </a:solidFill>
                </a:rPr>
                <a:t>Source: Synthesis of Christèle </a:t>
              </a:r>
              <a:r>
                <a:rPr lang="en-GB" sz="900" dirty="0" err="1">
                  <a:solidFill>
                    <a:schemeClr val="accent6">
                      <a:lumMod val="75000"/>
                    </a:schemeClr>
                  </a:solidFill>
                </a:rPr>
                <a:t>Couzy</a:t>
              </a:r>
              <a:r>
                <a:rPr lang="en-GB" sz="900" dirty="0">
                  <a:solidFill>
                    <a:schemeClr val="accent6">
                      <a:lumMod val="75000"/>
                    </a:schemeClr>
                  </a:solidFill>
                </a:rPr>
                <a:t> (</a:t>
              </a:r>
              <a:r>
                <a:rPr lang="en-GB" sz="900" dirty="0" err="1">
                  <a:solidFill>
                    <a:schemeClr val="accent6">
                      <a:lumMod val="75000"/>
                    </a:schemeClr>
                  </a:solidFill>
                </a:rPr>
                <a:t>idele</a:t>
              </a:r>
              <a:r>
                <a:rPr lang="en-GB" sz="900" dirty="0">
                  <a:solidFill>
                    <a:schemeClr val="accent6">
                      <a:lumMod val="75000"/>
                    </a:schemeClr>
                  </a:solidFill>
                </a:rPr>
                <a:t>) WP3 – after exchange with Tom Kelly, Linda </a:t>
              </a:r>
              <a:r>
                <a:rPr lang="en-GB" sz="900" dirty="0" err="1">
                  <a:solidFill>
                    <a:schemeClr val="accent6">
                      <a:lumMod val="75000"/>
                    </a:schemeClr>
                  </a:solidFill>
                </a:rPr>
                <a:t>Sarke</a:t>
              </a:r>
              <a:r>
                <a:rPr lang="en-GB" sz="900" dirty="0">
                  <a:solidFill>
                    <a:schemeClr val="accent6">
                      <a:lumMod val="75000"/>
                    </a:schemeClr>
                  </a:solidFill>
                </a:rPr>
                <a:t> (WP1&amp;2), Ruth Moser (WP3), Eelke Wielinga, Alex </a:t>
              </a:r>
              <a:r>
                <a:rPr lang="en-GB" sz="900" dirty="0" err="1">
                  <a:solidFill>
                    <a:schemeClr val="accent6">
                      <a:lumMod val="75000"/>
                    </a:schemeClr>
                  </a:solidFill>
                </a:rPr>
                <a:t>Koutsouris</a:t>
              </a:r>
              <a:r>
                <a:rPr lang="en-GB" sz="900" dirty="0">
                  <a:solidFill>
                    <a:schemeClr val="accent6">
                      <a:lumMod val="75000"/>
                    </a:schemeClr>
                  </a:solidFill>
                </a:rPr>
                <a:t> (WP3&amp;4), Marie </a:t>
              </a:r>
              <a:r>
                <a:rPr lang="en-GB" sz="900" dirty="0" err="1">
                  <a:solidFill>
                    <a:schemeClr val="accent6">
                      <a:lumMod val="75000"/>
                    </a:schemeClr>
                  </a:solidFill>
                </a:rPr>
                <a:t>Boitelet</a:t>
              </a:r>
              <a:r>
                <a:rPr lang="en-GB" sz="900" dirty="0">
                  <a:solidFill>
                    <a:schemeClr val="accent6">
                      <a:lumMod val="75000"/>
                    </a:schemeClr>
                  </a:solidFill>
                </a:rPr>
                <a:t> (WP2&amp;3) 2023-01-24</a:t>
              </a:r>
            </a:p>
          </p:txBody>
        </p:sp>
        <p:grpSp>
          <p:nvGrpSpPr>
            <p:cNvPr id="20" name="Groep 19">
              <a:extLst>
                <a:ext uri="{FF2B5EF4-FFF2-40B4-BE49-F238E27FC236}">
                  <a16:creationId xmlns:a16="http://schemas.microsoft.com/office/drawing/2014/main" id="{39BD25DD-0EB2-27EC-DE09-6DA26E32A250}"/>
                </a:ext>
              </a:extLst>
            </p:cNvPr>
            <p:cNvGrpSpPr/>
            <p:nvPr/>
          </p:nvGrpSpPr>
          <p:grpSpPr>
            <a:xfrm>
              <a:off x="6720707" y="353877"/>
              <a:ext cx="2652245" cy="2052975"/>
              <a:chOff x="2770830" y="-251387"/>
              <a:chExt cx="2652245" cy="2052975"/>
            </a:xfrm>
          </p:grpSpPr>
          <p:sp>
            <p:nvSpPr>
              <p:cNvPr id="21" name="Ovaal 20">
                <a:extLst>
                  <a:ext uri="{FF2B5EF4-FFF2-40B4-BE49-F238E27FC236}">
                    <a16:creationId xmlns:a16="http://schemas.microsoft.com/office/drawing/2014/main" id="{FB273027-1A77-6FEA-5797-13F7186E6BB1}"/>
                  </a:ext>
                </a:extLst>
              </p:cNvPr>
              <p:cNvSpPr/>
              <p:nvPr/>
            </p:nvSpPr>
            <p:spPr>
              <a:xfrm>
                <a:off x="2770830" y="-251387"/>
                <a:ext cx="2652245" cy="2052975"/>
              </a:xfrm>
              <a:prstGeom prst="ellipse">
                <a:avLst/>
              </a:prstGeom>
            </p:spPr>
            <p:style>
              <a:lnRef idx="2">
                <a:schemeClr val="lt1">
                  <a:hueOff val="0"/>
                  <a:satOff val="0"/>
                  <a:lumOff val="0"/>
                  <a:alphaOff val="0"/>
                </a:schemeClr>
              </a:lnRef>
              <a:fillRef idx="1">
                <a:schemeClr val="accent4">
                  <a:alpha val="50000"/>
                  <a:hueOff val="2450223"/>
                  <a:satOff val="-10194"/>
                  <a:lumOff val="2402"/>
                  <a:alphaOff val="0"/>
                </a:schemeClr>
              </a:fillRef>
              <a:effectRef idx="0">
                <a:schemeClr val="accent4">
                  <a:alpha val="50000"/>
                  <a:hueOff val="2450223"/>
                  <a:satOff val="-10194"/>
                  <a:lumOff val="2402"/>
                  <a:alphaOff val="0"/>
                </a:schemeClr>
              </a:effectRef>
              <a:fontRef idx="minor">
                <a:schemeClr val="tx1"/>
              </a:fontRef>
            </p:style>
            <p:txBody>
              <a:bodyPr/>
              <a:lstStyle/>
              <a:p>
                <a:endParaRPr lang="nl-NL"/>
              </a:p>
            </p:txBody>
          </p:sp>
          <p:sp>
            <p:nvSpPr>
              <p:cNvPr id="22" name="Ovaal 4">
                <a:extLst>
                  <a:ext uri="{FF2B5EF4-FFF2-40B4-BE49-F238E27FC236}">
                    <a16:creationId xmlns:a16="http://schemas.microsoft.com/office/drawing/2014/main" id="{C5E28A31-819C-FF4F-6743-B9E0BD786C7D}"/>
                  </a:ext>
                </a:extLst>
              </p:cNvPr>
              <p:cNvSpPr txBox="1"/>
              <p:nvPr/>
            </p:nvSpPr>
            <p:spPr>
              <a:xfrm>
                <a:off x="3159242" y="49264"/>
                <a:ext cx="1875421" cy="145167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u="sng" kern="1200" dirty="0"/>
                  <a:t>What is it?</a:t>
                </a:r>
              </a:p>
              <a:p>
                <a:pPr marL="0" lvl="0" indent="0" algn="ctr" defTabSz="466725">
                  <a:lnSpc>
                    <a:spcPct val="90000"/>
                  </a:lnSpc>
                  <a:spcBef>
                    <a:spcPct val="0"/>
                  </a:spcBef>
                  <a:spcAft>
                    <a:spcPct val="35000"/>
                  </a:spcAft>
                  <a:buNone/>
                </a:pPr>
                <a:r>
                  <a:rPr lang="en-GB" sz="900" kern="1200" dirty="0"/>
                  <a:t>Space where cooperation is possible = everyone can contribute and release, talk and listen, transform and be transformed…</a:t>
                </a:r>
              </a:p>
              <a:p>
                <a:pPr marL="0" lvl="0" indent="0" algn="ctr" defTabSz="466725">
                  <a:lnSpc>
                    <a:spcPct val="90000"/>
                  </a:lnSpc>
                  <a:spcBef>
                    <a:spcPct val="0"/>
                  </a:spcBef>
                  <a:spcAft>
                    <a:spcPct val="35000"/>
                  </a:spcAft>
                  <a:buNone/>
                </a:pPr>
                <a:endParaRPr lang="en-GB" sz="900" kern="1200" dirty="0"/>
              </a:p>
              <a:p>
                <a:pPr marL="0" lvl="0" indent="0" algn="ctr" defTabSz="466725">
                  <a:lnSpc>
                    <a:spcPct val="90000"/>
                  </a:lnSpc>
                  <a:spcBef>
                    <a:spcPct val="0"/>
                  </a:spcBef>
                  <a:spcAft>
                    <a:spcPct val="35000"/>
                  </a:spcAft>
                  <a:buNone/>
                </a:pPr>
                <a:r>
                  <a:rPr lang="en-GB" sz="900" b="1" kern="1200" dirty="0"/>
                  <a:t>A systemic dynamic</a:t>
                </a:r>
              </a:p>
              <a:p>
                <a:pPr marL="0" lvl="0" indent="0" algn="ctr" defTabSz="466725">
                  <a:lnSpc>
                    <a:spcPct val="90000"/>
                  </a:lnSpc>
                  <a:spcBef>
                    <a:spcPct val="0"/>
                  </a:spcBef>
                  <a:spcAft>
                    <a:spcPct val="35000"/>
                  </a:spcAft>
                  <a:buNone/>
                </a:pPr>
                <a:r>
                  <a:rPr lang="en-GB" sz="900" b="1" kern="1200" dirty="0"/>
                  <a:t>A goal and a process</a:t>
                </a:r>
                <a:endParaRPr lang="en-GB" sz="900" kern="1200" dirty="0"/>
              </a:p>
            </p:txBody>
          </p:sp>
        </p:grpSp>
        <p:sp>
          <p:nvSpPr>
            <p:cNvPr id="25" name="Ovaal 24">
              <a:extLst>
                <a:ext uri="{FF2B5EF4-FFF2-40B4-BE49-F238E27FC236}">
                  <a16:creationId xmlns:a16="http://schemas.microsoft.com/office/drawing/2014/main" id="{9432322E-3248-7BE5-DFC9-7D7AB104806A}"/>
                </a:ext>
              </a:extLst>
            </p:cNvPr>
            <p:cNvSpPr/>
            <p:nvPr/>
          </p:nvSpPr>
          <p:spPr>
            <a:xfrm>
              <a:off x="4601086" y="2422688"/>
              <a:ext cx="2508033" cy="2012624"/>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a:lstStyle/>
            <a:p>
              <a:endParaRPr lang="nl-NL"/>
            </a:p>
          </p:txBody>
        </p:sp>
        <p:sp>
          <p:nvSpPr>
            <p:cNvPr id="26" name="Ovaal 4">
              <a:extLst>
                <a:ext uri="{FF2B5EF4-FFF2-40B4-BE49-F238E27FC236}">
                  <a16:creationId xmlns:a16="http://schemas.microsoft.com/office/drawing/2014/main" id="{2A9529AD-5175-CE51-C589-EE4E1B33BE16}"/>
                </a:ext>
              </a:extLst>
            </p:cNvPr>
            <p:cNvSpPr txBox="1"/>
            <p:nvPr/>
          </p:nvSpPr>
          <p:spPr>
            <a:xfrm>
              <a:off x="4765037" y="2642655"/>
              <a:ext cx="2177117" cy="14231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u="sng" kern="1200" dirty="0">
                  <a:solidFill>
                    <a:prstClr val="black"/>
                  </a:solidFill>
                  <a:latin typeface="Calibri" panose="020F0502020204030204"/>
                  <a:ea typeface="+mn-ea"/>
                  <a:cs typeface="+mn-cs"/>
                </a:rPr>
                <a:t>Conditions to allow it?</a:t>
              </a:r>
            </a:p>
            <a:p>
              <a:pPr marR="0" algn="ctr" defTabSz="466725" fontAlgn="auto">
                <a:lnSpc>
                  <a:spcPct val="90000"/>
                </a:lnSpc>
                <a:spcBef>
                  <a:spcPct val="0"/>
                </a:spcBef>
                <a:spcAft>
                  <a:spcPct val="35000"/>
                </a:spcAft>
                <a:buClrTx/>
                <a:buSzTx/>
                <a:tabLst/>
                <a:defRPr/>
              </a:pPr>
              <a:r>
                <a:rPr lang="en-GB" sz="900" dirty="0"/>
                <a:t>Readiness / Openness  </a:t>
              </a:r>
            </a:p>
            <a:p>
              <a:pPr algn="ctr" defTabSz="466725">
                <a:lnSpc>
                  <a:spcPct val="90000"/>
                </a:lnSpc>
                <a:spcBef>
                  <a:spcPct val="0"/>
                </a:spcBef>
                <a:spcAft>
                  <a:spcPct val="35000"/>
                </a:spcAft>
              </a:pPr>
              <a:r>
                <a:rPr lang="en-GB" sz="900" dirty="0"/>
                <a:t>Time</a:t>
              </a:r>
            </a:p>
            <a:p>
              <a:pPr algn="ctr" defTabSz="466725">
                <a:lnSpc>
                  <a:spcPct val="90000"/>
                </a:lnSpc>
                <a:spcBef>
                  <a:spcPct val="0"/>
                </a:spcBef>
                <a:spcAft>
                  <a:spcPct val="35000"/>
                </a:spcAft>
              </a:pPr>
              <a:r>
                <a:rPr lang="en-GB" sz="900" dirty="0"/>
                <a:t>Shared rules</a:t>
              </a:r>
            </a:p>
            <a:p>
              <a:pPr algn="ctr" defTabSz="466725">
                <a:lnSpc>
                  <a:spcPct val="90000"/>
                </a:lnSpc>
                <a:spcBef>
                  <a:spcPct val="0"/>
                </a:spcBef>
                <a:spcAft>
                  <a:spcPct val="35000"/>
                </a:spcAft>
              </a:pPr>
              <a:r>
                <a:rPr lang="en-GB" sz="900" dirty="0"/>
                <a:t>Facilitation/animation/moderation</a:t>
              </a:r>
            </a:p>
            <a:p>
              <a:pPr algn="ctr" defTabSz="466725">
                <a:lnSpc>
                  <a:spcPct val="90000"/>
                </a:lnSpc>
                <a:spcBef>
                  <a:spcPct val="0"/>
                </a:spcBef>
                <a:spcAft>
                  <a:spcPct val="35000"/>
                </a:spcAft>
              </a:pPr>
              <a:r>
                <a:rPr lang="en-GB" sz="900" dirty="0"/>
                <a:t>Goal = objective (+/- common)</a:t>
              </a:r>
            </a:p>
            <a:p>
              <a:pPr algn="ctr" defTabSz="466725">
                <a:lnSpc>
                  <a:spcPct val="90000"/>
                </a:lnSpc>
                <a:spcBef>
                  <a:spcPct val="0"/>
                </a:spcBef>
                <a:spcAft>
                  <a:spcPct val="35000"/>
                </a:spcAft>
              </a:pPr>
              <a:r>
                <a:rPr lang="en-GB" sz="900" dirty="0"/>
                <a:t>Shared initial interest that federate participants = concern, ambition (challenge, problem…)</a:t>
              </a:r>
            </a:p>
          </p:txBody>
        </p:sp>
        <p:grpSp>
          <p:nvGrpSpPr>
            <p:cNvPr id="27" name="Groep 26">
              <a:extLst>
                <a:ext uri="{FF2B5EF4-FFF2-40B4-BE49-F238E27FC236}">
                  <a16:creationId xmlns:a16="http://schemas.microsoft.com/office/drawing/2014/main" id="{B4A8190F-05A3-46AB-0E55-A282113DA171}"/>
                </a:ext>
              </a:extLst>
            </p:cNvPr>
            <p:cNvGrpSpPr/>
            <p:nvPr/>
          </p:nvGrpSpPr>
          <p:grpSpPr>
            <a:xfrm>
              <a:off x="6865128" y="4140570"/>
              <a:ext cx="2421108" cy="2032865"/>
              <a:chOff x="1702367" y="3495422"/>
              <a:chExt cx="2421108" cy="2032865"/>
            </a:xfrm>
          </p:grpSpPr>
          <p:sp>
            <p:nvSpPr>
              <p:cNvPr id="28" name="Ovaal 27">
                <a:extLst>
                  <a:ext uri="{FF2B5EF4-FFF2-40B4-BE49-F238E27FC236}">
                    <a16:creationId xmlns:a16="http://schemas.microsoft.com/office/drawing/2014/main" id="{64098860-D3C0-1EA2-3520-9499ACD070CE}"/>
                  </a:ext>
                </a:extLst>
              </p:cNvPr>
              <p:cNvSpPr/>
              <p:nvPr/>
            </p:nvSpPr>
            <p:spPr>
              <a:xfrm>
                <a:off x="1702367" y="3495422"/>
                <a:ext cx="2421108" cy="2032865"/>
              </a:xfrm>
              <a:prstGeom prst="ellipse">
                <a:avLst/>
              </a:prstGeom>
              <a:solidFill>
                <a:srgbClr val="FFC000">
                  <a:alpha val="50000"/>
                  <a:hueOff val="7350668"/>
                  <a:satOff val="-30583"/>
                  <a:lumOff val="7206"/>
                  <a:alphaOff val="0"/>
                </a:srgb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a:lstStyle/>
              <a:p>
                <a:endParaRPr lang="nl-NL"/>
              </a:p>
            </p:txBody>
          </p:sp>
          <p:sp>
            <p:nvSpPr>
              <p:cNvPr id="29" name="Ovaal 4">
                <a:extLst>
                  <a:ext uri="{FF2B5EF4-FFF2-40B4-BE49-F238E27FC236}">
                    <a16:creationId xmlns:a16="http://schemas.microsoft.com/office/drawing/2014/main" id="{5A62BB17-8E58-E3AA-2917-38606217552C}"/>
                  </a:ext>
                </a:extLst>
              </p:cNvPr>
              <p:cNvSpPr txBox="1"/>
              <p:nvPr/>
            </p:nvSpPr>
            <p:spPr>
              <a:xfrm>
                <a:off x="2056930" y="3793128"/>
                <a:ext cx="1711982" cy="143745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0640" tIns="40640" rIns="40640" bIns="40640" numCol="1" spcCol="1270" anchor="ctr" anchorCtr="0">
                <a:noAutofit/>
              </a:bodyPr>
              <a:lstStyle/>
              <a:p>
                <a:pPr marL="0" lvl="0" indent="0" algn="ctr" defTabSz="444500">
                  <a:lnSpc>
                    <a:spcPct val="90000"/>
                  </a:lnSpc>
                  <a:spcBef>
                    <a:spcPct val="0"/>
                  </a:spcBef>
                  <a:spcAft>
                    <a:spcPct val="35000"/>
                  </a:spcAft>
                  <a:buNone/>
                </a:pPr>
                <a:r>
                  <a:rPr lang="fr-FR" sz="1000" b="0" u="sng" kern="1200" dirty="0">
                    <a:solidFill>
                      <a:prstClr val="black"/>
                    </a:solidFill>
                    <a:latin typeface="Calibri" panose="020F0502020204030204"/>
                    <a:ea typeface="+mn-ea"/>
                    <a:cs typeface="+mn-cs"/>
                  </a:rPr>
                  <a:t> </a:t>
                </a:r>
                <a:r>
                  <a:rPr lang="fr-FR" sz="1000" b="1" u="sng" kern="1200" dirty="0">
                    <a:solidFill>
                      <a:prstClr val="black"/>
                    </a:solidFill>
                    <a:latin typeface="Calibri" panose="020F0502020204030204"/>
                    <a:ea typeface="+mn-ea"/>
                    <a:cs typeface="+mn-cs"/>
                  </a:rPr>
                  <a:t>How to support </a:t>
                </a:r>
                <a:r>
                  <a:rPr lang="fr-FR" sz="1000" b="1" u="sng" kern="1200" dirty="0" err="1">
                    <a:solidFill>
                      <a:prstClr val="black"/>
                    </a:solidFill>
                    <a:latin typeface="Calibri" panose="020F0502020204030204"/>
                    <a:ea typeface="+mn-ea"/>
                    <a:cs typeface="+mn-cs"/>
                  </a:rPr>
                  <a:t>it</a:t>
                </a:r>
                <a:r>
                  <a:rPr lang="fr-FR" sz="1000" b="1" u="sng" kern="1200" dirty="0">
                    <a:solidFill>
                      <a:prstClr val="black"/>
                    </a:solidFill>
                    <a:latin typeface="Calibri" panose="020F0502020204030204"/>
                    <a:ea typeface="+mn-ea"/>
                    <a:cs typeface="+mn-cs"/>
                  </a:rPr>
                  <a:t> in training ?</a:t>
                </a:r>
              </a:p>
              <a:p>
                <a:pPr marL="0" lvl="0" indent="0" algn="ctr" defTabSz="444500">
                  <a:lnSpc>
                    <a:spcPct val="90000"/>
                  </a:lnSpc>
                  <a:spcBef>
                    <a:spcPct val="0"/>
                  </a:spcBef>
                  <a:spcAft>
                    <a:spcPct val="35000"/>
                  </a:spcAft>
                  <a:buNone/>
                </a:pPr>
                <a:r>
                  <a:rPr lang="fr-FR" sz="900" dirty="0"/>
                  <a:t>-  </a:t>
                </a:r>
                <a:r>
                  <a:rPr lang="en-GB" sz="900" dirty="0"/>
                  <a:t>Enabling environment (organisation, rules, food, space, openness…)</a:t>
                </a:r>
              </a:p>
              <a:p>
                <a:pPr marL="0" lvl="0" indent="0" algn="ctr" defTabSz="444500">
                  <a:lnSpc>
                    <a:spcPct val="90000"/>
                  </a:lnSpc>
                  <a:spcBef>
                    <a:spcPct val="0"/>
                  </a:spcBef>
                  <a:spcAft>
                    <a:spcPct val="35000"/>
                  </a:spcAft>
                  <a:buNone/>
                </a:pPr>
                <a:r>
                  <a:rPr lang="en-GB" sz="900" dirty="0"/>
                  <a:t>- Tools to experiment</a:t>
                </a:r>
              </a:p>
              <a:p>
                <a:pPr marL="0" lvl="0" indent="0" algn="ctr" defTabSz="444500">
                  <a:lnSpc>
                    <a:spcPct val="90000"/>
                  </a:lnSpc>
                  <a:spcBef>
                    <a:spcPct val="0"/>
                  </a:spcBef>
                  <a:spcAft>
                    <a:spcPct val="35000"/>
                  </a:spcAft>
                  <a:buNone/>
                </a:pPr>
                <a:r>
                  <a:rPr lang="en-GB" sz="900" dirty="0"/>
                  <a:t>- self/collective reflection</a:t>
                </a:r>
              </a:p>
              <a:p>
                <a:pPr marL="0" lvl="0" indent="0" algn="ctr" defTabSz="444500">
                  <a:lnSpc>
                    <a:spcPct val="90000"/>
                  </a:lnSpc>
                  <a:spcBef>
                    <a:spcPct val="0"/>
                  </a:spcBef>
                  <a:spcAft>
                    <a:spcPct val="35000"/>
                  </a:spcAft>
                  <a:buNone/>
                </a:pPr>
                <a:endParaRPr lang="fr-FR" sz="1000" b="0" u="none" kern="1200" dirty="0">
                  <a:solidFill>
                    <a:prstClr val="black"/>
                  </a:solidFill>
                  <a:latin typeface="Calibri" panose="020F0502020204030204"/>
                  <a:ea typeface="+mn-ea"/>
                  <a:cs typeface="+mn-cs"/>
                </a:endParaRPr>
              </a:p>
            </p:txBody>
          </p:sp>
        </p:grpSp>
        <p:grpSp>
          <p:nvGrpSpPr>
            <p:cNvPr id="30" name="Groep 29">
              <a:extLst>
                <a:ext uri="{FF2B5EF4-FFF2-40B4-BE49-F238E27FC236}">
                  <a16:creationId xmlns:a16="http://schemas.microsoft.com/office/drawing/2014/main" id="{FD512B71-C19B-7A83-A081-062640819A06}"/>
                </a:ext>
              </a:extLst>
            </p:cNvPr>
            <p:cNvGrpSpPr/>
            <p:nvPr/>
          </p:nvGrpSpPr>
          <p:grpSpPr>
            <a:xfrm>
              <a:off x="8984540" y="2584429"/>
              <a:ext cx="2376220" cy="1539592"/>
              <a:chOff x="4866223" y="1962684"/>
              <a:chExt cx="2376220" cy="1539592"/>
            </a:xfrm>
          </p:grpSpPr>
          <p:sp>
            <p:nvSpPr>
              <p:cNvPr id="31" name="Ovaal 30">
                <a:extLst>
                  <a:ext uri="{FF2B5EF4-FFF2-40B4-BE49-F238E27FC236}">
                    <a16:creationId xmlns:a16="http://schemas.microsoft.com/office/drawing/2014/main" id="{1A95C693-DD91-9A25-1ED9-092461A0B3BD}"/>
                  </a:ext>
                </a:extLst>
              </p:cNvPr>
              <p:cNvSpPr/>
              <p:nvPr/>
            </p:nvSpPr>
            <p:spPr>
              <a:xfrm>
                <a:off x="4866223" y="1962684"/>
                <a:ext cx="2376220" cy="1539592"/>
              </a:xfrm>
              <a:prstGeom prst="ellipse">
                <a:avLst/>
              </a:pr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a:lstStyle/>
              <a:p>
                <a:endParaRPr lang="nl-NL"/>
              </a:p>
            </p:txBody>
          </p:sp>
          <p:sp>
            <p:nvSpPr>
              <p:cNvPr id="32" name="Ovaal 4">
                <a:extLst>
                  <a:ext uri="{FF2B5EF4-FFF2-40B4-BE49-F238E27FC236}">
                    <a16:creationId xmlns:a16="http://schemas.microsoft.com/office/drawing/2014/main" id="{FF488893-71D5-D695-7346-2126259C9F49}"/>
                  </a:ext>
                </a:extLst>
              </p:cNvPr>
              <p:cNvSpPr txBox="1"/>
              <p:nvPr/>
            </p:nvSpPr>
            <p:spPr>
              <a:xfrm>
                <a:off x="5214212" y="2188152"/>
                <a:ext cx="1680242" cy="108865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u="sng" kern="1200" dirty="0">
                    <a:solidFill>
                      <a:prstClr val="black"/>
                    </a:solidFill>
                    <a:latin typeface="Calibri" panose="020F0502020204030204"/>
                    <a:ea typeface="+mn-ea"/>
                    <a:cs typeface="+mn-cs"/>
                  </a:rPr>
                  <a:t>Conceptual roots </a:t>
                </a:r>
              </a:p>
            </p:txBody>
          </p:sp>
        </p:grpSp>
        <p:grpSp>
          <p:nvGrpSpPr>
            <p:cNvPr id="9" name="Groep 8">
              <a:extLst>
                <a:ext uri="{FF2B5EF4-FFF2-40B4-BE49-F238E27FC236}">
                  <a16:creationId xmlns:a16="http://schemas.microsoft.com/office/drawing/2014/main" id="{A67E176C-37B9-FF43-CC37-4A47A58196E9}"/>
                </a:ext>
              </a:extLst>
            </p:cNvPr>
            <p:cNvGrpSpPr/>
            <p:nvPr/>
          </p:nvGrpSpPr>
          <p:grpSpPr>
            <a:xfrm>
              <a:off x="6904662" y="2216954"/>
              <a:ext cx="2284336" cy="2190890"/>
              <a:chOff x="2954784" y="1637035"/>
              <a:chExt cx="2284336" cy="2190890"/>
            </a:xfrm>
          </p:grpSpPr>
          <p:sp>
            <p:nvSpPr>
              <p:cNvPr id="18" name="Ovaal 17">
                <a:extLst>
                  <a:ext uri="{FF2B5EF4-FFF2-40B4-BE49-F238E27FC236}">
                    <a16:creationId xmlns:a16="http://schemas.microsoft.com/office/drawing/2014/main" id="{FE5F915A-40E4-11F2-4BA1-FF0B972DC532}"/>
                  </a:ext>
                </a:extLst>
              </p:cNvPr>
              <p:cNvSpPr/>
              <p:nvPr/>
            </p:nvSpPr>
            <p:spPr>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nl-NL"/>
              </a:p>
            </p:txBody>
          </p:sp>
          <p:sp>
            <p:nvSpPr>
              <p:cNvPr id="19" name="Ovaal 4">
                <a:extLst>
                  <a:ext uri="{FF2B5EF4-FFF2-40B4-BE49-F238E27FC236}">
                    <a16:creationId xmlns:a16="http://schemas.microsoft.com/office/drawing/2014/main" id="{19FE7286-B2E5-600A-EC7E-15A1891078BF}"/>
                  </a:ext>
                </a:extLst>
              </p:cNvPr>
              <p:cNvSpPr txBox="1"/>
              <p:nvPr/>
            </p:nvSpPr>
            <p:spPr>
              <a:xfrm>
                <a:off x="3289317" y="1957883"/>
                <a:ext cx="1615270" cy="154919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b="1" kern="1200" dirty="0"/>
                  <a:t>Vital </a:t>
                </a:r>
                <a:r>
                  <a:rPr lang="en-GB" sz="2100" b="1" kern="1200" dirty="0"/>
                  <a:t>space </a:t>
                </a:r>
              </a:p>
              <a:p>
                <a:pPr marL="0" lvl="0" indent="0" algn="ctr" defTabSz="933450">
                  <a:lnSpc>
                    <a:spcPct val="90000"/>
                  </a:lnSpc>
                  <a:spcBef>
                    <a:spcPct val="0"/>
                  </a:spcBef>
                  <a:spcAft>
                    <a:spcPct val="35000"/>
                  </a:spcAft>
                  <a:buNone/>
                </a:pPr>
                <a:r>
                  <a:rPr lang="en-GB" sz="2100" kern="1200" dirty="0"/>
                  <a:t>is key </a:t>
                </a:r>
                <a:r>
                  <a:rPr lang="fr-FR" sz="2100" kern="1200" dirty="0"/>
                  <a:t>in interactive innovation</a:t>
                </a:r>
              </a:p>
            </p:txBody>
          </p:sp>
        </p:grpSp>
        <p:sp>
          <p:nvSpPr>
            <p:cNvPr id="33" name="Actieknop: Vooruit of Volgende 32">
              <a:hlinkClick r:id="rId4" action="ppaction://hlinksldjump" highlightClick="1"/>
              <a:extLst>
                <a:ext uri="{FF2B5EF4-FFF2-40B4-BE49-F238E27FC236}">
                  <a16:creationId xmlns:a16="http://schemas.microsoft.com/office/drawing/2014/main" id="{CED109AA-D9FA-6F59-9317-0F07AD9D0825}"/>
                </a:ext>
              </a:extLst>
            </p:cNvPr>
            <p:cNvSpPr/>
            <p:nvPr/>
          </p:nvSpPr>
          <p:spPr>
            <a:xfrm rot="16200000">
              <a:off x="7890418" y="30931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eknop: Vooruit of Volgende 33">
              <a:hlinkClick r:id="rId5" action="ppaction://hlinksldjump" highlightClick="1"/>
              <a:extLst>
                <a:ext uri="{FF2B5EF4-FFF2-40B4-BE49-F238E27FC236}">
                  <a16:creationId xmlns:a16="http://schemas.microsoft.com/office/drawing/2014/main" id="{92386BB2-47CC-CCE7-5BD3-71519CB3F163}"/>
                </a:ext>
              </a:extLst>
            </p:cNvPr>
            <p:cNvSpPr/>
            <p:nvPr/>
          </p:nvSpPr>
          <p:spPr>
            <a:xfrm>
              <a:off x="11156302" y="3230901"/>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eknop: Vooruit of Volgende 34">
              <a:hlinkClick r:id="rId6" action="ppaction://hlinksldjump" highlightClick="1"/>
              <a:extLst>
                <a:ext uri="{FF2B5EF4-FFF2-40B4-BE49-F238E27FC236}">
                  <a16:creationId xmlns:a16="http://schemas.microsoft.com/office/drawing/2014/main" id="{1199E2D8-CEA6-CFF8-B6DF-6513F1692C7C}"/>
                </a:ext>
              </a:extLst>
            </p:cNvPr>
            <p:cNvSpPr/>
            <p:nvPr/>
          </p:nvSpPr>
          <p:spPr>
            <a:xfrm rot="5400000">
              <a:off x="8015627" y="601823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eknop: Vooruit of Volgende 35">
              <a:hlinkClick r:id="rId7" action="ppaction://hlinksldjump" highlightClick="1"/>
              <a:extLst>
                <a:ext uri="{FF2B5EF4-FFF2-40B4-BE49-F238E27FC236}">
                  <a16:creationId xmlns:a16="http://schemas.microsoft.com/office/drawing/2014/main" id="{138A30D7-1D82-1CC0-0662-6A7B4CDE88BF}"/>
                </a:ext>
              </a:extLst>
            </p:cNvPr>
            <p:cNvSpPr/>
            <p:nvPr/>
          </p:nvSpPr>
          <p:spPr>
            <a:xfrm rot="10800000">
              <a:off x="4417048" y="3314774"/>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01557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2D612707-5FB6-FFDF-9E05-6E7C10C1CDC2}"/>
              </a:ext>
            </a:extLst>
          </p:cNvPr>
          <p:cNvGrpSpPr/>
          <p:nvPr/>
        </p:nvGrpSpPr>
        <p:grpSpPr>
          <a:xfrm>
            <a:off x="-30080" y="0"/>
            <a:ext cx="11555095" cy="6858000"/>
            <a:chOff x="0" y="0"/>
            <a:chExt cx="11555095" cy="6858000"/>
          </a:xfrm>
        </p:grpSpPr>
        <p:sp>
          <p:nvSpPr>
            <p:cNvPr id="10" name="Rechthoek 9">
              <a:extLst>
                <a:ext uri="{FF2B5EF4-FFF2-40B4-BE49-F238E27FC236}">
                  <a16:creationId xmlns:a16="http://schemas.microsoft.com/office/drawing/2014/main" id="{486B38A6-89E6-44A3-A712-B51FB553F898}"/>
                </a:ext>
              </a:extLst>
            </p:cNvPr>
            <p:cNvSpPr/>
            <p:nvPr/>
          </p:nvSpPr>
          <p:spPr>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47773" y="1696757"/>
              <a:ext cx="3669767" cy="369332"/>
            </a:xfrm>
            <a:prstGeom prst="rect">
              <a:avLst/>
            </a:prstGeom>
            <a:noFill/>
          </p:spPr>
          <p:txBody>
            <a:bodyPr wrap="square" rtlCol="0">
              <a:spAutoFit/>
            </a:bodyPr>
            <a:lstStyle/>
            <a:p>
              <a:r>
                <a:rPr lang="en-GB" dirty="0">
                  <a:solidFill>
                    <a:srgbClr val="C00000"/>
                  </a:solidFill>
                </a:rPr>
                <a:t>What is vital space?</a:t>
              </a:r>
            </a:p>
          </p:txBody>
        </p:sp>
        <p:sp>
          <p:nvSpPr>
            <p:cNvPr id="8" name="Tekstvak 7">
              <a:extLst>
                <a:ext uri="{FF2B5EF4-FFF2-40B4-BE49-F238E27FC236}">
                  <a16:creationId xmlns:a16="http://schemas.microsoft.com/office/drawing/2014/main" id="{69A94992-F87F-4ABC-86F5-84C10E291636}"/>
                </a:ext>
              </a:extLst>
            </p:cNvPr>
            <p:cNvSpPr txBox="1"/>
            <p:nvPr/>
          </p:nvSpPr>
          <p:spPr>
            <a:xfrm>
              <a:off x="247773" y="2499592"/>
              <a:ext cx="3599480" cy="2123658"/>
            </a:xfrm>
            <a:prstGeom prst="rect">
              <a:avLst/>
            </a:prstGeom>
            <a:noFill/>
          </p:spPr>
          <p:txBody>
            <a:bodyPr wrap="square" rtlCol="0">
              <a:spAutoFit/>
            </a:bodyPr>
            <a:lstStyle/>
            <a:p>
              <a:r>
                <a:rPr lang="en-GB" sz="1100" dirty="0"/>
                <a:t>Vital space is a central concept in interactive innovation.</a:t>
              </a:r>
            </a:p>
            <a:p>
              <a:endParaRPr lang="en-GB" sz="1100" dirty="0"/>
            </a:p>
            <a:p>
              <a:r>
                <a:rPr lang="en-GB" sz="1100" dirty="0"/>
                <a:t>It is the space in which new ideas can emerge from interactions between people. </a:t>
              </a:r>
            </a:p>
            <a:p>
              <a:pPr marL="171450" indent="-171450">
                <a:buFont typeface="Arial" panose="020B0604020202020204" pitchFamily="34" charset="0"/>
                <a:buChar char="•"/>
              </a:pPr>
              <a:r>
                <a:rPr lang="en-GB" sz="1100" dirty="0"/>
                <a:t>Where the answers are not known beforehand. </a:t>
              </a:r>
            </a:p>
            <a:p>
              <a:pPr marL="171450" indent="-171450">
                <a:buFont typeface="Arial" panose="020B0604020202020204" pitchFamily="34" charset="0"/>
                <a:buChar char="•"/>
              </a:pPr>
              <a:r>
                <a:rPr lang="en-GB" sz="1100" dirty="0"/>
                <a:t>Where there is room for curiosity. </a:t>
              </a:r>
            </a:p>
            <a:p>
              <a:pPr marL="171450" indent="-171450">
                <a:buFont typeface="Arial" panose="020B0604020202020204" pitchFamily="34" charset="0"/>
                <a:buChar char="•"/>
              </a:pPr>
              <a:r>
                <a:rPr lang="en-GB" sz="1100" dirty="0"/>
                <a:t>Where difficulties and failures are valuable material to learn from.</a:t>
              </a:r>
            </a:p>
            <a:p>
              <a:endParaRPr lang="en-GB" sz="1100" dirty="0"/>
            </a:p>
            <a:p>
              <a:r>
                <a:rPr lang="en-GB" sz="1100" dirty="0"/>
                <a:t>It is the space where you feel safe and meaningful. Interactions in the vital space give you energy. </a:t>
              </a:r>
            </a:p>
            <a:p>
              <a:pPr marL="171450" indent="-171450">
                <a:buFont typeface="Arial" panose="020B0604020202020204" pitchFamily="34" charset="0"/>
                <a:buChar char="•"/>
              </a:pPr>
              <a:endParaRPr lang="en-GB" sz="1100" dirty="0"/>
            </a:p>
          </p:txBody>
        </p:sp>
        <p:grpSp>
          <p:nvGrpSpPr>
            <p:cNvPr id="9" name="Groep 8">
              <a:extLst>
                <a:ext uri="{FF2B5EF4-FFF2-40B4-BE49-F238E27FC236}">
                  <a16:creationId xmlns:a16="http://schemas.microsoft.com/office/drawing/2014/main" id="{A67E176C-37B9-FF43-CC37-4A47A58196E9}"/>
                </a:ext>
              </a:extLst>
            </p:cNvPr>
            <p:cNvGrpSpPr/>
            <p:nvPr/>
          </p:nvGrpSpPr>
          <p:grpSpPr>
            <a:xfrm>
              <a:off x="6904662" y="2216954"/>
              <a:ext cx="2284336" cy="2190890"/>
              <a:chOff x="2954784" y="1637035"/>
              <a:chExt cx="2284336" cy="2190890"/>
            </a:xfrm>
          </p:grpSpPr>
          <p:sp>
            <p:nvSpPr>
              <p:cNvPr id="18" name="Ovaal 17">
                <a:extLst>
                  <a:ext uri="{FF2B5EF4-FFF2-40B4-BE49-F238E27FC236}">
                    <a16:creationId xmlns:a16="http://schemas.microsoft.com/office/drawing/2014/main" id="{FE5F915A-40E4-11F2-4BA1-FF0B972DC532}"/>
                  </a:ext>
                </a:extLst>
              </p:cNvPr>
              <p:cNvSpPr/>
              <p:nvPr/>
            </p:nvSpPr>
            <p:spPr>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nl-NL"/>
              </a:p>
            </p:txBody>
          </p:sp>
          <p:sp>
            <p:nvSpPr>
              <p:cNvPr id="19" name="Ovaal 4">
                <a:extLst>
                  <a:ext uri="{FF2B5EF4-FFF2-40B4-BE49-F238E27FC236}">
                    <a16:creationId xmlns:a16="http://schemas.microsoft.com/office/drawing/2014/main" id="{19FE7286-B2E5-600A-EC7E-15A1891078BF}"/>
                  </a:ext>
                </a:extLst>
              </p:cNvPr>
              <p:cNvSpPr txBox="1"/>
              <p:nvPr/>
            </p:nvSpPr>
            <p:spPr>
              <a:xfrm>
                <a:off x="3289317" y="1957883"/>
                <a:ext cx="1615270" cy="154919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b="1" kern="1200" dirty="0"/>
                  <a:t>Vital </a:t>
                </a:r>
                <a:r>
                  <a:rPr lang="en-GB" sz="2100" b="1" kern="1200" dirty="0"/>
                  <a:t>space </a:t>
                </a:r>
              </a:p>
              <a:p>
                <a:pPr marL="0" lvl="0" indent="0" algn="ctr" defTabSz="933450">
                  <a:lnSpc>
                    <a:spcPct val="90000"/>
                  </a:lnSpc>
                  <a:spcBef>
                    <a:spcPct val="0"/>
                  </a:spcBef>
                  <a:spcAft>
                    <a:spcPct val="35000"/>
                  </a:spcAft>
                  <a:buNone/>
                </a:pPr>
                <a:r>
                  <a:rPr lang="en-GB" sz="2100" kern="1200" dirty="0"/>
                  <a:t>is key </a:t>
                </a:r>
                <a:r>
                  <a:rPr lang="fr-FR" sz="2100" kern="1200" dirty="0"/>
                  <a:t>in interactive innovation</a:t>
                </a:r>
              </a:p>
            </p:txBody>
          </p:sp>
        </p:grpSp>
        <p:grpSp>
          <p:nvGrpSpPr>
            <p:cNvPr id="20" name="Groep 19">
              <a:extLst>
                <a:ext uri="{FF2B5EF4-FFF2-40B4-BE49-F238E27FC236}">
                  <a16:creationId xmlns:a16="http://schemas.microsoft.com/office/drawing/2014/main" id="{39BD25DD-0EB2-27EC-DE09-6DA26E32A250}"/>
                </a:ext>
              </a:extLst>
            </p:cNvPr>
            <p:cNvGrpSpPr/>
            <p:nvPr/>
          </p:nvGrpSpPr>
          <p:grpSpPr>
            <a:xfrm>
              <a:off x="6720707" y="353877"/>
              <a:ext cx="2652245" cy="2052975"/>
              <a:chOff x="2770830" y="-251387"/>
              <a:chExt cx="2652245" cy="2052975"/>
            </a:xfrm>
          </p:grpSpPr>
          <p:sp>
            <p:nvSpPr>
              <p:cNvPr id="21" name="Ovaal 20">
                <a:extLst>
                  <a:ext uri="{FF2B5EF4-FFF2-40B4-BE49-F238E27FC236}">
                    <a16:creationId xmlns:a16="http://schemas.microsoft.com/office/drawing/2014/main" id="{FB273027-1A77-6FEA-5797-13F7186E6BB1}"/>
                  </a:ext>
                </a:extLst>
              </p:cNvPr>
              <p:cNvSpPr/>
              <p:nvPr/>
            </p:nvSpPr>
            <p:spPr>
              <a:xfrm>
                <a:off x="2770830" y="-251387"/>
                <a:ext cx="2652245" cy="2052975"/>
              </a:xfrm>
              <a:prstGeom prst="ellipse">
                <a:avLst/>
              </a:prstGeom>
            </p:spPr>
            <p:style>
              <a:lnRef idx="2">
                <a:schemeClr val="lt1">
                  <a:hueOff val="0"/>
                  <a:satOff val="0"/>
                  <a:lumOff val="0"/>
                  <a:alphaOff val="0"/>
                </a:schemeClr>
              </a:lnRef>
              <a:fillRef idx="1">
                <a:schemeClr val="accent4">
                  <a:alpha val="50000"/>
                  <a:hueOff val="2450223"/>
                  <a:satOff val="-10194"/>
                  <a:lumOff val="2402"/>
                  <a:alphaOff val="0"/>
                </a:schemeClr>
              </a:fillRef>
              <a:effectRef idx="0">
                <a:schemeClr val="accent4">
                  <a:alpha val="50000"/>
                  <a:hueOff val="2450223"/>
                  <a:satOff val="-10194"/>
                  <a:lumOff val="2402"/>
                  <a:alphaOff val="0"/>
                </a:schemeClr>
              </a:effectRef>
              <a:fontRef idx="minor">
                <a:schemeClr val="tx1"/>
              </a:fontRef>
            </p:style>
            <p:txBody>
              <a:bodyPr/>
              <a:lstStyle/>
              <a:p>
                <a:endParaRPr lang="nl-NL"/>
              </a:p>
            </p:txBody>
          </p:sp>
          <p:sp>
            <p:nvSpPr>
              <p:cNvPr id="22" name="Ovaal 4">
                <a:extLst>
                  <a:ext uri="{FF2B5EF4-FFF2-40B4-BE49-F238E27FC236}">
                    <a16:creationId xmlns:a16="http://schemas.microsoft.com/office/drawing/2014/main" id="{C5E28A31-819C-FF4F-6743-B9E0BD786C7D}"/>
                  </a:ext>
                </a:extLst>
              </p:cNvPr>
              <p:cNvSpPr txBox="1"/>
              <p:nvPr/>
            </p:nvSpPr>
            <p:spPr>
              <a:xfrm>
                <a:off x="3159242" y="49264"/>
                <a:ext cx="1875421" cy="145167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u="sng" kern="1200" dirty="0"/>
                  <a:t>What is it?</a:t>
                </a:r>
              </a:p>
              <a:p>
                <a:pPr marL="0" lvl="0" indent="0" algn="ctr" defTabSz="466725">
                  <a:lnSpc>
                    <a:spcPct val="90000"/>
                  </a:lnSpc>
                  <a:spcBef>
                    <a:spcPct val="0"/>
                  </a:spcBef>
                  <a:spcAft>
                    <a:spcPct val="35000"/>
                  </a:spcAft>
                  <a:buNone/>
                </a:pPr>
                <a:r>
                  <a:rPr lang="en-GB" sz="900" kern="1200" dirty="0"/>
                  <a:t>Space where cooperation is possible = everyone can contribute and release, talk and listen, transform and be transformed…</a:t>
                </a:r>
              </a:p>
              <a:p>
                <a:pPr marL="0" lvl="0" indent="0" algn="ctr" defTabSz="466725">
                  <a:lnSpc>
                    <a:spcPct val="90000"/>
                  </a:lnSpc>
                  <a:spcBef>
                    <a:spcPct val="0"/>
                  </a:spcBef>
                  <a:spcAft>
                    <a:spcPct val="35000"/>
                  </a:spcAft>
                  <a:buNone/>
                </a:pPr>
                <a:endParaRPr lang="en-GB" sz="900" kern="1200" dirty="0"/>
              </a:p>
              <a:p>
                <a:pPr marL="0" lvl="0" indent="0" algn="ctr" defTabSz="466725">
                  <a:lnSpc>
                    <a:spcPct val="90000"/>
                  </a:lnSpc>
                  <a:spcBef>
                    <a:spcPct val="0"/>
                  </a:spcBef>
                  <a:spcAft>
                    <a:spcPct val="35000"/>
                  </a:spcAft>
                  <a:buNone/>
                </a:pPr>
                <a:r>
                  <a:rPr lang="en-GB" sz="900" b="1" kern="1200" dirty="0"/>
                  <a:t>A systemic dynamic</a:t>
                </a:r>
              </a:p>
              <a:p>
                <a:pPr marL="0" lvl="0" indent="0" algn="ctr" defTabSz="466725">
                  <a:lnSpc>
                    <a:spcPct val="90000"/>
                  </a:lnSpc>
                  <a:spcBef>
                    <a:spcPct val="0"/>
                  </a:spcBef>
                  <a:spcAft>
                    <a:spcPct val="35000"/>
                  </a:spcAft>
                  <a:buNone/>
                </a:pPr>
                <a:r>
                  <a:rPr lang="en-GB" sz="900" b="1" kern="1200" dirty="0"/>
                  <a:t>A goal and a process</a:t>
                </a:r>
                <a:endParaRPr lang="en-GB" sz="900" kern="1200" dirty="0"/>
              </a:p>
            </p:txBody>
          </p:sp>
        </p:grpSp>
        <p:sp>
          <p:nvSpPr>
            <p:cNvPr id="26" name="Ovaal 4">
              <a:extLst>
                <a:ext uri="{FF2B5EF4-FFF2-40B4-BE49-F238E27FC236}">
                  <a16:creationId xmlns:a16="http://schemas.microsoft.com/office/drawing/2014/main" id="{2A9529AD-5175-CE51-C589-EE4E1B33BE16}"/>
                </a:ext>
              </a:extLst>
            </p:cNvPr>
            <p:cNvSpPr txBox="1"/>
            <p:nvPr/>
          </p:nvSpPr>
          <p:spPr>
            <a:xfrm>
              <a:off x="9377978" y="1394631"/>
              <a:ext cx="2177117" cy="250844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defTabSz="466725">
                <a:lnSpc>
                  <a:spcPct val="90000"/>
                </a:lnSpc>
                <a:spcBef>
                  <a:spcPct val="0"/>
                </a:spcBef>
                <a:spcAft>
                  <a:spcPct val="35000"/>
                </a:spcAft>
                <a:buNone/>
              </a:pPr>
              <a:r>
                <a:rPr lang="en-GB" sz="1050" b="1" u="sng" kern="1200" dirty="0">
                  <a:solidFill>
                    <a:prstClr val="black"/>
                  </a:solidFill>
                  <a:latin typeface="Calibri" panose="020F0502020204030204"/>
                  <a:ea typeface="+mn-ea"/>
                  <a:cs typeface="+mn-cs"/>
                </a:rPr>
                <a:t>A systemic dynamic</a:t>
              </a:r>
            </a:p>
            <a:p>
              <a:pPr marR="0" defTabSz="466725" fontAlgn="auto">
                <a:lnSpc>
                  <a:spcPct val="90000"/>
                </a:lnSpc>
                <a:spcBef>
                  <a:spcPct val="0"/>
                </a:spcBef>
                <a:spcAft>
                  <a:spcPct val="35000"/>
                </a:spcAft>
                <a:buClrTx/>
                <a:buSzTx/>
                <a:tabLst/>
                <a:defRPr/>
              </a:pPr>
              <a:r>
                <a:rPr lang="en-GB" sz="900" dirty="0"/>
                <a:t>What will happen in the vital space is fundamentally unpredictable. </a:t>
              </a:r>
            </a:p>
            <a:p>
              <a:pPr marR="0" defTabSz="466725" fontAlgn="auto">
                <a:lnSpc>
                  <a:spcPct val="90000"/>
                </a:lnSpc>
                <a:spcBef>
                  <a:spcPct val="0"/>
                </a:spcBef>
                <a:spcAft>
                  <a:spcPct val="35000"/>
                </a:spcAft>
                <a:buClrTx/>
                <a:buSzTx/>
                <a:tabLst/>
                <a:defRPr/>
              </a:pPr>
              <a:r>
                <a:rPr lang="en-GB" sz="900" dirty="0"/>
                <a:t>Otherwise, the result would not be an innovation. </a:t>
              </a:r>
            </a:p>
            <a:p>
              <a:pPr marR="0" defTabSz="466725" fontAlgn="auto">
                <a:lnSpc>
                  <a:spcPct val="90000"/>
                </a:lnSpc>
                <a:spcBef>
                  <a:spcPct val="0"/>
                </a:spcBef>
                <a:spcAft>
                  <a:spcPct val="35000"/>
                </a:spcAft>
                <a:buClrTx/>
                <a:buSzTx/>
                <a:tabLst/>
                <a:defRPr/>
              </a:pPr>
              <a:r>
                <a:rPr lang="en-GB" sz="900" dirty="0"/>
                <a:t>Yet, there are patters which can be recognised in the dynamics of the system. </a:t>
              </a:r>
            </a:p>
            <a:p>
              <a:pPr marR="0" defTabSz="466725" fontAlgn="auto">
                <a:lnSpc>
                  <a:spcPct val="90000"/>
                </a:lnSpc>
                <a:spcBef>
                  <a:spcPct val="0"/>
                </a:spcBef>
                <a:spcAft>
                  <a:spcPct val="35000"/>
                </a:spcAft>
                <a:buClrTx/>
                <a:buSzTx/>
                <a:tabLst/>
                <a:defRPr/>
              </a:pPr>
              <a:r>
                <a:rPr lang="en-GB" sz="900" dirty="0"/>
                <a:t>This makes it possible to intervene according to what the situation is demanding.</a:t>
              </a:r>
            </a:p>
            <a:p>
              <a:pPr marR="0" defTabSz="466725" fontAlgn="auto">
                <a:lnSpc>
                  <a:spcPct val="90000"/>
                </a:lnSpc>
                <a:spcBef>
                  <a:spcPct val="0"/>
                </a:spcBef>
                <a:spcAft>
                  <a:spcPct val="35000"/>
                </a:spcAft>
                <a:buClrTx/>
                <a:buSzTx/>
                <a:tabLst/>
                <a:defRPr/>
              </a:pPr>
              <a:endParaRPr lang="en-GB" sz="900" dirty="0"/>
            </a:p>
            <a:p>
              <a:pPr marR="0" defTabSz="466725" fontAlgn="auto">
                <a:lnSpc>
                  <a:spcPct val="90000"/>
                </a:lnSpc>
                <a:spcBef>
                  <a:spcPct val="0"/>
                </a:spcBef>
                <a:spcAft>
                  <a:spcPct val="35000"/>
                </a:spcAft>
                <a:buClrTx/>
                <a:buSzTx/>
                <a:tabLst/>
                <a:defRPr/>
              </a:pPr>
              <a:r>
                <a:rPr lang="en-GB" sz="900" i="1" dirty="0"/>
                <a:t>Interactive innovation methodology is what is needed in </a:t>
              </a:r>
              <a:r>
                <a:rPr lang="en-GB" sz="900" b="1" i="1" dirty="0"/>
                <a:t>complex systems</a:t>
              </a:r>
              <a:r>
                <a:rPr lang="en-GB" sz="900" i="1" dirty="0"/>
                <a:t>. </a:t>
              </a:r>
            </a:p>
            <a:p>
              <a:pPr marR="0" defTabSz="466725" fontAlgn="auto">
                <a:lnSpc>
                  <a:spcPct val="90000"/>
                </a:lnSpc>
                <a:spcBef>
                  <a:spcPct val="0"/>
                </a:spcBef>
                <a:spcAft>
                  <a:spcPct val="35000"/>
                </a:spcAft>
                <a:buClrTx/>
                <a:buSzTx/>
                <a:tabLst/>
                <a:defRPr/>
              </a:pPr>
              <a:r>
                <a:rPr lang="en-GB" sz="900" i="1" dirty="0">
                  <a:solidFill>
                    <a:srgbClr val="00B0F0"/>
                  </a:solidFill>
                </a:rPr>
                <a:t>This contrasts with the way to act in complicated systems, which calls for analysis and instruction.</a:t>
              </a:r>
            </a:p>
          </p:txBody>
        </p:sp>
        <p:sp>
          <p:nvSpPr>
            <p:cNvPr id="4" name="Ovaal 4">
              <a:extLst>
                <a:ext uri="{FF2B5EF4-FFF2-40B4-BE49-F238E27FC236}">
                  <a16:creationId xmlns:a16="http://schemas.microsoft.com/office/drawing/2014/main" id="{CE21F8A5-0252-1FD8-BA08-0B9BC1AA0BF5}"/>
                </a:ext>
              </a:extLst>
            </p:cNvPr>
            <p:cNvSpPr txBox="1"/>
            <p:nvPr/>
          </p:nvSpPr>
          <p:spPr>
            <a:xfrm>
              <a:off x="4691315" y="1796716"/>
              <a:ext cx="2177117" cy="250844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defTabSz="466725">
                <a:lnSpc>
                  <a:spcPct val="90000"/>
                </a:lnSpc>
                <a:spcBef>
                  <a:spcPct val="0"/>
                </a:spcBef>
                <a:spcAft>
                  <a:spcPct val="35000"/>
                </a:spcAft>
                <a:buNone/>
              </a:pPr>
              <a:r>
                <a:rPr lang="en-GB" sz="1050" b="1" u="sng" kern="1200" dirty="0">
                  <a:solidFill>
                    <a:prstClr val="black"/>
                  </a:solidFill>
                  <a:latin typeface="Calibri" panose="020F0502020204030204"/>
                  <a:ea typeface="+mn-ea"/>
                  <a:cs typeface="+mn-cs"/>
                </a:rPr>
                <a:t>A goal and a process</a:t>
              </a:r>
            </a:p>
            <a:p>
              <a:pPr marR="0" defTabSz="466725" fontAlgn="auto">
                <a:lnSpc>
                  <a:spcPct val="90000"/>
                </a:lnSpc>
                <a:spcBef>
                  <a:spcPct val="0"/>
                </a:spcBef>
                <a:spcAft>
                  <a:spcPct val="35000"/>
                </a:spcAft>
                <a:buClrTx/>
                <a:buSzTx/>
                <a:tabLst/>
                <a:defRPr/>
              </a:pPr>
              <a:r>
                <a:rPr lang="en-GB" sz="900" dirty="0"/>
                <a:t>Partners in interactive innovation share an ambition. </a:t>
              </a:r>
            </a:p>
            <a:p>
              <a:pPr marR="0" defTabSz="466725" fontAlgn="auto">
                <a:lnSpc>
                  <a:spcPct val="90000"/>
                </a:lnSpc>
                <a:spcBef>
                  <a:spcPct val="0"/>
                </a:spcBef>
                <a:spcAft>
                  <a:spcPct val="35000"/>
                </a:spcAft>
                <a:buClrTx/>
                <a:buSzTx/>
                <a:tabLst/>
                <a:defRPr/>
              </a:pPr>
              <a:r>
                <a:rPr lang="en-GB" sz="900" dirty="0"/>
                <a:t>They might formulate this as a goal.</a:t>
              </a:r>
            </a:p>
            <a:p>
              <a:pPr marR="0" defTabSz="466725" fontAlgn="auto">
                <a:lnSpc>
                  <a:spcPct val="90000"/>
                </a:lnSpc>
                <a:spcBef>
                  <a:spcPct val="0"/>
                </a:spcBef>
                <a:spcAft>
                  <a:spcPct val="35000"/>
                </a:spcAft>
                <a:buClrTx/>
                <a:buSzTx/>
                <a:tabLst/>
                <a:defRPr/>
              </a:pPr>
              <a:r>
                <a:rPr lang="en-GB" sz="900" dirty="0"/>
                <a:t>However, the result cannot be known precisely. </a:t>
              </a:r>
            </a:p>
            <a:p>
              <a:pPr marR="0" defTabSz="466725" fontAlgn="auto">
                <a:lnSpc>
                  <a:spcPct val="90000"/>
                </a:lnSpc>
                <a:spcBef>
                  <a:spcPct val="0"/>
                </a:spcBef>
                <a:spcAft>
                  <a:spcPct val="35000"/>
                </a:spcAft>
                <a:buClrTx/>
                <a:buSzTx/>
                <a:tabLst/>
                <a:defRPr/>
              </a:pPr>
              <a:r>
                <a:rPr lang="en-GB" sz="900" dirty="0"/>
                <a:t>It might be better than anyone had thought of, because it is the result of contributions from all and in addition the synergy which grows in the process.</a:t>
              </a:r>
            </a:p>
            <a:p>
              <a:pPr marR="0" defTabSz="466725" fontAlgn="auto">
                <a:lnSpc>
                  <a:spcPct val="90000"/>
                </a:lnSpc>
                <a:spcBef>
                  <a:spcPct val="0"/>
                </a:spcBef>
                <a:spcAft>
                  <a:spcPct val="35000"/>
                </a:spcAft>
                <a:buClrTx/>
                <a:buSzTx/>
                <a:tabLst/>
                <a:defRPr/>
              </a:pPr>
              <a:r>
                <a:rPr lang="en-GB" sz="900" dirty="0"/>
                <a:t>Ultimately, even more important than the concrete outputs is the growing capacity of the network to find solutions to new challenges: </a:t>
              </a:r>
              <a:r>
                <a:rPr lang="en-GB" sz="900" dirty="0">
                  <a:solidFill>
                    <a:srgbClr val="C00000"/>
                  </a:solidFill>
                </a:rPr>
                <a:t>responsive capacity</a:t>
              </a:r>
              <a:r>
                <a:rPr lang="en-GB" sz="900" dirty="0"/>
                <a:t>.</a:t>
              </a:r>
            </a:p>
            <a:p>
              <a:pPr marR="0" defTabSz="466725" fontAlgn="auto">
                <a:lnSpc>
                  <a:spcPct val="90000"/>
                </a:lnSpc>
                <a:spcBef>
                  <a:spcPct val="0"/>
                </a:spcBef>
                <a:spcAft>
                  <a:spcPct val="35000"/>
                </a:spcAft>
                <a:buClrTx/>
                <a:buSzTx/>
                <a:tabLst/>
                <a:defRPr/>
              </a:pPr>
              <a:r>
                <a:rPr lang="en-GB" sz="900" dirty="0"/>
                <a:t>The process is a goal in itself.</a:t>
              </a:r>
            </a:p>
          </p:txBody>
        </p:sp>
        <p:sp>
          <p:nvSpPr>
            <p:cNvPr id="5" name="Tekstvak 4">
              <a:extLst>
                <a:ext uri="{FF2B5EF4-FFF2-40B4-BE49-F238E27FC236}">
                  <a16:creationId xmlns:a16="http://schemas.microsoft.com/office/drawing/2014/main" id="{29DC77C2-FFD3-0053-52BC-ED96596B4121}"/>
                </a:ext>
              </a:extLst>
            </p:cNvPr>
            <p:cNvSpPr txBox="1"/>
            <p:nvPr/>
          </p:nvSpPr>
          <p:spPr>
            <a:xfrm>
              <a:off x="9287036" y="3929097"/>
              <a:ext cx="1747134" cy="246221"/>
            </a:xfrm>
            <a:prstGeom prst="rect">
              <a:avLst/>
            </a:prstGeom>
            <a:noFill/>
          </p:spPr>
          <p:txBody>
            <a:bodyPr wrap="square" rtlCol="0">
              <a:spAutoFit/>
            </a:bodyPr>
            <a:lstStyle/>
            <a:p>
              <a:r>
                <a:rPr lang="en-GB" sz="1000" dirty="0">
                  <a:solidFill>
                    <a:srgbClr val="00B050"/>
                  </a:solidFill>
                </a:rPr>
                <a:t>See: the </a:t>
              </a:r>
              <a:r>
                <a:rPr lang="en-GB" sz="1000" dirty="0" err="1">
                  <a:solidFill>
                    <a:srgbClr val="00B050"/>
                  </a:solidFill>
                </a:rPr>
                <a:t>Cynefin</a:t>
              </a:r>
              <a:r>
                <a:rPr lang="en-GB" sz="1000" dirty="0">
                  <a:solidFill>
                    <a:srgbClr val="00B050"/>
                  </a:solidFill>
                </a:rPr>
                <a:t> framework</a:t>
              </a:r>
            </a:p>
          </p:txBody>
        </p:sp>
        <p:sp>
          <p:nvSpPr>
            <p:cNvPr id="6" name="Tekstvak 5">
              <a:extLst>
                <a:ext uri="{FF2B5EF4-FFF2-40B4-BE49-F238E27FC236}">
                  <a16:creationId xmlns:a16="http://schemas.microsoft.com/office/drawing/2014/main" id="{F3DBC30F-2640-DA20-AFC0-D862922D4567}"/>
                </a:ext>
              </a:extLst>
            </p:cNvPr>
            <p:cNvSpPr txBox="1"/>
            <p:nvPr/>
          </p:nvSpPr>
          <p:spPr>
            <a:xfrm>
              <a:off x="7382706" y="4800895"/>
              <a:ext cx="1325890" cy="246221"/>
            </a:xfrm>
            <a:prstGeom prst="rect">
              <a:avLst/>
            </a:prstGeom>
            <a:noFill/>
          </p:spPr>
          <p:txBody>
            <a:bodyPr wrap="square" rtlCol="0">
              <a:spAutoFit/>
            </a:bodyPr>
            <a:lstStyle/>
            <a:p>
              <a:pPr algn="ctr"/>
              <a:r>
                <a:rPr lang="en-GB" sz="1000" dirty="0">
                  <a:solidFill>
                    <a:srgbClr val="00B050"/>
                  </a:solidFill>
                </a:rPr>
                <a:t>Back to vital space</a:t>
              </a:r>
            </a:p>
          </p:txBody>
        </p:sp>
        <p:sp>
          <p:nvSpPr>
            <p:cNvPr id="12" name="Actieknop: Terug of Vorige 11">
              <a:hlinkClick r:id="rId4" action="ppaction://hlinksldjump" highlightClick="1"/>
              <a:extLst>
                <a:ext uri="{FF2B5EF4-FFF2-40B4-BE49-F238E27FC236}">
                  <a16:creationId xmlns:a16="http://schemas.microsoft.com/office/drawing/2014/main" id="{83CAA769-FC2A-F5D8-6CBF-0C63888B0F17}"/>
                </a:ext>
              </a:extLst>
            </p:cNvPr>
            <p:cNvSpPr/>
            <p:nvPr/>
          </p:nvSpPr>
          <p:spPr>
            <a:xfrm rot="5400000">
              <a:off x="7898286" y="4465275"/>
              <a:ext cx="312821"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Actieknop: Vooruit of Volgende 2">
              <a:hlinkClick r:id="rId5" action="ppaction://hlinksldjump" highlightClick="1"/>
              <a:extLst>
                <a:ext uri="{FF2B5EF4-FFF2-40B4-BE49-F238E27FC236}">
                  <a16:creationId xmlns:a16="http://schemas.microsoft.com/office/drawing/2014/main" id="{A544965F-0175-06E2-33D0-763F089953A4}"/>
                </a:ext>
              </a:extLst>
            </p:cNvPr>
            <p:cNvSpPr/>
            <p:nvPr/>
          </p:nvSpPr>
          <p:spPr>
            <a:xfrm>
              <a:off x="10912964" y="3916415"/>
              <a:ext cx="345056" cy="246647"/>
            </a:xfrm>
            <a:prstGeom prst="actionButtonForwardNex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92303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BFB7571B-5D27-865F-BD66-A87CBF704335}"/>
              </a:ext>
            </a:extLst>
          </p:cNvPr>
          <p:cNvGrpSpPr/>
          <p:nvPr/>
        </p:nvGrpSpPr>
        <p:grpSpPr>
          <a:xfrm>
            <a:off x="-36096" y="0"/>
            <a:ext cx="11956954" cy="6858000"/>
            <a:chOff x="0" y="0"/>
            <a:chExt cx="11956954" cy="6858000"/>
          </a:xfrm>
        </p:grpSpPr>
        <p:sp>
          <p:nvSpPr>
            <p:cNvPr id="10" name="Rechthoek 9">
              <a:extLst>
                <a:ext uri="{FF2B5EF4-FFF2-40B4-BE49-F238E27FC236}">
                  <a16:creationId xmlns:a16="http://schemas.microsoft.com/office/drawing/2014/main" id="{486B38A6-89E6-44A3-A712-B51FB553F898}"/>
                </a:ext>
              </a:extLst>
            </p:cNvPr>
            <p:cNvSpPr/>
            <p:nvPr/>
          </p:nvSpPr>
          <p:spPr>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47773" y="1696757"/>
              <a:ext cx="3669767" cy="369332"/>
            </a:xfrm>
            <a:prstGeom prst="rect">
              <a:avLst/>
            </a:prstGeom>
            <a:noFill/>
          </p:spPr>
          <p:txBody>
            <a:bodyPr wrap="square" rtlCol="0">
              <a:spAutoFit/>
            </a:bodyPr>
            <a:lstStyle/>
            <a:p>
              <a:r>
                <a:rPr lang="en-GB" dirty="0">
                  <a:solidFill>
                    <a:srgbClr val="C00000"/>
                  </a:solidFill>
                </a:rPr>
                <a:t>What is vital space?</a:t>
              </a:r>
            </a:p>
          </p:txBody>
        </p:sp>
        <p:sp>
          <p:nvSpPr>
            <p:cNvPr id="8" name="Tekstvak 7">
              <a:extLst>
                <a:ext uri="{FF2B5EF4-FFF2-40B4-BE49-F238E27FC236}">
                  <a16:creationId xmlns:a16="http://schemas.microsoft.com/office/drawing/2014/main" id="{69A94992-F87F-4ABC-86F5-84C10E291636}"/>
                </a:ext>
              </a:extLst>
            </p:cNvPr>
            <p:cNvSpPr txBox="1"/>
            <p:nvPr/>
          </p:nvSpPr>
          <p:spPr>
            <a:xfrm>
              <a:off x="247773" y="2499592"/>
              <a:ext cx="3599480" cy="2123658"/>
            </a:xfrm>
            <a:prstGeom prst="rect">
              <a:avLst/>
            </a:prstGeom>
            <a:noFill/>
          </p:spPr>
          <p:txBody>
            <a:bodyPr wrap="square" rtlCol="0">
              <a:spAutoFit/>
            </a:bodyPr>
            <a:lstStyle/>
            <a:p>
              <a:r>
                <a:rPr lang="en-GB" sz="1100" dirty="0"/>
                <a:t>Vital space is a central concept in interactive innovation.</a:t>
              </a:r>
            </a:p>
            <a:p>
              <a:endParaRPr lang="en-GB" sz="1100" dirty="0"/>
            </a:p>
            <a:p>
              <a:r>
                <a:rPr lang="en-GB" sz="1100" dirty="0"/>
                <a:t>It is the space in which new ideas can emerge from interactions between people. </a:t>
              </a:r>
            </a:p>
            <a:p>
              <a:pPr marL="171450" indent="-171450">
                <a:buFont typeface="Arial" panose="020B0604020202020204" pitchFamily="34" charset="0"/>
                <a:buChar char="•"/>
              </a:pPr>
              <a:r>
                <a:rPr lang="en-GB" sz="1100" dirty="0"/>
                <a:t>Where the answers are not known beforehand. </a:t>
              </a:r>
            </a:p>
            <a:p>
              <a:pPr marL="171450" indent="-171450">
                <a:buFont typeface="Arial" panose="020B0604020202020204" pitchFamily="34" charset="0"/>
                <a:buChar char="•"/>
              </a:pPr>
              <a:r>
                <a:rPr lang="en-GB" sz="1100" dirty="0"/>
                <a:t>Where there is room for curiosity. </a:t>
              </a:r>
            </a:p>
            <a:p>
              <a:pPr marL="171450" indent="-171450">
                <a:buFont typeface="Arial" panose="020B0604020202020204" pitchFamily="34" charset="0"/>
                <a:buChar char="•"/>
              </a:pPr>
              <a:r>
                <a:rPr lang="en-GB" sz="1100" dirty="0"/>
                <a:t>Where difficulties and failures are valuable material to learn from.</a:t>
              </a:r>
            </a:p>
            <a:p>
              <a:endParaRPr lang="en-GB" sz="1100" dirty="0"/>
            </a:p>
            <a:p>
              <a:r>
                <a:rPr lang="en-GB" sz="1100" dirty="0"/>
                <a:t>It is the space where people feel protected and meaningful. Interactions in the vital space give you energy. </a:t>
              </a:r>
            </a:p>
            <a:p>
              <a:pPr marL="171450" indent="-171450">
                <a:buFont typeface="Arial" panose="020B0604020202020204" pitchFamily="34" charset="0"/>
                <a:buChar char="•"/>
              </a:pPr>
              <a:endParaRPr lang="en-GB" sz="1100" dirty="0"/>
            </a:p>
          </p:txBody>
        </p:sp>
        <p:sp>
          <p:nvSpPr>
            <p:cNvPr id="25" name="Ovaal 24">
              <a:extLst>
                <a:ext uri="{FF2B5EF4-FFF2-40B4-BE49-F238E27FC236}">
                  <a16:creationId xmlns:a16="http://schemas.microsoft.com/office/drawing/2014/main" id="{9432322E-3248-7BE5-DFC9-7D7AB104806A}"/>
                </a:ext>
              </a:extLst>
            </p:cNvPr>
            <p:cNvSpPr/>
            <p:nvPr/>
          </p:nvSpPr>
          <p:spPr>
            <a:xfrm>
              <a:off x="4601086" y="2422688"/>
              <a:ext cx="2508033" cy="2012624"/>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a:lstStyle/>
            <a:p>
              <a:endParaRPr lang="nl-NL"/>
            </a:p>
          </p:txBody>
        </p:sp>
        <p:sp>
          <p:nvSpPr>
            <p:cNvPr id="26" name="Ovaal 4">
              <a:extLst>
                <a:ext uri="{FF2B5EF4-FFF2-40B4-BE49-F238E27FC236}">
                  <a16:creationId xmlns:a16="http://schemas.microsoft.com/office/drawing/2014/main" id="{2A9529AD-5175-CE51-C589-EE4E1B33BE16}"/>
                </a:ext>
              </a:extLst>
            </p:cNvPr>
            <p:cNvSpPr txBox="1"/>
            <p:nvPr/>
          </p:nvSpPr>
          <p:spPr>
            <a:xfrm>
              <a:off x="4765037" y="2642655"/>
              <a:ext cx="2177117" cy="14231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u="sng" kern="1200" dirty="0">
                  <a:solidFill>
                    <a:prstClr val="black"/>
                  </a:solidFill>
                  <a:latin typeface="Calibri" panose="020F0502020204030204"/>
                  <a:ea typeface="+mn-ea"/>
                  <a:cs typeface="+mn-cs"/>
                </a:rPr>
                <a:t>Conditions to allow it?</a:t>
              </a:r>
            </a:p>
            <a:p>
              <a:pPr marR="0" algn="ctr" defTabSz="466725" fontAlgn="auto">
                <a:lnSpc>
                  <a:spcPct val="90000"/>
                </a:lnSpc>
                <a:spcBef>
                  <a:spcPct val="0"/>
                </a:spcBef>
                <a:spcAft>
                  <a:spcPct val="35000"/>
                </a:spcAft>
                <a:buClrTx/>
                <a:buSzTx/>
                <a:tabLst/>
                <a:defRPr/>
              </a:pPr>
              <a:r>
                <a:rPr lang="en-GB" sz="900" dirty="0"/>
                <a:t>Readiness / Openness  </a:t>
              </a:r>
            </a:p>
            <a:p>
              <a:pPr algn="ctr" defTabSz="466725">
                <a:lnSpc>
                  <a:spcPct val="90000"/>
                </a:lnSpc>
                <a:spcBef>
                  <a:spcPct val="0"/>
                </a:spcBef>
                <a:spcAft>
                  <a:spcPct val="35000"/>
                </a:spcAft>
              </a:pPr>
              <a:r>
                <a:rPr lang="en-GB" sz="900" dirty="0"/>
                <a:t>Time</a:t>
              </a:r>
            </a:p>
            <a:p>
              <a:pPr algn="ctr" defTabSz="466725">
                <a:lnSpc>
                  <a:spcPct val="90000"/>
                </a:lnSpc>
                <a:spcBef>
                  <a:spcPct val="0"/>
                </a:spcBef>
                <a:spcAft>
                  <a:spcPct val="35000"/>
                </a:spcAft>
              </a:pPr>
              <a:r>
                <a:rPr lang="en-GB" sz="900" dirty="0"/>
                <a:t>Shared rules</a:t>
              </a:r>
            </a:p>
            <a:p>
              <a:pPr algn="ctr" defTabSz="466725">
                <a:lnSpc>
                  <a:spcPct val="90000"/>
                </a:lnSpc>
                <a:spcBef>
                  <a:spcPct val="0"/>
                </a:spcBef>
                <a:spcAft>
                  <a:spcPct val="35000"/>
                </a:spcAft>
              </a:pPr>
              <a:r>
                <a:rPr lang="en-GB" sz="900" dirty="0"/>
                <a:t>Facilitation/animation/moderation</a:t>
              </a:r>
            </a:p>
            <a:p>
              <a:pPr algn="ctr" defTabSz="466725">
                <a:lnSpc>
                  <a:spcPct val="90000"/>
                </a:lnSpc>
                <a:spcBef>
                  <a:spcPct val="0"/>
                </a:spcBef>
                <a:spcAft>
                  <a:spcPct val="35000"/>
                </a:spcAft>
              </a:pPr>
              <a:r>
                <a:rPr lang="en-GB" sz="900" dirty="0"/>
                <a:t>Goal = objective (+/- common)</a:t>
              </a:r>
            </a:p>
            <a:p>
              <a:pPr algn="ctr" defTabSz="466725">
                <a:lnSpc>
                  <a:spcPct val="90000"/>
                </a:lnSpc>
                <a:spcBef>
                  <a:spcPct val="0"/>
                </a:spcBef>
                <a:spcAft>
                  <a:spcPct val="35000"/>
                </a:spcAft>
              </a:pPr>
              <a:r>
                <a:rPr lang="en-GB" sz="900" dirty="0"/>
                <a:t>Shared initial interest that federate participants = concern, ambition (challenge, problem…)</a:t>
              </a:r>
            </a:p>
          </p:txBody>
        </p:sp>
        <p:grpSp>
          <p:nvGrpSpPr>
            <p:cNvPr id="9" name="Groep 8">
              <a:extLst>
                <a:ext uri="{FF2B5EF4-FFF2-40B4-BE49-F238E27FC236}">
                  <a16:creationId xmlns:a16="http://schemas.microsoft.com/office/drawing/2014/main" id="{A67E176C-37B9-FF43-CC37-4A47A58196E9}"/>
                </a:ext>
              </a:extLst>
            </p:cNvPr>
            <p:cNvGrpSpPr/>
            <p:nvPr/>
          </p:nvGrpSpPr>
          <p:grpSpPr>
            <a:xfrm>
              <a:off x="6904662" y="2216954"/>
              <a:ext cx="2284336" cy="2190890"/>
              <a:chOff x="2954784" y="1637035"/>
              <a:chExt cx="2284336" cy="2190890"/>
            </a:xfrm>
          </p:grpSpPr>
          <p:sp>
            <p:nvSpPr>
              <p:cNvPr id="18" name="Ovaal 17">
                <a:extLst>
                  <a:ext uri="{FF2B5EF4-FFF2-40B4-BE49-F238E27FC236}">
                    <a16:creationId xmlns:a16="http://schemas.microsoft.com/office/drawing/2014/main" id="{FE5F915A-40E4-11F2-4BA1-FF0B972DC532}"/>
                  </a:ext>
                </a:extLst>
              </p:cNvPr>
              <p:cNvSpPr/>
              <p:nvPr/>
            </p:nvSpPr>
            <p:spPr>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nl-NL"/>
              </a:p>
            </p:txBody>
          </p:sp>
          <p:sp>
            <p:nvSpPr>
              <p:cNvPr id="19" name="Ovaal 4">
                <a:extLst>
                  <a:ext uri="{FF2B5EF4-FFF2-40B4-BE49-F238E27FC236}">
                    <a16:creationId xmlns:a16="http://schemas.microsoft.com/office/drawing/2014/main" id="{19FE7286-B2E5-600A-EC7E-15A1891078BF}"/>
                  </a:ext>
                </a:extLst>
              </p:cNvPr>
              <p:cNvSpPr txBox="1"/>
              <p:nvPr/>
            </p:nvSpPr>
            <p:spPr>
              <a:xfrm>
                <a:off x="3289317" y="1957883"/>
                <a:ext cx="1615270" cy="154919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b="1" kern="1200" dirty="0"/>
                  <a:t>Vital </a:t>
                </a:r>
                <a:r>
                  <a:rPr lang="en-GB" sz="2100" b="1" kern="1200" dirty="0"/>
                  <a:t>space </a:t>
                </a:r>
              </a:p>
              <a:p>
                <a:pPr marL="0" lvl="0" indent="0" algn="ctr" defTabSz="933450">
                  <a:lnSpc>
                    <a:spcPct val="90000"/>
                  </a:lnSpc>
                  <a:spcBef>
                    <a:spcPct val="0"/>
                  </a:spcBef>
                  <a:spcAft>
                    <a:spcPct val="35000"/>
                  </a:spcAft>
                  <a:buNone/>
                </a:pPr>
                <a:r>
                  <a:rPr lang="en-GB" sz="2100" kern="1200" dirty="0"/>
                  <a:t>is key </a:t>
                </a:r>
                <a:r>
                  <a:rPr lang="fr-FR" sz="2100" kern="1200" dirty="0"/>
                  <a:t>in interactive innovation</a:t>
                </a:r>
              </a:p>
            </p:txBody>
          </p:sp>
        </p:grpSp>
        <p:sp>
          <p:nvSpPr>
            <p:cNvPr id="4" name="Tekstvak 3">
              <a:extLst>
                <a:ext uri="{FF2B5EF4-FFF2-40B4-BE49-F238E27FC236}">
                  <a16:creationId xmlns:a16="http://schemas.microsoft.com/office/drawing/2014/main" id="{4C8F37EA-6FF2-5CCE-C752-837612F33D18}"/>
                </a:ext>
              </a:extLst>
            </p:cNvPr>
            <p:cNvSpPr txBox="1"/>
            <p:nvPr/>
          </p:nvSpPr>
          <p:spPr>
            <a:xfrm>
              <a:off x="4681660" y="4532168"/>
              <a:ext cx="2836058" cy="1785104"/>
            </a:xfrm>
            <a:prstGeom prst="rect">
              <a:avLst/>
            </a:prstGeom>
            <a:noFill/>
          </p:spPr>
          <p:txBody>
            <a:bodyPr wrap="square" rtlCol="0">
              <a:spAutoFit/>
            </a:bodyPr>
            <a:lstStyle/>
            <a:p>
              <a:r>
                <a:rPr lang="en-GB" sz="1000" b="1" dirty="0">
                  <a:solidFill>
                    <a:srgbClr val="C00000"/>
                  </a:solidFill>
                </a:rPr>
                <a:t>By-products:</a:t>
              </a:r>
              <a:endParaRPr lang="en-GB" sz="1000" dirty="0"/>
            </a:p>
            <a:p>
              <a:pPr>
                <a:spcAft>
                  <a:spcPts val="600"/>
                </a:spcAft>
              </a:pPr>
              <a:r>
                <a:rPr lang="en-GB" sz="1000" dirty="0"/>
                <a:t>If someone says: “Trust me”, you probably trust him a bit less. </a:t>
              </a:r>
            </a:p>
            <a:p>
              <a:pPr>
                <a:spcAft>
                  <a:spcPts val="600"/>
                </a:spcAft>
              </a:pPr>
              <a:r>
                <a:rPr lang="en-GB" sz="1000" dirty="0"/>
                <a:t>Trust cannot be imposed or bought, nor is it an agreement. It only emerges if there is connection. The same is true for vital space. </a:t>
              </a:r>
            </a:p>
            <a:p>
              <a:pPr>
                <a:spcAft>
                  <a:spcPts val="600"/>
                </a:spcAft>
              </a:pPr>
              <a:r>
                <a:rPr lang="en-GB" sz="1000" dirty="0"/>
                <a:t>Vital space is a by-product of a process, which cannot be managed directly. The same is true for spontaneity, creativity, happiness, love: in short, the things that matter most in life. </a:t>
              </a:r>
            </a:p>
          </p:txBody>
        </p:sp>
        <p:sp>
          <p:nvSpPr>
            <p:cNvPr id="5" name="Tekstvak 4">
              <a:extLst>
                <a:ext uri="{FF2B5EF4-FFF2-40B4-BE49-F238E27FC236}">
                  <a16:creationId xmlns:a16="http://schemas.microsoft.com/office/drawing/2014/main" id="{80BC9847-26D8-0236-E252-90C0C90A709A}"/>
                </a:ext>
              </a:extLst>
            </p:cNvPr>
            <p:cNvSpPr txBox="1"/>
            <p:nvPr/>
          </p:nvSpPr>
          <p:spPr>
            <a:xfrm>
              <a:off x="9120896" y="453493"/>
              <a:ext cx="2836058" cy="3893374"/>
            </a:xfrm>
            <a:prstGeom prst="rect">
              <a:avLst/>
            </a:prstGeom>
            <a:noFill/>
          </p:spPr>
          <p:txBody>
            <a:bodyPr wrap="square" rtlCol="0">
              <a:spAutoFit/>
            </a:bodyPr>
            <a:lstStyle/>
            <a:p>
              <a:r>
                <a:rPr lang="en-GB" sz="1000" b="1" dirty="0">
                  <a:solidFill>
                    <a:srgbClr val="C00000"/>
                  </a:solidFill>
                </a:rPr>
                <a:t>Things you can do to stimulate vital space:</a:t>
              </a:r>
              <a:endParaRPr lang="en-GB" sz="1000" dirty="0"/>
            </a:p>
            <a:p>
              <a:pPr>
                <a:spcAft>
                  <a:spcPts val="600"/>
                </a:spcAft>
              </a:pPr>
              <a:r>
                <a:rPr lang="en-GB" sz="1000" dirty="0"/>
                <a:t>Basically, it is all about creating conditions in which connections are made and become stronger. </a:t>
              </a:r>
            </a:p>
            <a:p>
              <a:pPr>
                <a:spcAft>
                  <a:spcPts val="600"/>
                </a:spcAft>
              </a:pPr>
              <a:r>
                <a:rPr lang="en-GB" sz="1000" dirty="0"/>
                <a:t>According to the </a:t>
              </a:r>
              <a:r>
                <a:rPr lang="en-GB" sz="1000" b="1" dirty="0">
                  <a:solidFill>
                    <a:schemeClr val="accent6">
                      <a:lumMod val="50000"/>
                    </a:schemeClr>
                  </a:solidFill>
                </a:rPr>
                <a:t>Circle of Coherence, </a:t>
              </a:r>
            </a:p>
            <a:p>
              <a:pPr>
                <a:spcAft>
                  <a:spcPts val="600"/>
                </a:spcAft>
              </a:pPr>
              <a:r>
                <a:rPr lang="en-GB" sz="1000" dirty="0"/>
                <a:t>there are three pathways to follow:</a:t>
              </a:r>
            </a:p>
            <a:p>
              <a:pPr>
                <a:spcAft>
                  <a:spcPts val="600"/>
                </a:spcAft>
              </a:pPr>
              <a:r>
                <a:rPr lang="en-GB" sz="1000" dirty="0">
                  <a:solidFill>
                    <a:srgbClr val="0000FF"/>
                  </a:solidFill>
                </a:rPr>
                <a:t>[1] Feed connection</a:t>
              </a:r>
            </a:p>
            <a:p>
              <a:pPr marL="177800" indent="-177800">
                <a:spcAft>
                  <a:spcPts val="600"/>
                </a:spcAft>
                <a:tabLst>
                  <a:tab pos="177800" algn="l"/>
                </a:tabLst>
              </a:pPr>
              <a:r>
                <a:rPr lang="en-GB" sz="1000" dirty="0">
                  <a:solidFill>
                    <a:srgbClr val="0000FF"/>
                  </a:solidFill>
                </a:rPr>
                <a:t>	</a:t>
              </a:r>
              <a:r>
                <a:rPr lang="en-GB" sz="900" dirty="0">
                  <a:solidFill>
                    <a:srgbClr val="0000FF"/>
                  </a:solidFill>
                </a:rPr>
                <a:t>Balance between give and take, challenge, structure are essential elements of vital space you can stimulate. Once there is peace in these three patterns there will be space for real curious dialogue.</a:t>
              </a:r>
              <a:endParaRPr lang="en-GB" sz="1000" dirty="0">
                <a:solidFill>
                  <a:srgbClr val="0000FF"/>
                </a:solidFill>
              </a:endParaRPr>
            </a:p>
            <a:p>
              <a:pPr>
                <a:spcAft>
                  <a:spcPts val="600"/>
                </a:spcAft>
              </a:pPr>
              <a:r>
                <a:rPr lang="en-GB" sz="1000" dirty="0">
                  <a:solidFill>
                    <a:srgbClr val="0000FF"/>
                  </a:solidFill>
                </a:rPr>
                <a:t>[2] Make defence less needed</a:t>
              </a:r>
            </a:p>
            <a:p>
              <a:pPr marL="177800" indent="-177800">
                <a:spcAft>
                  <a:spcPts val="600"/>
                </a:spcAft>
                <a:tabLst>
                  <a:tab pos="177800" algn="l"/>
                </a:tabLst>
              </a:pPr>
              <a:r>
                <a:rPr lang="en-GB" sz="900" dirty="0">
                  <a:solidFill>
                    <a:srgbClr val="0000FF"/>
                  </a:solidFill>
                </a:rPr>
                <a:t>	We all balance between collective space which might become vital and our own individual space which we protect with our defensive mechanisms. Specific attention for what people need to open doors is helpful.</a:t>
              </a:r>
            </a:p>
            <a:p>
              <a:pPr>
                <a:spcAft>
                  <a:spcPts val="600"/>
                </a:spcAft>
              </a:pPr>
              <a:r>
                <a:rPr lang="en-GB" sz="1000" dirty="0">
                  <a:solidFill>
                    <a:srgbClr val="0000FF"/>
                  </a:solidFill>
                </a:rPr>
                <a:t>[3] Stop destructive patterns</a:t>
              </a:r>
            </a:p>
            <a:p>
              <a:pPr marL="177800" indent="-177800">
                <a:spcAft>
                  <a:spcPts val="600"/>
                </a:spcAft>
                <a:tabLst>
                  <a:tab pos="177800" algn="l"/>
                </a:tabLst>
              </a:pPr>
              <a:r>
                <a:rPr lang="en-GB" sz="900" dirty="0">
                  <a:solidFill>
                    <a:srgbClr val="0000FF"/>
                  </a:solidFill>
                </a:rPr>
                <a:t>	When defensive patterns have escalated into destruction, communication alone is not enough. Powerful interventions will be needed to bring people back in positions where they need to communicate again. </a:t>
              </a:r>
            </a:p>
          </p:txBody>
        </p:sp>
        <p:sp>
          <p:nvSpPr>
            <p:cNvPr id="6" name="Actieknop: Vooruit of Volgende 5">
              <a:hlinkClick r:id="rId4" action="ppaction://hlinksldjump" highlightClick="1"/>
              <a:extLst>
                <a:ext uri="{FF2B5EF4-FFF2-40B4-BE49-F238E27FC236}">
                  <a16:creationId xmlns:a16="http://schemas.microsoft.com/office/drawing/2014/main" id="{54D71264-E50C-B672-CDCE-BC162F03F3AF}"/>
                </a:ext>
              </a:extLst>
            </p:cNvPr>
            <p:cNvSpPr/>
            <p:nvPr/>
          </p:nvSpPr>
          <p:spPr>
            <a:xfrm>
              <a:off x="11305726" y="1068159"/>
              <a:ext cx="345056" cy="246647"/>
            </a:xfrm>
            <a:prstGeom prst="actionButtonForwardNex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kstvak 11">
              <a:extLst>
                <a:ext uri="{FF2B5EF4-FFF2-40B4-BE49-F238E27FC236}">
                  <a16:creationId xmlns:a16="http://schemas.microsoft.com/office/drawing/2014/main" id="{DF1FD467-1FBE-CD19-6F2A-0AEFB55122AC}"/>
                </a:ext>
              </a:extLst>
            </p:cNvPr>
            <p:cNvSpPr txBox="1"/>
            <p:nvPr/>
          </p:nvSpPr>
          <p:spPr>
            <a:xfrm>
              <a:off x="8701338" y="5023494"/>
              <a:ext cx="2836058" cy="1354217"/>
            </a:xfrm>
            <a:prstGeom prst="rect">
              <a:avLst/>
            </a:prstGeom>
            <a:noFill/>
          </p:spPr>
          <p:txBody>
            <a:bodyPr wrap="square" rtlCol="0">
              <a:spAutoFit/>
            </a:bodyPr>
            <a:lstStyle/>
            <a:p>
              <a:r>
                <a:rPr lang="en-GB" sz="900" b="1" dirty="0">
                  <a:solidFill>
                    <a:srgbClr val="C00000"/>
                  </a:solidFill>
                </a:rPr>
                <a:t>Vital space is not equal to trust:</a:t>
              </a:r>
              <a:endParaRPr lang="en-GB" sz="900" dirty="0"/>
            </a:p>
            <a:p>
              <a:pPr>
                <a:spcAft>
                  <a:spcPts val="600"/>
                </a:spcAft>
              </a:pPr>
              <a:r>
                <a:rPr lang="en-GB" sz="900" dirty="0"/>
                <a:t>Trust is the confidence that things will be alright in the end. Trusting someone means having confidence that (s)he will not abuse your openness. </a:t>
              </a:r>
            </a:p>
            <a:p>
              <a:pPr>
                <a:spcAft>
                  <a:spcPts val="600"/>
                </a:spcAft>
              </a:pPr>
              <a:r>
                <a:rPr lang="en-GB" sz="900" dirty="0"/>
                <a:t>However, you can trust someone too much, becoming vulnerable and powerless. </a:t>
              </a:r>
            </a:p>
            <a:p>
              <a:pPr>
                <a:spcAft>
                  <a:spcPts val="600"/>
                </a:spcAft>
              </a:pPr>
              <a:r>
                <a:rPr lang="en-GB" sz="900" dirty="0"/>
                <a:t>In vital space there is also challenge and a degree of discipline.</a:t>
              </a:r>
            </a:p>
          </p:txBody>
        </p:sp>
        <p:sp>
          <p:nvSpPr>
            <p:cNvPr id="3" name="Tekstvak 2">
              <a:extLst>
                <a:ext uri="{FF2B5EF4-FFF2-40B4-BE49-F238E27FC236}">
                  <a16:creationId xmlns:a16="http://schemas.microsoft.com/office/drawing/2014/main" id="{6EFE7083-E823-2D60-CA2A-A919EBADFBFC}"/>
                </a:ext>
              </a:extLst>
            </p:cNvPr>
            <p:cNvSpPr txBox="1"/>
            <p:nvPr/>
          </p:nvSpPr>
          <p:spPr>
            <a:xfrm>
              <a:off x="7382706" y="4800895"/>
              <a:ext cx="1325890" cy="246221"/>
            </a:xfrm>
            <a:prstGeom prst="rect">
              <a:avLst/>
            </a:prstGeom>
            <a:noFill/>
          </p:spPr>
          <p:txBody>
            <a:bodyPr wrap="square" rtlCol="0">
              <a:spAutoFit/>
            </a:bodyPr>
            <a:lstStyle/>
            <a:p>
              <a:pPr algn="ctr"/>
              <a:r>
                <a:rPr lang="en-GB" sz="1000" dirty="0">
                  <a:solidFill>
                    <a:srgbClr val="00B050"/>
                  </a:solidFill>
                </a:rPr>
                <a:t>Back to vital space</a:t>
              </a:r>
            </a:p>
          </p:txBody>
        </p:sp>
        <p:sp>
          <p:nvSpPr>
            <p:cNvPr id="13" name="Actieknop: Terug of Vorige 12">
              <a:hlinkClick r:id="rId5" action="ppaction://hlinksldjump" highlightClick="1"/>
              <a:extLst>
                <a:ext uri="{FF2B5EF4-FFF2-40B4-BE49-F238E27FC236}">
                  <a16:creationId xmlns:a16="http://schemas.microsoft.com/office/drawing/2014/main" id="{B10BA3AF-406F-4A14-8B87-FB9738F680FA}"/>
                </a:ext>
              </a:extLst>
            </p:cNvPr>
            <p:cNvSpPr/>
            <p:nvPr/>
          </p:nvSpPr>
          <p:spPr>
            <a:xfrm rot="5400000">
              <a:off x="7898286" y="4465275"/>
              <a:ext cx="312821"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3127074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230C88DD-F92A-1223-A8E6-0FF3B473F362}"/>
              </a:ext>
            </a:extLst>
          </p:cNvPr>
          <p:cNvGrpSpPr/>
          <p:nvPr/>
        </p:nvGrpSpPr>
        <p:grpSpPr>
          <a:xfrm>
            <a:off x="-36096" y="0"/>
            <a:ext cx="11723717" cy="6858000"/>
            <a:chOff x="0" y="0"/>
            <a:chExt cx="11723717" cy="6858000"/>
          </a:xfrm>
        </p:grpSpPr>
        <p:sp>
          <p:nvSpPr>
            <p:cNvPr id="10" name="Rechthoek 9">
              <a:extLst>
                <a:ext uri="{FF2B5EF4-FFF2-40B4-BE49-F238E27FC236}">
                  <a16:creationId xmlns:a16="http://schemas.microsoft.com/office/drawing/2014/main" id="{486B38A6-89E6-44A3-A712-B51FB553F898}"/>
                </a:ext>
              </a:extLst>
            </p:cNvPr>
            <p:cNvSpPr/>
            <p:nvPr/>
          </p:nvSpPr>
          <p:spPr>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47773" y="1696757"/>
              <a:ext cx="3669767" cy="369332"/>
            </a:xfrm>
            <a:prstGeom prst="rect">
              <a:avLst/>
            </a:prstGeom>
            <a:noFill/>
          </p:spPr>
          <p:txBody>
            <a:bodyPr wrap="square" rtlCol="0">
              <a:spAutoFit/>
            </a:bodyPr>
            <a:lstStyle/>
            <a:p>
              <a:r>
                <a:rPr lang="en-GB" dirty="0">
                  <a:solidFill>
                    <a:srgbClr val="C00000"/>
                  </a:solidFill>
                </a:rPr>
                <a:t>What is vital space?</a:t>
              </a:r>
            </a:p>
          </p:txBody>
        </p:sp>
        <p:sp>
          <p:nvSpPr>
            <p:cNvPr id="8" name="Tekstvak 7">
              <a:extLst>
                <a:ext uri="{FF2B5EF4-FFF2-40B4-BE49-F238E27FC236}">
                  <a16:creationId xmlns:a16="http://schemas.microsoft.com/office/drawing/2014/main" id="{69A94992-F87F-4ABC-86F5-84C10E291636}"/>
                </a:ext>
              </a:extLst>
            </p:cNvPr>
            <p:cNvSpPr txBox="1"/>
            <p:nvPr/>
          </p:nvSpPr>
          <p:spPr>
            <a:xfrm>
              <a:off x="247773" y="2499592"/>
              <a:ext cx="3599480" cy="2123658"/>
            </a:xfrm>
            <a:prstGeom prst="rect">
              <a:avLst/>
            </a:prstGeom>
            <a:noFill/>
          </p:spPr>
          <p:txBody>
            <a:bodyPr wrap="square" rtlCol="0">
              <a:spAutoFit/>
            </a:bodyPr>
            <a:lstStyle/>
            <a:p>
              <a:r>
                <a:rPr lang="en-GB" sz="1100" dirty="0"/>
                <a:t>Vital space is a central concept in interactive innovation.</a:t>
              </a:r>
            </a:p>
            <a:p>
              <a:endParaRPr lang="en-GB" sz="1100" dirty="0"/>
            </a:p>
            <a:p>
              <a:r>
                <a:rPr lang="en-GB" sz="1100" dirty="0"/>
                <a:t>It is the space in which new ideas can emerge from interactions between people. </a:t>
              </a:r>
            </a:p>
            <a:p>
              <a:pPr marL="171450" indent="-171450">
                <a:buFont typeface="Arial" panose="020B0604020202020204" pitchFamily="34" charset="0"/>
                <a:buChar char="•"/>
              </a:pPr>
              <a:r>
                <a:rPr lang="en-GB" sz="1100" dirty="0"/>
                <a:t>Where the answers are not known beforehand. </a:t>
              </a:r>
            </a:p>
            <a:p>
              <a:pPr marL="171450" indent="-171450">
                <a:buFont typeface="Arial" panose="020B0604020202020204" pitchFamily="34" charset="0"/>
                <a:buChar char="•"/>
              </a:pPr>
              <a:r>
                <a:rPr lang="en-GB" sz="1100" dirty="0"/>
                <a:t>Where there is room for curiosity. </a:t>
              </a:r>
            </a:p>
            <a:p>
              <a:pPr marL="171450" indent="-171450">
                <a:buFont typeface="Arial" panose="020B0604020202020204" pitchFamily="34" charset="0"/>
                <a:buChar char="•"/>
              </a:pPr>
              <a:r>
                <a:rPr lang="en-GB" sz="1100" dirty="0"/>
                <a:t>Where difficulties and failures are valuable material to learn from.</a:t>
              </a:r>
            </a:p>
            <a:p>
              <a:endParaRPr lang="en-GB" sz="1100" dirty="0"/>
            </a:p>
            <a:p>
              <a:r>
                <a:rPr lang="en-GB" sz="1100" dirty="0"/>
                <a:t>It is the space where people feel protected and meaningful. Interactions in the vital space give you energy. </a:t>
              </a:r>
            </a:p>
            <a:p>
              <a:pPr marL="171450" indent="-171450">
                <a:buFont typeface="Arial" panose="020B0604020202020204" pitchFamily="34" charset="0"/>
                <a:buChar char="•"/>
              </a:pPr>
              <a:endParaRPr lang="en-GB" sz="1100" dirty="0"/>
            </a:p>
          </p:txBody>
        </p:sp>
        <p:grpSp>
          <p:nvGrpSpPr>
            <p:cNvPr id="27" name="Groep 26">
              <a:extLst>
                <a:ext uri="{FF2B5EF4-FFF2-40B4-BE49-F238E27FC236}">
                  <a16:creationId xmlns:a16="http://schemas.microsoft.com/office/drawing/2014/main" id="{B4A8190F-05A3-46AB-0E55-A282113DA171}"/>
                </a:ext>
              </a:extLst>
            </p:cNvPr>
            <p:cNvGrpSpPr/>
            <p:nvPr/>
          </p:nvGrpSpPr>
          <p:grpSpPr>
            <a:xfrm>
              <a:off x="6865128" y="4140570"/>
              <a:ext cx="2421108" cy="2032865"/>
              <a:chOff x="1702367" y="3495422"/>
              <a:chExt cx="2421108" cy="2032865"/>
            </a:xfrm>
          </p:grpSpPr>
          <p:sp>
            <p:nvSpPr>
              <p:cNvPr id="28" name="Ovaal 27">
                <a:extLst>
                  <a:ext uri="{FF2B5EF4-FFF2-40B4-BE49-F238E27FC236}">
                    <a16:creationId xmlns:a16="http://schemas.microsoft.com/office/drawing/2014/main" id="{64098860-D3C0-1EA2-3520-9499ACD070CE}"/>
                  </a:ext>
                </a:extLst>
              </p:cNvPr>
              <p:cNvSpPr/>
              <p:nvPr/>
            </p:nvSpPr>
            <p:spPr>
              <a:xfrm>
                <a:off x="1702367" y="3495422"/>
                <a:ext cx="2421108" cy="2032865"/>
              </a:xfrm>
              <a:prstGeom prst="ellipse">
                <a:avLst/>
              </a:prstGeom>
              <a:solidFill>
                <a:srgbClr val="FFC000">
                  <a:alpha val="50000"/>
                  <a:hueOff val="7350668"/>
                  <a:satOff val="-30583"/>
                  <a:lumOff val="7206"/>
                  <a:alphaOff val="0"/>
                </a:srgb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a:lstStyle/>
              <a:p>
                <a:endParaRPr lang="nl-NL"/>
              </a:p>
            </p:txBody>
          </p:sp>
          <p:sp>
            <p:nvSpPr>
              <p:cNvPr id="29" name="Ovaal 4">
                <a:extLst>
                  <a:ext uri="{FF2B5EF4-FFF2-40B4-BE49-F238E27FC236}">
                    <a16:creationId xmlns:a16="http://schemas.microsoft.com/office/drawing/2014/main" id="{5A62BB17-8E58-E3AA-2917-38606217552C}"/>
                  </a:ext>
                </a:extLst>
              </p:cNvPr>
              <p:cNvSpPr txBox="1"/>
              <p:nvPr/>
            </p:nvSpPr>
            <p:spPr>
              <a:xfrm>
                <a:off x="2056930" y="3793128"/>
                <a:ext cx="1711982" cy="143745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0640" tIns="40640" rIns="40640" bIns="40640" numCol="1" spcCol="1270" anchor="ctr" anchorCtr="0">
                <a:noAutofit/>
              </a:bodyPr>
              <a:lstStyle/>
              <a:p>
                <a:pPr marL="0" lvl="0" indent="0" algn="ctr" defTabSz="444500">
                  <a:lnSpc>
                    <a:spcPct val="90000"/>
                  </a:lnSpc>
                  <a:spcBef>
                    <a:spcPct val="0"/>
                  </a:spcBef>
                  <a:spcAft>
                    <a:spcPct val="35000"/>
                  </a:spcAft>
                  <a:buNone/>
                </a:pPr>
                <a:r>
                  <a:rPr lang="fr-FR" sz="1000" b="0" u="sng" kern="1200" dirty="0">
                    <a:solidFill>
                      <a:prstClr val="black"/>
                    </a:solidFill>
                    <a:latin typeface="Calibri" panose="020F0502020204030204"/>
                    <a:ea typeface="+mn-ea"/>
                    <a:cs typeface="+mn-cs"/>
                  </a:rPr>
                  <a:t> </a:t>
                </a:r>
                <a:r>
                  <a:rPr lang="fr-FR" sz="1000" b="1" u="sng" kern="1200" dirty="0">
                    <a:solidFill>
                      <a:prstClr val="black"/>
                    </a:solidFill>
                    <a:latin typeface="Calibri" panose="020F0502020204030204"/>
                    <a:ea typeface="+mn-ea"/>
                    <a:cs typeface="+mn-cs"/>
                  </a:rPr>
                  <a:t>How to support </a:t>
                </a:r>
                <a:r>
                  <a:rPr lang="fr-FR" sz="1000" b="1" u="sng" kern="1200" dirty="0" err="1">
                    <a:solidFill>
                      <a:prstClr val="black"/>
                    </a:solidFill>
                    <a:latin typeface="Calibri" panose="020F0502020204030204"/>
                    <a:ea typeface="+mn-ea"/>
                    <a:cs typeface="+mn-cs"/>
                  </a:rPr>
                  <a:t>it</a:t>
                </a:r>
                <a:r>
                  <a:rPr lang="fr-FR" sz="1000" b="1" u="sng" kern="1200" dirty="0">
                    <a:solidFill>
                      <a:prstClr val="black"/>
                    </a:solidFill>
                    <a:latin typeface="Calibri" panose="020F0502020204030204"/>
                    <a:ea typeface="+mn-ea"/>
                    <a:cs typeface="+mn-cs"/>
                  </a:rPr>
                  <a:t> in training ?</a:t>
                </a:r>
              </a:p>
              <a:p>
                <a:pPr marL="0" lvl="0" indent="0" algn="ctr" defTabSz="444500">
                  <a:lnSpc>
                    <a:spcPct val="90000"/>
                  </a:lnSpc>
                  <a:spcBef>
                    <a:spcPct val="0"/>
                  </a:spcBef>
                  <a:spcAft>
                    <a:spcPct val="35000"/>
                  </a:spcAft>
                  <a:buNone/>
                </a:pPr>
                <a:r>
                  <a:rPr lang="fr-FR" sz="900" dirty="0"/>
                  <a:t>-  </a:t>
                </a:r>
                <a:r>
                  <a:rPr lang="en-GB" sz="900" dirty="0"/>
                  <a:t>Enabling environment (organisation, rules, food, space, openness…)</a:t>
                </a:r>
              </a:p>
              <a:p>
                <a:pPr marL="0" lvl="0" indent="0" algn="ctr" defTabSz="444500">
                  <a:lnSpc>
                    <a:spcPct val="90000"/>
                  </a:lnSpc>
                  <a:spcBef>
                    <a:spcPct val="0"/>
                  </a:spcBef>
                  <a:spcAft>
                    <a:spcPct val="35000"/>
                  </a:spcAft>
                  <a:buNone/>
                </a:pPr>
                <a:r>
                  <a:rPr lang="en-GB" sz="900" dirty="0"/>
                  <a:t>- Tools to experiment</a:t>
                </a:r>
              </a:p>
              <a:p>
                <a:pPr marL="0" lvl="0" indent="0" algn="ctr" defTabSz="444500">
                  <a:lnSpc>
                    <a:spcPct val="90000"/>
                  </a:lnSpc>
                  <a:spcBef>
                    <a:spcPct val="0"/>
                  </a:spcBef>
                  <a:spcAft>
                    <a:spcPct val="35000"/>
                  </a:spcAft>
                  <a:buNone/>
                </a:pPr>
                <a:r>
                  <a:rPr lang="en-GB" sz="900" dirty="0"/>
                  <a:t>- self/collective reflection</a:t>
                </a:r>
              </a:p>
              <a:p>
                <a:pPr marL="0" lvl="0" indent="0" algn="ctr" defTabSz="444500">
                  <a:lnSpc>
                    <a:spcPct val="90000"/>
                  </a:lnSpc>
                  <a:spcBef>
                    <a:spcPct val="0"/>
                  </a:spcBef>
                  <a:spcAft>
                    <a:spcPct val="35000"/>
                  </a:spcAft>
                  <a:buNone/>
                </a:pPr>
                <a:endParaRPr lang="fr-FR" sz="1000" b="0" u="none" kern="1200" dirty="0">
                  <a:solidFill>
                    <a:prstClr val="black"/>
                  </a:solidFill>
                  <a:latin typeface="Calibri" panose="020F0502020204030204"/>
                  <a:ea typeface="+mn-ea"/>
                  <a:cs typeface="+mn-cs"/>
                </a:endParaRPr>
              </a:p>
            </p:txBody>
          </p:sp>
        </p:grpSp>
        <p:grpSp>
          <p:nvGrpSpPr>
            <p:cNvPr id="9" name="Groep 8">
              <a:extLst>
                <a:ext uri="{FF2B5EF4-FFF2-40B4-BE49-F238E27FC236}">
                  <a16:creationId xmlns:a16="http://schemas.microsoft.com/office/drawing/2014/main" id="{A67E176C-37B9-FF43-CC37-4A47A58196E9}"/>
                </a:ext>
              </a:extLst>
            </p:cNvPr>
            <p:cNvGrpSpPr/>
            <p:nvPr/>
          </p:nvGrpSpPr>
          <p:grpSpPr>
            <a:xfrm>
              <a:off x="6904662" y="2216954"/>
              <a:ext cx="2284336" cy="2190890"/>
              <a:chOff x="2954784" y="1637035"/>
              <a:chExt cx="2284336" cy="2190890"/>
            </a:xfrm>
          </p:grpSpPr>
          <p:sp>
            <p:nvSpPr>
              <p:cNvPr id="18" name="Ovaal 17">
                <a:extLst>
                  <a:ext uri="{FF2B5EF4-FFF2-40B4-BE49-F238E27FC236}">
                    <a16:creationId xmlns:a16="http://schemas.microsoft.com/office/drawing/2014/main" id="{FE5F915A-40E4-11F2-4BA1-FF0B972DC532}"/>
                  </a:ext>
                </a:extLst>
              </p:cNvPr>
              <p:cNvSpPr/>
              <p:nvPr/>
            </p:nvSpPr>
            <p:spPr>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nl-NL"/>
              </a:p>
            </p:txBody>
          </p:sp>
          <p:sp>
            <p:nvSpPr>
              <p:cNvPr id="19" name="Ovaal 4">
                <a:extLst>
                  <a:ext uri="{FF2B5EF4-FFF2-40B4-BE49-F238E27FC236}">
                    <a16:creationId xmlns:a16="http://schemas.microsoft.com/office/drawing/2014/main" id="{19FE7286-B2E5-600A-EC7E-15A1891078BF}"/>
                  </a:ext>
                </a:extLst>
              </p:cNvPr>
              <p:cNvSpPr txBox="1"/>
              <p:nvPr/>
            </p:nvSpPr>
            <p:spPr>
              <a:xfrm>
                <a:off x="3289317" y="1957883"/>
                <a:ext cx="1615270" cy="154919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b="1" kern="1200" dirty="0"/>
                  <a:t>Vital </a:t>
                </a:r>
                <a:r>
                  <a:rPr lang="en-GB" sz="2100" b="1" kern="1200" dirty="0"/>
                  <a:t>space </a:t>
                </a:r>
              </a:p>
              <a:p>
                <a:pPr marL="0" lvl="0" indent="0" algn="ctr" defTabSz="933450">
                  <a:lnSpc>
                    <a:spcPct val="90000"/>
                  </a:lnSpc>
                  <a:spcBef>
                    <a:spcPct val="0"/>
                  </a:spcBef>
                  <a:spcAft>
                    <a:spcPct val="35000"/>
                  </a:spcAft>
                  <a:buNone/>
                </a:pPr>
                <a:r>
                  <a:rPr lang="en-GB" sz="2100" kern="1200" dirty="0"/>
                  <a:t>is key </a:t>
                </a:r>
                <a:r>
                  <a:rPr lang="fr-FR" sz="2100" kern="1200" dirty="0"/>
                  <a:t>in interactive innovation</a:t>
                </a:r>
              </a:p>
            </p:txBody>
          </p:sp>
        </p:grpSp>
        <p:sp>
          <p:nvSpPr>
            <p:cNvPr id="3" name="Tekstvak 2">
              <a:extLst>
                <a:ext uri="{FF2B5EF4-FFF2-40B4-BE49-F238E27FC236}">
                  <a16:creationId xmlns:a16="http://schemas.microsoft.com/office/drawing/2014/main" id="{470BCFDE-47DF-4929-761F-CE4674D1EC3A}"/>
                </a:ext>
              </a:extLst>
            </p:cNvPr>
            <p:cNvSpPr txBox="1"/>
            <p:nvPr/>
          </p:nvSpPr>
          <p:spPr>
            <a:xfrm>
              <a:off x="7412736" y="1554583"/>
              <a:ext cx="1325890" cy="246221"/>
            </a:xfrm>
            <a:prstGeom prst="rect">
              <a:avLst/>
            </a:prstGeom>
            <a:noFill/>
          </p:spPr>
          <p:txBody>
            <a:bodyPr wrap="square" rtlCol="0">
              <a:spAutoFit/>
            </a:bodyPr>
            <a:lstStyle/>
            <a:p>
              <a:pPr algn="ctr"/>
              <a:r>
                <a:rPr lang="en-GB" sz="1000" dirty="0">
                  <a:solidFill>
                    <a:srgbClr val="00B050"/>
                  </a:solidFill>
                </a:rPr>
                <a:t>Back to vital space</a:t>
              </a:r>
            </a:p>
          </p:txBody>
        </p:sp>
        <p:sp>
          <p:nvSpPr>
            <p:cNvPr id="4" name="Actieknop: Terug of Vorige 3">
              <a:hlinkClick r:id="rId4" action="ppaction://hlinksldjump" highlightClick="1"/>
              <a:extLst>
                <a:ext uri="{FF2B5EF4-FFF2-40B4-BE49-F238E27FC236}">
                  <a16:creationId xmlns:a16="http://schemas.microsoft.com/office/drawing/2014/main" id="{D8201FE3-59F1-A55F-2E45-B169113EFD40}"/>
                </a:ext>
              </a:extLst>
            </p:cNvPr>
            <p:cNvSpPr/>
            <p:nvPr/>
          </p:nvSpPr>
          <p:spPr>
            <a:xfrm rot="16200000">
              <a:off x="7919271" y="1807352"/>
              <a:ext cx="312821"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ekstvak 4">
              <a:extLst>
                <a:ext uri="{FF2B5EF4-FFF2-40B4-BE49-F238E27FC236}">
                  <a16:creationId xmlns:a16="http://schemas.microsoft.com/office/drawing/2014/main" id="{6B76BD92-B2EA-E89A-6B15-56F1B8949CCF}"/>
                </a:ext>
              </a:extLst>
            </p:cNvPr>
            <p:cNvSpPr txBox="1"/>
            <p:nvPr/>
          </p:nvSpPr>
          <p:spPr>
            <a:xfrm>
              <a:off x="9543561" y="4080554"/>
              <a:ext cx="2180156" cy="2400657"/>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rgbClr val="FF0000"/>
                  </a:solidFill>
                </a:rPr>
                <a:t>Learn to recognise patterns</a:t>
              </a:r>
            </a:p>
            <a:p>
              <a:pPr marL="171450" indent="-171450">
                <a:buFont typeface="Arial" panose="020B0604020202020204" pitchFamily="34" charset="0"/>
                <a:buChar char="•"/>
              </a:pPr>
              <a:r>
                <a:rPr lang="en-GB" sz="1200" dirty="0">
                  <a:solidFill>
                    <a:srgbClr val="FF0000"/>
                  </a:solidFill>
                </a:rPr>
                <a:t>Experiment with options for intervention.</a:t>
              </a:r>
            </a:p>
            <a:p>
              <a:pPr marL="171450" indent="-171450">
                <a:buFont typeface="Arial" panose="020B0604020202020204" pitchFamily="34" charset="0"/>
                <a:buChar char="•"/>
              </a:pPr>
              <a:r>
                <a:rPr lang="en-GB" sz="1200" dirty="0">
                  <a:solidFill>
                    <a:srgbClr val="FF0000"/>
                  </a:solidFill>
                </a:rPr>
                <a:t>Choose what fits you best.</a:t>
              </a:r>
            </a:p>
            <a:p>
              <a:pPr marL="171450" indent="-171450">
                <a:buFont typeface="Arial" panose="020B0604020202020204" pitchFamily="34" charset="0"/>
                <a:buChar char="•"/>
              </a:pPr>
              <a:r>
                <a:rPr lang="en-GB" sz="1200" dirty="0">
                  <a:solidFill>
                    <a:srgbClr val="FF0000"/>
                  </a:solidFill>
                </a:rPr>
                <a:t>Take your intuition seriously.</a:t>
              </a:r>
            </a:p>
            <a:p>
              <a:pPr marL="171450" indent="-171450">
                <a:buFont typeface="Arial" panose="020B0604020202020204" pitchFamily="34" charset="0"/>
                <a:buChar char="•"/>
              </a:pPr>
              <a:endParaRPr lang="en-GB" sz="1000" dirty="0">
                <a:solidFill>
                  <a:srgbClr val="FF0000"/>
                </a:solidFill>
              </a:endParaRPr>
            </a:p>
            <a:p>
              <a:pPr>
                <a:spcAft>
                  <a:spcPts val="600"/>
                </a:spcAft>
              </a:pPr>
              <a:r>
                <a:rPr lang="en-GB" sz="1000" b="1" dirty="0"/>
                <a:t>We know much more than we think.</a:t>
              </a:r>
            </a:p>
            <a:p>
              <a:pPr>
                <a:spcAft>
                  <a:spcPts val="600"/>
                </a:spcAft>
              </a:pPr>
              <a:r>
                <a:rPr lang="en-GB" sz="1000" dirty="0"/>
                <a:t>We feel where things need attention and what needs to be done. Emotion is our indicator, and energy makes it concrete. </a:t>
              </a:r>
            </a:p>
            <a:p>
              <a:pPr>
                <a:spcAft>
                  <a:spcPts val="600"/>
                </a:spcAft>
              </a:pPr>
              <a:r>
                <a:rPr lang="en-GB" sz="1000" dirty="0"/>
                <a:t>It helps to give words to what we somehow already know.</a:t>
              </a:r>
            </a:p>
          </p:txBody>
        </p:sp>
      </p:grpSp>
    </p:spTree>
    <p:extLst>
      <p:ext uri="{BB962C8B-B14F-4D97-AF65-F5344CB8AC3E}">
        <p14:creationId xmlns:p14="http://schemas.microsoft.com/office/powerpoint/2010/main" val="2840069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ep 23">
            <a:extLst>
              <a:ext uri="{FF2B5EF4-FFF2-40B4-BE49-F238E27FC236}">
                <a16:creationId xmlns:a16="http://schemas.microsoft.com/office/drawing/2014/main" id="{7DD49482-331C-2F09-2896-E7EF94597ACF}"/>
              </a:ext>
            </a:extLst>
          </p:cNvPr>
          <p:cNvGrpSpPr/>
          <p:nvPr/>
        </p:nvGrpSpPr>
        <p:grpSpPr>
          <a:xfrm>
            <a:off x="0" y="0"/>
            <a:ext cx="12079193" cy="6858000"/>
            <a:chOff x="0" y="0"/>
            <a:chExt cx="12079193" cy="6858000"/>
          </a:xfrm>
        </p:grpSpPr>
        <p:sp>
          <p:nvSpPr>
            <p:cNvPr id="10" name="Rechthoek 9">
              <a:extLst>
                <a:ext uri="{FF2B5EF4-FFF2-40B4-BE49-F238E27FC236}">
                  <a16:creationId xmlns:a16="http://schemas.microsoft.com/office/drawing/2014/main" id="{486B38A6-89E6-44A3-A712-B51FB553F898}"/>
                </a:ext>
              </a:extLst>
            </p:cNvPr>
            <p:cNvSpPr/>
            <p:nvPr/>
          </p:nvSpPr>
          <p:spPr>
            <a:xfrm>
              <a:off x="795"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47773" y="1696757"/>
              <a:ext cx="3669767" cy="369332"/>
            </a:xfrm>
            <a:prstGeom prst="rect">
              <a:avLst/>
            </a:prstGeom>
            <a:noFill/>
          </p:spPr>
          <p:txBody>
            <a:bodyPr wrap="square" rtlCol="0">
              <a:spAutoFit/>
            </a:bodyPr>
            <a:lstStyle/>
            <a:p>
              <a:r>
                <a:rPr lang="en-GB" dirty="0">
                  <a:solidFill>
                    <a:srgbClr val="C00000"/>
                  </a:solidFill>
                </a:rPr>
                <a:t>What is vital space?</a:t>
              </a:r>
            </a:p>
          </p:txBody>
        </p:sp>
        <p:sp>
          <p:nvSpPr>
            <p:cNvPr id="8" name="Tekstvak 7">
              <a:extLst>
                <a:ext uri="{FF2B5EF4-FFF2-40B4-BE49-F238E27FC236}">
                  <a16:creationId xmlns:a16="http://schemas.microsoft.com/office/drawing/2014/main" id="{69A94992-F87F-4ABC-86F5-84C10E291636}"/>
                </a:ext>
              </a:extLst>
            </p:cNvPr>
            <p:cNvSpPr txBox="1"/>
            <p:nvPr/>
          </p:nvSpPr>
          <p:spPr>
            <a:xfrm>
              <a:off x="247773" y="2499592"/>
              <a:ext cx="3599480" cy="2123658"/>
            </a:xfrm>
            <a:prstGeom prst="rect">
              <a:avLst/>
            </a:prstGeom>
            <a:noFill/>
          </p:spPr>
          <p:txBody>
            <a:bodyPr wrap="square" rtlCol="0">
              <a:spAutoFit/>
            </a:bodyPr>
            <a:lstStyle/>
            <a:p>
              <a:r>
                <a:rPr lang="en-GB" sz="1100" dirty="0"/>
                <a:t>Vital space is a central concept in interactive innovation.</a:t>
              </a:r>
            </a:p>
            <a:p>
              <a:endParaRPr lang="en-GB" sz="1100" dirty="0"/>
            </a:p>
            <a:p>
              <a:r>
                <a:rPr lang="en-GB" sz="1100" dirty="0"/>
                <a:t>It is the space in which new ideas can emerge from interactions between people. </a:t>
              </a:r>
            </a:p>
            <a:p>
              <a:pPr marL="171450" indent="-171450">
                <a:buFont typeface="Arial" panose="020B0604020202020204" pitchFamily="34" charset="0"/>
                <a:buChar char="•"/>
              </a:pPr>
              <a:r>
                <a:rPr lang="en-GB" sz="1100" dirty="0"/>
                <a:t>Where the answers are not known beforehand. </a:t>
              </a:r>
            </a:p>
            <a:p>
              <a:pPr marL="171450" indent="-171450">
                <a:buFont typeface="Arial" panose="020B0604020202020204" pitchFamily="34" charset="0"/>
                <a:buChar char="•"/>
              </a:pPr>
              <a:r>
                <a:rPr lang="en-GB" sz="1100" dirty="0"/>
                <a:t>Where there is room for curiosity. </a:t>
              </a:r>
            </a:p>
            <a:p>
              <a:pPr marL="171450" indent="-171450">
                <a:buFont typeface="Arial" panose="020B0604020202020204" pitchFamily="34" charset="0"/>
                <a:buChar char="•"/>
              </a:pPr>
              <a:r>
                <a:rPr lang="en-GB" sz="1100" dirty="0"/>
                <a:t>Where difficulties and failures are valuable material to learn from.</a:t>
              </a:r>
            </a:p>
            <a:p>
              <a:endParaRPr lang="en-GB" sz="1100" dirty="0"/>
            </a:p>
            <a:p>
              <a:r>
                <a:rPr lang="en-GB" sz="1100" dirty="0"/>
                <a:t>It is the space where people feel protected and meaningful. Interactions in the vital space give you energy. </a:t>
              </a:r>
            </a:p>
            <a:p>
              <a:pPr marL="171450" indent="-171450">
                <a:buFont typeface="Arial" panose="020B0604020202020204" pitchFamily="34" charset="0"/>
                <a:buChar char="•"/>
              </a:pPr>
              <a:endParaRPr lang="en-GB" sz="1100" dirty="0"/>
            </a:p>
          </p:txBody>
        </p:sp>
        <p:grpSp>
          <p:nvGrpSpPr>
            <p:cNvPr id="30" name="Groep 29">
              <a:extLst>
                <a:ext uri="{FF2B5EF4-FFF2-40B4-BE49-F238E27FC236}">
                  <a16:creationId xmlns:a16="http://schemas.microsoft.com/office/drawing/2014/main" id="{FD512B71-C19B-7A83-A081-062640819A06}"/>
                </a:ext>
              </a:extLst>
            </p:cNvPr>
            <p:cNvGrpSpPr/>
            <p:nvPr/>
          </p:nvGrpSpPr>
          <p:grpSpPr>
            <a:xfrm>
              <a:off x="8984540" y="2584429"/>
              <a:ext cx="2376220" cy="1539592"/>
              <a:chOff x="4866223" y="1962684"/>
              <a:chExt cx="2376220" cy="1539592"/>
            </a:xfrm>
          </p:grpSpPr>
          <p:sp>
            <p:nvSpPr>
              <p:cNvPr id="31" name="Ovaal 30">
                <a:extLst>
                  <a:ext uri="{FF2B5EF4-FFF2-40B4-BE49-F238E27FC236}">
                    <a16:creationId xmlns:a16="http://schemas.microsoft.com/office/drawing/2014/main" id="{1A95C693-DD91-9A25-1ED9-092461A0B3BD}"/>
                  </a:ext>
                </a:extLst>
              </p:cNvPr>
              <p:cNvSpPr/>
              <p:nvPr/>
            </p:nvSpPr>
            <p:spPr>
              <a:xfrm>
                <a:off x="4866223" y="1962684"/>
                <a:ext cx="2376220" cy="1539592"/>
              </a:xfrm>
              <a:prstGeom prst="ellipse">
                <a:avLst/>
              </a:pr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a:lstStyle/>
              <a:p>
                <a:endParaRPr lang="nl-NL"/>
              </a:p>
            </p:txBody>
          </p:sp>
          <p:sp>
            <p:nvSpPr>
              <p:cNvPr id="32" name="Ovaal 4">
                <a:extLst>
                  <a:ext uri="{FF2B5EF4-FFF2-40B4-BE49-F238E27FC236}">
                    <a16:creationId xmlns:a16="http://schemas.microsoft.com/office/drawing/2014/main" id="{FF488893-71D5-D695-7346-2126259C9F49}"/>
                  </a:ext>
                </a:extLst>
              </p:cNvPr>
              <p:cNvSpPr txBox="1"/>
              <p:nvPr/>
            </p:nvSpPr>
            <p:spPr>
              <a:xfrm>
                <a:off x="5214212" y="2188152"/>
                <a:ext cx="1680242" cy="108865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u="sng" kern="1200" dirty="0">
                    <a:solidFill>
                      <a:prstClr val="black"/>
                    </a:solidFill>
                    <a:latin typeface="Calibri" panose="020F0502020204030204"/>
                    <a:ea typeface="+mn-ea"/>
                    <a:cs typeface="+mn-cs"/>
                  </a:rPr>
                  <a:t>Conceptual roots </a:t>
                </a:r>
              </a:p>
            </p:txBody>
          </p:sp>
        </p:grpSp>
        <p:grpSp>
          <p:nvGrpSpPr>
            <p:cNvPr id="9" name="Groep 8">
              <a:extLst>
                <a:ext uri="{FF2B5EF4-FFF2-40B4-BE49-F238E27FC236}">
                  <a16:creationId xmlns:a16="http://schemas.microsoft.com/office/drawing/2014/main" id="{A67E176C-37B9-FF43-CC37-4A47A58196E9}"/>
                </a:ext>
              </a:extLst>
            </p:cNvPr>
            <p:cNvGrpSpPr/>
            <p:nvPr/>
          </p:nvGrpSpPr>
          <p:grpSpPr>
            <a:xfrm>
              <a:off x="6904662" y="2216954"/>
              <a:ext cx="2284336" cy="2190890"/>
              <a:chOff x="2954784" y="1637035"/>
              <a:chExt cx="2284336" cy="2190890"/>
            </a:xfrm>
          </p:grpSpPr>
          <p:sp>
            <p:nvSpPr>
              <p:cNvPr id="18" name="Ovaal 17">
                <a:extLst>
                  <a:ext uri="{FF2B5EF4-FFF2-40B4-BE49-F238E27FC236}">
                    <a16:creationId xmlns:a16="http://schemas.microsoft.com/office/drawing/2014/main" id="{FE5F915A-40E4-11F2-4BA1-FF0B972DC532}"/>
                  </a:ext>
                </a:extLst>
              </p:cNvPr>
              <p:cNvSpPr/>
              <p:nvPr/>
            </p:nvSpPr>
            <p:spPr>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nl-NL"/>
              </a:p>
            </p:txBody>
          </p:sp>
          <p:sp>
            <p:nvSpPr>
              <p:cNvPr id="19" name="Ovaal 4">
                <a:extLst>
                  <a:ext uri="{FF2B5EF4-FFF2-40B4-BE49-F238E27FC236}">
                    <a16:creationId xmlns:a16="http://schemas.microsoft.com/office/drawing/2014/main" id="{19FE7286-B2E5-600A-EC7E-15A1891078BF}"/>
                  </a:ext>
                </a:extLst>
              </p:cNvPr>
              <p:cNvSpPr txBox="1"/>
              <p:nvPr/>
            </p:nvSpPr>
            <p:spPr>
              <a:xfrm>
                <a:off x="3289317" y="1957883"/>
                <a:ext cx="1615270" cy="154919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b="1" kern="1200" dirty="0"/>
                  <a:t>Vital </a:t>
                </a:r>
                <a:r>
                  <a:rPr lang="en-GB" sz="2100" b="1" kern="1200" dirty="0"/>
                  <a:t>space </a:t>
                </a:r>
              </a:p>
              <a:p>
                <a:pPr marL="0" lvl="0" indent="0" algn="ctr" defTabSz="933450">
                  <a:lnSpc>
                    <a:spcPct val="90000"/>
                  </a:lnSpc>
                  <a:spcBef>
                    <a:spcPct val="0"/>
                  </a:spcBef>
                  <a:spcAft>
                    <a:spcPct val="35000"/>
                  </a:spcAft>
                  <a:buNone/>
                </a:pPr>
                <a:r>
                  <a:rPr lang="en-GB" sz="2100" kern="1200" dirty="0"/>
                  <a:t>is key </a:t>
                </a:r>
                <a:r>
                  <a:rPr lang="fr-FR" sz="2100" kern="1200" dirty="0"/>
                  <a:t>in interactive innovation</a:t>
                </a:r>
              </a:p>
            </p:txBody>
          </p:sp>
        </p:grpSp>
        <p:sp>
          <p:nvSpPr>
            <p:cNvPr id="3" name="Tekstvak 2">
              <a:extLst>
                <a:ext uri="{FF2B5EF4-FFF2-40B4-BE49-F238E27FC236}">
                  <a16:creationId xmlns:a16="http://schemas.microsoft.com/office/drawing/2014/main" id="{20C242E1-0869-670B-2E59-66767B6546A1}"/>
                </a:ext>
              </a:extLst>
            </p:cNvPr>
            <p:cNvSpPr txBox="1"/>
            <p:nvPr/>
          </p:nvSpPr>
          <p:spPr>
            <a:xfrm>
              <a:off x="7382706" y="4800895"/>
              <a:ext cx="1325890" cy="246221"/>
            </a:xfrm>
            <a:prstGeom prst="rect">
              <a:avLst/>
            </a:prstGeom>
            <a:noFill/>
          </p:spPr>
          <p:txBody>
            <a:bodyPr wrap="square" rtlCol="0">
              <a:spAutoFit/>
            </a:bodyPr>
            <a:lstStyle/>
            <a:p>
              <a:pPr algn="ctr"/>
              <a:r>
                <a:rPr lang="en-GB" sz="1000" dirty="0">
                  <a:solidFill>
                    <a:srgbClr val="00B050"/>
                  </a:solidFill>
                </a:rPr>
                <a:t>Back to vital space</a:t>
              </a:r>
            </a:p>
          </p:txBody>
        </p:sp>
        <p:sp>
          <p:nvSpPr>
            <p:cNvPr id="4" name="Actieknop: Terug of Vorige 3">
              <a:hlinkClick r:id="rId4" action="ppaction://hlinksldjump" highlightClick="1"/>
              <a:extLst>
                <a:ext uri="{FF2B5EF4-FFF2-40B4-BE49-F238E27FC236}">
                  <a16:creationId xmlns:a16="http://schemas.microsoft.com/office/drawing/2014/main" id="{CF4D1C4D-1E99-DF30-9278-1F30F9F610A6}"/>
                </a:ext>
              </a:extLst>
            </p:cNvPr>
            <p:cNvSpPr/>
            <p:nvPr/>
          </p:nvSpPr>
          <p:spPr>
            <a:xfrm rot="5400000">
              <a:off x="7898286" y="4465275"/>
              <a:ext cx="312821"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ekstvak 4">
              <a:extLst>
                <a:ext uri="{FF2B5EF4-FFF2-40B4-BE49-F238E27FC236}">
                  <a16:creationId xmlns:a16="http://schemas.microsoft.com/office/drawing/2014/main" id="{A8A03EFA-E242-DB36-38F6-E80A39A2C1F4}"/>
                </a:ext>
              </a:extLst>
            </p:cNvPr>
            <p:cNvSpPr txBox="1"/>
            <p:nvPr/>
          </p:nvSpPr>
          <p:spPr>
            <a:xfrm>
              <a:off x="9442937" y="4311939"/>
              <a:ext cx="2501290" cy="246221"/>
            </a:xfrm>
            <a:prstGeom prst="rect">
              <a:avLst/>
            </a:prstGeom>
            <a:noFill/>
          </p:spPr>
          <p:txBody>
            <a:bodyPr wrap="square" rtlCol="0">
              <a:spAutoFit/>
            </a:bodyPr>
            <a:lstStyle/>
            <a:p>
              <a:r>
                <a:rPr lang="en-GB" sz="1000" dirty="0">
                  <a:solidFill>
                    <a:srgbClr val="FF0000"/>
                  </a:solidFill>
                </a:rPr>
                <a:t>More recent:</a:t>
              </a:r>
            </a:p>
          </p:txBody>
        </p:sp>
        <p:sp>
          <p:nvSpPr>
            <p:cNvPr id="15" name="Tekstvak 14">
              <a:extLst>
                <a:ext uri="{FF2B5EF4-FFF2-40B4-BE49-F238E27FC236}">
                  <a16:creationId xmlns:a16="http://schemas.microsoft.com/office/drawing/2014/main" id="{6B3A203C-CCC7-97CD-DE60-CA42BC2B9415}"/>
                </a:ext>
              </a:extLst>
            </p:cNvPr>
            <p:cNvSpPr txBox="1"/>
            <p:nvPr/>
          </p:nvSpPr>
          <p:spPr>
            <a:xfrm>
              <a:off x="4259205" y="1721846"/>
              <a:ext cx="2580419" cy="3708708"/>
            </a:xfrm>
            <a:prstGeom prst="rect">
              <a:avLst/>
            </a:prstGeom>
            <a:noFill/>
          </p:spPr>
          <p:txBody>
            <a:bodyPr wrap="square" rtlCol="0">
              <a:spAutoFit/>
            </a:bodyPr>
            <a:lstStyle/>
            <a:p>
              <a:pPr>
                <a:spcAft>
                  <a:spcPts val="600"/>
                </a:spcAft>
              </a:pPr>
              <a:r>
                <a:rPr lang="en-GB" sz="1000" b="1" dirty="0"/>
                <a:t>Basic assumptions</a:t>
              </a:r>
              <a:r>
                <a:rPr lang="en-GB" sz="1000" dirty="0"/>
                <a:t>:</a:t>
              </a:r>
            </a:p>
            <a:p>
              <a:pPr marL="228600" indent="-228600">
                <a:spcAft>
                  <a:spcPts val="600"/>
                </a:spcAft>
                <a:buFont typeface="+mj-lt"/>
                <a:buAutoNum type="arabicPeriod"/>
              </a:pPr>
              <a:r>
                <a:rPr lang="en-GB" sz="1000" dirty="0"/>
                <a:t>The most important things in life cannot be constructed (trust, creativity, love).</a:t>
              </a:r>
            </a:p>
            <a:p>
              <a:pPr marL="228600" indent="-228600">
                <a:spcAft>
                  <a:spcPts val="600"/>
                </a:spcAft>
                <a:buFont typeface="+mj-lt"/>
                <a:buAutoNum type="arabicPeriod"/>
              </a:pPr>
              <a:r>
                <a:rPr lang="en-GB" sz="1000" dirty="0"/>
                <a:t>They can emerge if there is connection.</a:t>
              </a:r>
            </a:p>
            <a:p>
              <a:pPr marL="228600" indent="-228600">
                <a:spcAft>
                  <a:spcPts val="600"/>
                </a:spcAft>
                <a:buFont typeface="+mj-lt"/>
                <a:buAutoNum type="arabicPeriod"/>
              </a:pPr>
              <a:r>
                <a:rPr lang="en-GB" sz="1000" dirty="0"/>
                <a:t>Connection is the basis of all living processes.</a:t>
              </a:r>
            </a:p>
            <a:p>
              <a:pPr marL="228600" indent="-228600">
                <a:spcAft>
                  <a:spcPts val="600"/>
                </a:spcAft>
                <a:buFont typeface="+mj-lt"/>
                <a:buAutoNum type="arabicPeriod"/>
              </a:pPr>
              <a:r>
                <a:rPr lang="en-GB" sz="1000" dirty="0"/>
                <a:t>All living entities have an energy management system. </a:t>
              </a:r>
            </a:p>
            <a:p>
              <a:pPr marL="228600" indent="-228600">
                <a:spcAft>
                  <a:spcPts val="600"/>
                </a:spcAft>
                <a:buFont typeface="+mj-lt"/>
                <a:buAutoNum type="arabicPeriod"/>
              </a:pPr>
              <a:r>
                <a:rPr lang="en-GB" sz="1000" dirty="0"/>
                <a:t>Human networks are living systems, and part of the global eco-system.</a:t>
              </a:r>
            </a:p>
            <a:p>
              <a:pPr marL="228600" indent="-228600">
                <a:spcAft>
                  <a:spcPts val="600"/>
                </a:spcAft>
                <a:buFont typeface="+mj-lt"/>
                <a:buAutoNum type="arabicPeriod"/>
              </a:pPr>
              <a:r>
                <a:rPr lang="en-GB" sz="1000" dirty="0"/>
                <a:t>Focus on energy between people provide insights to influence connections.</a:t>
              </a:r>
            </a:p>
            <a:p>
              <a:pPr marL="228600" indent="-228600">
                <a:spcAft>
                  <a:spcPts val="600"/>
                </a:spcAft>
                <a:buFont typeface="+mj-lt"/>
                <a:buAutoNum type="arabicPeriod"/>
              </a:pPr>
              <a:r>
                <a:rPr lang="en-GB" sz="1000" dirty="0"/>
                <a:t>A well-connected network is responsive: capable of finding new solutions in a changing environment.</a:t>
              </a:r>
            </a:p>
            <a:p>
              <a:pPr marL="228600" indent="-228600">
                <a:spcAft>
                  <a:spcPts val="600"/>
                </a:spcAft>
                <a:buFont typeface="+mj-lt"/>
                <a:buAutoNum type="arabicPeriod"/>
              </a:pPr>
              <a:r>
                <a:rPr lang="en-GB" sz="1000" dirty="0"/>
                <a:t>People always balance between connecting and self-defence.</a:t>
              </a:r>
            </a:p>
            <a:p>
              <a:pPr marL="228600" indent="-228600">
                <a:spcAft>
                  <a:spcPts val="600"/>
                </a:spcAft>
                <a:buFont typeface="+mj-lt"/>
                <a:buAutoNum type="arabicPeriod"/>
              </a:pPr>
              <a:r>
                <a:rPr lang="en-GB" sz="1000" dirty="0"/>
                <a:t>Intervention is effective if it takes away reasons for self-defence.</a:t>
              </a:r>
            </a:p>
          </p:txBody>
        </p:sp>
        <p:sp>
          <p:nvSpPr>
            <p:cNvPr id="16" name="Tekstvak 15">
              <a:extLst>
                <a:ext uri="{FF2B5EF4-FFF2-40B4-BE49-F238E27FC236}">
                  <a16:creationId xmlns:a16="http://schemas.microsoft.com/office/drawing/2014/main" id="{5C77E492-AA05-400E-837E-5C4E58FE096B}"/>
                </a:ext>
              </a:extLst>
            </p:cNvPr>
            <p:cNvSpPr txBox="1"/>
            <p:nvPr/>
          </p:nvSpPr>
          <p:spPr>
            <a:xfrm>
              <a:off x="9188998" y="845726"/>
              <a:ext cx="2501290" cy="1015663"/>
            </a:xfrm>
            <a:prstGeom prst="rect">
              <a:avLst/>
            </a:prstGeom>
            <a:noFill/>
          </p:spPr>
          <p:txBody>
            <a:bodyPr wrap="square" rtlCol="0">
              <a:spAutoFit/>
            </a:bodyPr>
            <a:lstStyle/>
            <a:p>
              <a:r>
                <a:rPr lang="en-GB" sz="1000" dirty="0"/>
                <a:t>First publication of </a:t>
              </a:r>
              <a:r>
                <a:rPr lang="en-GB" sz="1000" b="1" dirty="0"/>
                <a:t>Vital Space </a:t>
              </a:r>
              <a:r>
                <a:rPr lang="en-GB" sz="1000" dirty="0"/>
                <a:t>in:</a:t>
              </a:r>
            </a:p>
            <a:p>
              <a:r>
                <a:rPr lang="en-GB" sz="1000" dirty="0"/>
                <a:t>Wielinga, H.E. (2001). “</a:t>
              </a:r>
              <a:r>
                <a:rPr lang="en-GB" sz="1000" b="1" dirty="0"/>
                <a:t>Networks as Living Tissue</a:t>
              </a:r>
              <a:r>
                <a:rPr lang="en-GB" sz="1000" dirty="0"/>
                <a:t>: a study on knowledge, leadership and the role of government in Dutch agriculture since 1945” PhD thesis, Wageningen University.</a:t>
              </a:r>
              <a:endParaRPr lang="en-GB" sz="1000" dirty="0">
                <a:solidFill>
                  <a:srgbClr val="FF0000"/>
                </a:solidFill>
              </a:endParaRPr>
            </a:p>
          </p:txBody>
        </p:sp>
        <p:grpSp>
          <p:nvGrpSpPr>
            <p:cNvPr id="22" name="Groep 21">
              <a:extLst>
                <a:ext uri="{FF2B5EF4-FFF2-40B4-BE49-F238E27FC236}">
                  <a16:creationId xmlns:a16="http://schemas.microsoft.com/office/drawing/2014/main" id="{4445C0A2-DA51-E97A-F3D5-0F8DAB86D588}"/>
                </a:ext>
              </a:extLst>
            </p:cNvPr>
            <p:cNvGrpSpPr/>
            <p:nvPr/>
          </p:nvGrpSpPr>
          <p:grpSpPr>
            <a:xfrm>
              <a:off x="8911615" y="4623250"/>
              <a:ext cx="3167578" cy="2023593"/>
              <a:chOff x="8911615" y="4623250"/>
              <a:chExt cx="3167578" cy="2023593"/>
            </a:xfrm>
          </p:grpSpPr>
          <p:grpSp>
            <p:nvGrpSpPr>
              <p:cNvPr id="6" name="Groep 5">
                <a:extLst>
                  <a:ext uri="{FF2B5EF4-FFF2-40B4-BE49-F238E27FC236}">
                    <a16:creationId xmlns:a16="http://schemas.microsoft.com/office/drawing/2014/main" id="{09E3D435-C366-BD0F-0385-445F646ED435}"/>
                  </a:ext>
                </a:extLst>
              </p:cNvPr>
              <p:cNvGrpSpPr/>
              <p:nvPr/>
            </p:nvGrpSpPr>
            <p:grpSpPr>
              <a:xfrm>
                <a:off x="8911615" y="4623250"/>
                <a:ext cx="3167578" cy="2023593"/>
                <a:chOff x="826273" y="3019813"/>
                <a:chExt cx="3393945" cy="2168207"/>
              </a:xfrm>
            </p:grpSpPr>
            <p:sp>
              <p:nvSpPr>
                <p:cNvPr id="12" name="Rechthoek 11">
                  <a:extLst>
                    <a:ext uri="{FF2B5EF4-FFF2-40B4-BE49-F238E27FC236}">
                      <a16:creationId xmlns:a16="http://schemas.microsoft.com/office/drawing/2014/main" id="{0BE92E1E-096F-A355-6F90-A8B43B44469F}"/>
                    </a:ext>
                  </a:extLst>
                </p:cNvPr>
                <p:cNvSpPr/>
                <p:nvPr/>
              </p:nvSpPr>
              <p:spPr>
                <a:xfrm>
                  <a:off x="826273" y="3019813"/>
                  <a:ext cx="3393943" cy="2168207"/>
                </a:xfrm>
                <a:prstGeom prst="rect">
                  <a:avLst/>
                </a:prstGeom>
                <a:solidFill>
                  <a:srgbClr val="C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Afbeelding 12">
                  <a:extLst>
                    <a:ext uri="{FF2B5EF4-FFF2-40B4-BE49-F238E27FC236}">
                      <a16:creationId xmlns:a16="http://schemas.microsoft.com/office/drawing/2014/main" id="{7ED8AE5C-9A37-C2CA-24C5-EFD3FCD4CA10}"/>
                    </a:ext>
                  </a:extLst>
                </p:cNvPr>
                <p:cNvPicPr>
                  <a:picLocks noChangeAspect="1"/>
                </p:cNvPicPr>
                <p:nvPr/>
              </p:nvPicPr>
              <p:blipFill>
                <a:blip r:embed="rId5"/>
                <a:stretch>
                  <a:fillRect/>
                </a:stretch>
              </p:blipFill>
              <p:spPr>
                <a:xfrm>
                  <a:off x="2659713" y="3041854"/>
                  <a:ext cx="1560505" cy="2146166"/>
                </a:xfrm>
                <a:prstGeom prst="rect">
                  <a:avLst/>
                </a:prstGeom>
              </p:spPr>
            </p:pic>
            <p:sp>
              <p:nvSpPr>
                <p:cNvPr id="14" name="Tekstvak 13">
                  <a:extLst>
                    <a:ext uri="{FF2B5EF4-FFF2-40B4-BE49-F238E27FC236}">
                      <a16:creationId xmlns:a16="http://schemas.microsoft.com/office/drawing/2014/main" id="{7FE5BDFC-CA5B-3087-D674-57E78168C493}"/>
                    </a:ext>
                  </a:extLst>
                </p:cNvPr>
                <p:cNvSpPr txBox="1"/>
                <p:nvPr/>
              </p:nvSpPr>
              <p:spPr>
                <a:xfrm>
                  <a:off x="826273" y="3192313"/>
                  <a:ext cx="1921633" cy="1384995"/>
                </a:xfrm>
                <a:prstGeom prst="rect">
                  <a:avLst/>
                </a:prstGeom>
                <a:noFill/>
              </p:spPr>
              <p:txBody>
                <a:bodyPr wrap="square" rtlCol="0">
                  <a:spAutoFit/>
                </a:bodyPr>
                <a:lstStyle/>
                <a:p>
                  <a:r>
                    <a:rPr lang="en-GB" sz="1000" dirty="0"/>
                    <a:t>Wielinga, H.E., </a:t>
                  </a:r>
                  <a:r>
                    <a:rPr lang="en-GB" sz="1000" dirty="0" err="1"/>
                    <a:t>Robijn</a:t>
                  </a:r>
                  <a:r>
                    <a:rPr lang="en-GB" sz="1000" dirty="0"/>
                    <a:t>, S. (2020):</a:t>
                  </a:r>
                </a:p>
                <a:p>
                  <a:r>
                    <a:rPr lang="en-GB" sz="1000" b="1" i="1" dirty="0"/>
                    <a:t>Energising Networks, </a:t>
                  </a:r>
                </a:p>
                <a:p>
                  <a:r>
                    <a:rPr lang="en-GB" sz="1000" i="1" dirty="0"/>
                    <a:t>tools for co-creation. </a:t>
                  </a:r>
                </a:p>
                <a:p>
                  <a:r>
                    <a:rPr lang="en-GB" sz="900" dirty="0"/>
                    <a:t>Wageningen Academic Publishers.</a:t>
                  </a:r>
                </a:p>
                <a:p>
                  <a:endParaRPr lang="en-GB" sz="900" dirty="0"/>
                </a:p>
                <a:p>
                  <a:endParaRPr lang="en-GB" sz="900" dirty="0"/>
                </a:p>
                <a:p>
                  <a:r>
                    <a:rPr lang="en-GB" sz="900" i="1" dirty="0"/>
                    <a:t>Theory</a:t>
                  </a:r>
                </a:p>
                <a:p>
                  <a:r>
                    <a:rPr lang="en-GB" sz="900" i="1" dirty="0"/>
                    <a:t>Tools</a:t>
                  </a:r>
                </a:p>
                <a:p>
                  <a:r>
                    <a:rPr lang="en-GB" sz="900" i="1" dirty="0"/>
                    <a:t>Philosophy </a:t>
                  </a:r>
                </a:p>
              </p:txBody>
            </p:sp>
          </p:grpSp>
          <p:grpSp>
            <p:nvGrpSpPr>
              <p:cNvPr id="17" name="Groep 16">
                <a:extLst>
                  <a:ext uri="{FF2B5EF4-FFF2-40B4-BE49-F238E27FC236}">
                    <a16:creationId xmlns:a16="http://schemas.microsoft.com/office/drawing/2014/main" id="{C1AEC6F8-E548-8FA7-179D-BC44FE7D10D3}"/>
                  </a:ext>
                </a:extLst>
              </p:cNvPr>
              <p:cNvGrpSpPr/>
              <p:nvPr/>
            </p:nvGrpSpPr>
            <p:grpSpPr>
              <a:xfrm>
                <a:off x="8984540" y="6349103"/>
                <a:ext cx="1339850" cy="252995"/>
                <a:chOff x="1581150" y="3000273"/>
                <a:chExt cx="1339850" cy="252995"/>
              </a:xfrm>
            </p:grpSpPr>
            <p:sp>
              <p:nvSpPr>
                <p:cNvPr id="20" name="Tekstvak 19">
                  <a:extLst>
                    <a:ext uri="{FF2B5EF4-FFF2-40B4-BE49-F238E27FC236}">
                      <a16:creationId xmlns:a16="http://schemas.microsoft.com/office/drawing/2014/main" id="{9E2B2BD1-6E52-43B5-EC72-2ED748DEC6AA}"/>
                    </a:ext>
                  </a:extLst>
                </p:cNvPr>
                <p:cNvSpPr txBox="1"/>
                <p:nvPr/>
              </p:nvSpPr>
              <p:spPr>
                <a:xfrm>
                  <a:off x="1581150" y="3000273"/>
                  <a:ext cx="1339850"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Goto </a:t>
                  </a:r>
                  <a:r>
                    <a:rPr lang="en-GB" sz="1000" i="1" dirty="0">
                      <a:solidFill>
                        <a:schemeClr val="accent6">
                          <a:lumMod val="75000"/>
                        </a:schemeClr>
                      </a:solidFill>
                      <a:hlinkClick r:id="rId6"/>
                    </a:rPr>
                    <a:t>publisher</a:t>
                  </a:r>
                  <a:endParaRPr lang="en-GB" sz="1000" i="1" dirty="0">
                    <a:solidFill>
                      <a:schemeClr val="accent6">
                        <a:lumMod val="75000"/>
                      </a:schemeClr>
                    </a:solidFill>
                  </a:endParaRPr>
                </a:p>
              </p:txBody>
            </p:sp>
            <p:sp>
              <p:nvSpPr>
                <p:cNvPr id="21" name="Actieknop: Vooruit of Volgende 20">
                  <a:hlinkClick r:id="" action="ppaction://noaction" highlightClick="1"/>
                  <a:extLst>
                    <a:ext uri="{FF2B5EF4-FFF2-40B4-BE49-F238E27FC236}">
                      <a16:creationId xmlns:a16="http://schemas.microsoft.com/office/drawing/2014/main" id="{C4D8E943-B509-F272-8CCE-9B7343054C8A}"/>
                    </a:ext>
                  </a:extLst>
                </p:cNvPr>
                <p:cNvSpPr/>
                <p:nvPr/>
              </p:nvSpPr>
              <p:spPr>
                <a:xfrm>
                  <a:off x="2608179" y="3006621"/>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99780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F633CD37-992B-56B4-DAFA-8604B1D3121F}"/>
              </a:ext>
            </a:extLst>
          </p:cNvPr>
          <p:cNvGrpSpPr/>
          <p:nvPr/>
        </p:nvGrpSpPr>
        <p:grpSpPr>
          <a:xfrm>
            <a:off x="-26492" y="0"/>
            <a:ext cx="12216828" cy="6863492"/>
            <a:chOff x="-26492" y="0"/>
            <a:chExt cx="12216828" cy="6863492"/>
          </a:xfrm>
        </p:grpSpPr>
        <p:sp>
          <p:nvSpPr>
            <p:cNvPr id="2" name="Rechthoek 1">
              <a:extLst>
                <a:ext uri="{FF2B5EF4-FFF2-40B4-BE49-F238E27FC236}">
                  <a16:creationId xmlns:a16="http://schemas.microsoft.com/office/drawing/2014/main" id="{0DCD6CF3-F414-428B-99B4-2C68949D9835}"/>
                </a:ext>
              </a:extLst>
            </p:cNvPr>
            <p:cNvSpPr/>
            <p:nvPr/>
          </p:nvSpPr>
          <p:spPr>
            <a:xfrm>
              <a:off x="0" y="5492"/>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Afbeelding 2">
              <a:extLst>
                <a:ext uri="{FF2B5EF4-FFF2-40B4-BE49-F238E27FC236}">
                  <a16:creationId xmlns:a16="http://schemas.microsoft.com/office/drawing/2014/main" id="{369E8160-E818-4ADC-A4A1-F781BE34A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2" y="127844"/>
              <a:ext cx="4381554" cy="1169023"/>
            </a:xfrm>
            <a:prstGeom prst="rect">
              <a:avLst/>
            </a:prstGeom>
          </p:spPr>
        </p:pic>
        <p:sp>
          <p:nvSpPr>
            <p:cNvPr id="4" name="Tekstvak 3">
              <a:extLst>
                <a:ext uri="{FF2B5EF4-FFF2-40B4-BE49-F238E27FC236}">
                  <a16:creationId xmlns:a16="http://schemas.microsoft.com/office/drawing/2014/main" id="{FDB1471E-FE3A-4FEC-A4B3-18B0835201B3}"/>
                </a:ext>
              </a:extLst>
            </p:cNvPr>
            <p:cNvSpPr txBox="1"/>
            <p:nvPr/>
          </p:nvSpPr>
          <p:spPr>
            <a:xfrm>
              <a:off x="566610" y="1344149"/>
              <a:ext cx="3046934" cy="523220"/>
            </a:xfrm>
            <a:prstGeom prst="rect">
              <a:avLst/>
            </a:prstGeom>
            <a:noFill/>
          </p:spPr>
          <p:txBody>
            <a:bodyPr wrap="square" rtlCol="0">
              <a:spAutoFit/>
            </a:bodyPr>
            <a:lstStyle/>
            <a:p>
              <a:pPr algn="ctr"/>
              <a:r>
                <a:rPr lang="en-GB" sz="1400" i="1" dirty="0">
                  <a:solidFill>
                    <a:schemeClr val="accent6">
                      <a:lumMod val="50000"/>
                    </a:schemeClr>
                  </a:solidFill>
                </a:rPr>
                <a:t>Fuelling competences of advisors in Multi-Actor innovation processes</a:t>
              </a:r>
            </a:p>
          </p:txBody>
        </p:sp>
        <p:sp>
          <p:nvSpPr>
            <p:cNvPr id="5" name="Rechthoek 4">
              <a:extLst>
                <a:ext uri="{FF2B5EF4-FFF2-40B4-BE49-F238E27FC236}">
                  <a16:creationId xmlns:a16="http://schemas.microsoft.com/office/drawing/2014/main" id="{6A8742CA-3B92-444D-B947-94BBB7E9CA83}"/>
                </a:ext>
              </a:extLst>
            </p:cNvPr>
            <p:cNvSpPr/>
            <p:nvPr/>
          </p:nvSpPr>
          <p:spPr>
            <a:xfrm>
              <a:off x="412145" y="2262171"/>
              <a:ext cx="3355864" cy="523220"/>
            </a:xfrm>
            <a:prstGeom prst="rect">
              <a:avLst/>
            </a:prstGeom>
            <a:solidFill>
              <a:schemeClr val="accent6">
                <a:lumMod val="60000"/>
                <a:lumOff val="40000"/>
              </a:schemeClr>
            </a:solidFill>
          </p:spPr>
          <p:txBody>
            <a:bodyPr wrap="square" lIns="91440" tIns="45720" rIns="91440" bIns="45720">
              <a:spAutoFit/>
            </a:bodyPr>
            <a:lstStyle/>
            <a:p>
              <a:pPr algn="ctr"/>
              <a:r>
                <a:rPr lang="en-GB" sz="2800" b="1" cap="none" spc="0" dirty="0">
                  <a:ln w="6600">
                    <a:solidFill>
                      <a:schemeClr val="accent2"/>
                    </a:solidFill>
                    <a:prstDash val="solid"/>
                  </a:ln>
                  <a:solidFill>
                    <a:srgbClr val="FFFFFF"/>
                  </a:solidFill>
                  <a:effectLst>
                    <a:outerShdw dist="38100" dir="2700000" algn="tl" rotWithShape="0">
                      <a:schemeClr val="accent2"/>
                    </a:outerShdw>
                  </a:effectLst>
                </a:rPr>
                <a:t> Contents</a:t>
              </a:r>
            </a:p>
          </p:txBody>
        </p:sp>
        <p:sp>
          <p:nvSpPr>
            <p:cNvPr id="12" name="Actieknop: Vooruit of Volgende 11">
              <a:hlinkClick r:id="rId3" action="ppaction://hlinksldjump" highlightClick="1"/>
              <a:extLst>
                <a:ext uri="{FF2B5EF4-FFF2-40B4-BE49-F238E27FC236}">
                  <a16:creationId xmlns:a16="http://schemas.microsoft.com/office/drawing/2014/main" id="{B68E118A-5D23-4881-8041-C0DB5C5CAE18}"/>
                </a:ext>
              </a:extLst>
            </p:cNvPr>
            <p:cNvSpPr/>
            <p:nvPr/>
          </p:nvSpPr>
          <p:spPr>
            <a:xfrm>
              <a:off x="589978" y="366588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kstvak 12">
              <a:extLst>
                <a:ext uri="{FF2B5EF4-FFF2-40B4-BE49-F238E27FC236}">
                  <a16:creationId xmlns:a16="http://schemas.microsoft.com/office/drawing/2014/main" id="{52B609D2-A649-4045-B6A5-8A505D42B394}"/>
                </a:ext>
              </a:extLst>
            </p:cNvPr>
            <p:cNvSpPr txBox="1"/>
            <p:nvPr/>
          </p:nvSpPr>
          <p:spPr>
            <a:xfrm>
              <a:off x="504630" y="3359509"/>
              <a:ext cx="1720517" cy="246221"/>
            </a:xfrm>
            <a:prstGeom prst="rect">
              <a:avLst/>
            </a:prstGeom>
            <a:noFill/>
          </p:spPr>
          <p:txBody>
            <a:bodyPr wrap="square" rtlCol="0">
              <a:spAutoFit/>
            </a:bodyPr>
            <a:lstStyle/>
            <a:p>
              <a:r>
                <a:rPr lang="en-GB" sz="1000" dirty="0"/>
                <a:t>Use buttons to navigate:</a:t>
              </a:r>
            </a:p>
          </p:txBody>
        </p:sp>
        <p:sp>
          <p:nvSpPr>
            <p:cNvPr id="14" name="Tekstvak 13">
              <a:extLst>
                <a:ext uri="{FF2B5EF4-FFF2-40B4-BE49-F238E27FC236}">
                  <a16:creationId xmlns:a16="http://schemas.microsoft.com/office/drawing/2014/main" id="{7FDC4B16-F432-4DD7-91C0-3AA62735F272}"/>
                </a:ext>
              </a:extLst>
            </p:cNvPr>
            <p:cNvSpPr txBox="1"/>
            <p:nvPr/>
          </p:nvSpPr>
          <p:spPr>
            <a:xfrm>
              <a:off x="910926" y="3665882"/>
              <a:ext cx="1720517" cy="246221"/>
            </a:xfrm>
            <a:prstGeom prst="rect">
              <a:avLst/>
            </a:prstGeom>
            <a:noFill/>
          </p:spPr>
          <p:txBody>
            <a:bodyPr wrap="square" rtlCol="0">
              <a:spAutoFit/>
            </a:bodyPr>
            <a:lstStyle/>
            <a:p>
              <a:r>
                <a:rPr lang="en-GB" sz="1000" dirty="0"/>
                <a:t>Go further on this theme</a:t>
              </a:r>
            </a:p>
          </p:txBody>
        </p:sp>
        <p:sp>
          <p:nvSpPr>
            <p:cNvPr id="15" name="Actieknop: Terug of Vorige 14">
              <a:hlinkClick r:id="" action="ppaction://hlinkshowjump?jump=previousslide" highlightClick="1"/>
              <a:extLst>
                <a:ext uri="{FF2B5EF4-FFF2-40B4-BE49-F238E27FC236}">
                  <a16:creationId xmlns:a16="http://schemas.microsoft.com/office/drawing/2014/main" id="{0E3DD3E6-34F1-4E76-A7BF-2E7743792765}"/>
                </a:ext>
              </a:extLst>
            </p:cNvPr>
            <p:cNvSpPr/>
            <p:nvPr/>
          </p:nvSpPr>
          <p:spPr>
            <a:xfrm>
              <a:off x="589978" y="4057001"/>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ekstvak 15">
              <a:extLst>
                <a:ext uri="{FF2B5EF4-FFF2-40B4-BE49-F238E27FC236}">
                  <a16:creationId xmlns:a16="http://schemas.microsoft.com/office/drawing/2014/main" id="{B19BE27D-4678-47B2-BCDB-2D47EBCC6F93}"/>
                </a:ext>
              </a:extLst>
            </p:cNvPr>
            <p:cNvSpPr txBox="1"/>
            <p:nvPr/>
          </p:nvSpPr>
          <p:spPr>
            <a:xfrm>
              <a:off x="919053" y="4454642"/>
              <a:ext cx="1720517" cy="246221"/>
            </a:xfrm>
            <a:prstGeom prst="rect">
              <a:avLst/>
            </a:prstGeom>
            <a:noFill/>
          </p:spPr>
          <p:txBody>
            <a:bodyPr wrap="square" rtlCol="0">
              <a:spAutoFit/>
            </a:bodyPr>
            <a:lstStyle/>
            <a:p>
              <a:r>
                <a:rPr lang="en-GB" sz="1000" dirty="0"/>
                <a:t>Return to contents</a:t>
              </a:r>
            </a:p>
          </p:txBody>
        </p:sp>
        <p:sp>
          <p:nvSpPr>
            <p:cNvPr id="17" name="Actieknop: Startpagina 16">
              <a:hlinkClick r:id="" action="ppaction://noaction" highlightClick="1"/>
              <a:extLst>
                <a:ext uri="{FF2B5EF4-FFF2-40B4-BE49-F238E27FC236}">
                  <a16:creationId xmlns:a16="http://schemas.microsoft.com/office/drawing/2014/main" id="{91607391-42DD-4328-909B-D28456AFF3D9}"/>
                </a:ext>
              </a:extLst>
            </p:cNvPr>
            <p:cNvSpPr/>
            <p:nvPr/>
          </p:nvSpPr>
          <p:spPr>
            <a:xfrm>
              <a:off x="585914" y="4454216"/>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Tekstvak 17">
              <a:extLst>
                <a:ext uri="{FF2B5EF4-FFF2-40B4-BE49-F238E27FC236}">
                  <a16:creationId xmlns:a16="http://schemas.microsoft.com/office/drawing/2014/main" id="{6EB65EC7-0B4F-4308-AEAA-0EFA3B3EEBDB}"/>
                </a:ext>
              </a:extLst>
            </p:cNvPr>
            <p:cNvSpPr txBox="1"/>
            <p:nvPr/>
          </p:nvSpPr>
          <p:spPr>
            <a:xfrm>
              <a:off x="919511" y="4075554"/>
              <a:ext cx="1720517" cy="246221"/>
            </a:xfrm>
            <a:prstGeom prst="rect">
              <a:avLst/>
            </a:prstGeom>
            <a:noFill/>
          </p:spPr>
          <p:txBody>
            <a:bodyPr wrap="square" rtlCol="0">
              <a:spAutoFit/>
            </a:bodyPr>
            <a:lstStyle/>
            <a:p>
              <a:r>
                <a:rPr lang="en-GB" sz="1000" dirty="0"/>
                <a:t>Go back to previous slide</a:t>
              </a:r>
            </a:p>
          </p:txBody>
        </p:sp>
        <p:sp>
          <p:nvSpPr>
            <p:cNvPr id="19" name="Actieknop: Startpagina 18">
              <a:hlinkClick r:id="" action="ppaction://noaction" highlightClick="1"/>
              <a:extLst>
                <a:ext uri="{FF2B5EF4-FFF2-40B4-BE49-F238E27FC236}">
                  <a16:creationId xmlns:a16="http://schemas.microsoft.com/office/drawing/2014/main" id="{6C0C8371-C1F2-42D3-BFE7-313C9957152E}"/>
                </a:ext>
              </a:extLst>
            </p:cNvPr>
            <p:cNvSpPr/>
            <p:nvPr/>
          </p:nvSpPr>
          <p:spPr>
            <a:xfrm>
              <a:off x="481262" y="2310063"/>
              <a:ext cx="457201" cy="43313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6" name="Actieknop: Help 65">
              <a:hlinkClick r:id="" action="ppaction://noaction" highlightClick="1"/>
              <a:extLst>
                <a:ext uri="{FF2B5EF4-FFF2-40B4-BE49-F238E27FC236}">
                  <a16:creationId xmlns:a16="http://schemas.microsoft.com/office/drawing/2014/main" id="{0C819CEC-9F24-452A-9220-0B43EEB16026}"/>
                </a:ext>
              </a:extLst>
            </p:cNvPr>
            <p:cNvSpPr/>
            <p:nvPr/>
          </p:nvSpPr>
          <p:spPr>
            <a:xfrm>
              <a:off x="598105" y="4844344"/>
              <a:ext cx="312821" cy="254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kstvak 66">
              <a:extLst>
                <a:ext uri="{FF2B5EF4-FFF2-40B4-BE49-F238E27FC236}">
                  <a16:creationId xmlns:a16="http://schemas.microsoft.com/office/drawing/2014/main" id="{F01C2AE1-9589-478C-8F03-82624CA6EBC6}"/>
                </a:ext>
              </a:extLst>
            </p:cNvPr>
            <p:cNvSpPr txBox="1"/>
            <p:nvPr/>
          </p:nvSpPr>
          <p:spPr>
            <a:xfrm>
              <a:off x="931129" y="4854548"/>
              <a:ext cx="1720517" cy="246221"/>
            </a:xfrm>
            <a:prstGeom prst="rect">
              <a:avLst/>
            </a:prstGeom>
            <a:noFill/>
          </p:spPr>
          <p:txBody>
            <a:bodyPr wrap="square" rtlCol="0">
              <a:spAutoFit/>
            </a:bodyPr>
            <a:lstStyle/>
            <a:p>
              <a:r>
                <a:rPr lang="en-GB" sz="1000" dirty="0"/>
                <a:t>Find clarification</a:t>
              </a:r>
            </a:p>
          </p:txBody>
        </p:sp>
        <p:sp>
          <p:nvSpPr>
            <p:cNvPr id="6" name="Tekstvak 5">
              <a:extLst>
                <a:ext uri="{FF2B5EF4-FFF2-40B4-BE49-F238E27FC236}">
                  <a16:creationId xmlns:a16="http://schemas.microsoft.com/office/drawing/2014/main" id="{6219DBDF-7A31-4B3E-9F40-978D12071865}"/>
                </a:ext>
              </a:extLst>
            </p:cNvPr>
            <p:cNvSpPr txBox="1"/>
            <p:nvPr/>
          </p:nvSpPr>
          <p:spPr>
            <a:xfrm>
              <a:off x="4355062" y="319676"/>
              <a:ext cx="2282805" cy="6201698"/>
            </a:xfrm>
            <a:prstGeom prst="rect">
              <a:avLst/>
            </a:prstGeom>
            <a:noFill/>
          </p:spPr>
          <p:txBody>
            <a:bodyPr wrap="square" rtlCol="0">
              <a:spAutoFit/>
            </a:bodyPr>
            <a:lstStyle/>
            <a:p>
              <a:r>
                <a:rPr lang="en-GB" sz="1100" b="1" dirty="0">
                  <a:solidFill>
                    <a:srgbClr val="0000FF"/>
                  </a:solidFill>
                  <a:hlinkClick r:id="rId4" action="ppaction://hlinksldjump">
                    <a:extLst>
                      <a:ext uri="{A12FA001-AC4F-418D-AE19-62706E023703}">
                        <ahyp:hlinkClr xmlns:ahyp="http://schemas.microsoft.com/office/drawing/2018/hyperlinkcolor" val="tx"/>
                      </a:ext>
                    </a:extLst>
                  </a:hlinkClick>
                </a:rPr>
                <a:t>Home page</a:t>
              </a:r>
              <a:endParaRPr lang="en-GB" sz="1100" b="1" dirty="0">
                <a:solidFill>
                  <a:srgbClr val="0000FF"/>
                </a:solidFill>
              </a:endParaRPr>
            </a:p>
            <a:p>
              <a:r>
                <a:rPr lang="en-GB" sz="1000" dirty="0">
                  <a:solidFill>
                    <a:schemeClr val="accent5">
                      <a:lumMod val="75000"/>
                    </a:schemeClr>
                  </a:solidFill>
                  <a:hlinkClick r:id="rId5" action="ppaction://hlinksldjump">
                    <a:extLst>
                      <a:ext uri="{A12FA001-AC4F-418D-AE19-62706E023703}">
                        <ahyp:hlinkClr xmlns:ahyp="http://schemas.microsoft.com/office/drawing/2018/hyperlinkcolor" val="tx"/>
                      </a:ext>
                    </a:extLst>
                  </a:hlinkClick>
                </a:rPr>
                <a:t>Contents</a:t>
              </a:r>
              <a:endParaRPr lang="en-GB" sz="1000" dirty="0">
                <a:solidFill>
                  <a:schemeClr val="accent5">
                    <a:lumMod val="75000"/>
                  </a:schemeClr>
                </a:solidFill>
              </a:endParaRPr>
            </a:p>
            <a:p>
              <a:r>
                <a:rPr lang="en-GB" sz="1000" dirty="0">
                  <a:solidFill>
                    <a:schemeClr val="accent5">
                      <a:lumMod val="75000"/>
                    </a:schemeClr>
                  </a:solidFill>
                  <a:hlinkClick r:id="rId6" action="ppaction://hlinksldjump">
                    <a:extLst>
                      <a:ext uri="{A12FA001-AC4F-418D-AE19-62706E023703}">
                        <ahyp:hlinkClr xmlns:ahyp="http://schemas.microsoft.com/office/drawing/2018/hyperlinkcolor" val="tx"/>
                      </a:ext>
                    </a:extLst>
                  </a:hlinkClick>
                </a:rPr>
                <a:t>Entry advisors</a:t>
              </a:r>
              <a:endParaRPr lang="en-GB" sz="1000" dirty="0">
                <a:solidFill>
                  <a:schemeClr val="accent5">
                    <a:lumMod val="75000"/>
                  </a:schemeClr>
                </a:solidFill>
              </a:endParaRPr>
            </a:p>
            <a:p>
              <a:r>
                <a:rPr lang="en-GB" sz="1000" dirty="0">
                  <a:solidFill>
                    <a:schemeClr val="accent5">
                      <a:lumMod val="75000"/>
                    </a:schemeClr>
                  </a:solidFill>
                  <a:hlinkClick r:id="rId7" action="ppaction://hlinksldjump">
                    <a:extLst>
                      <a:ext uri="{A12FA001-AC4F-418D-AE19-62706E023703}">
                        <ahyp:hlinkClr xmlns:ahyp="http://schemas.microsoft.com/office/drawing/2018/hyperlinkcolor" val="tx"/>
                      </a:ext>
                    </a:extLst>
                  </a:hlinkClick>
                </a:rPr>
                <a:t>Entry trainers</a:t>
              </a:r>
              <a:endParaRPr lang="en-GB" sz="1000" dirty="0">
                <a:solidFill>
                  <a:schemeClr val="accent5">
                    <a:lumMod val="75000"/>
                  </a:schemeClr>
                </a:solidFill>
              </a:endParaRPr>
            </a:p>
            <a:p>
              <a:r>
                <a:rPr lang="en-GB" sz="1000" dirty="0">
                  <a:solidFill>
                    <a:schemeClr val="accent5">
                      <a:lumMod val="75000"/>
                    </a:schemeClr>
                  </a:solidFill>
                  <a:hlinkClick r:id="rId8" action="ppaction://hlinksldjump">
                    <a:extLst>
                      <a:ext uri="{A12FA001-AC4F-418D-AE19-62706E023703}">
                        <ahyp:hlinkClr xmlns:ahyp="http://schemas.microsoft.com/office/drawing/2018/hyperlinkcolor" val="tx"/>
                      </a:ext>
                    </a:extLst>
                  </a:hlinkClick>
                </a:rPr>
                <a:t>Entry enablers</a:t>
              </a:r>
              <a:endParaRPr lang="en-GB" sz="1000" dirty="0">
                <a:solidFill>
                  <a:schemeClr val="accent5">
                    <a:lumMod val="75000"/>
                  </a:schemeClr>
                </a:solidFill>
              </a:endParaRPr>
            </a:p>
            <a:p>
              <a:endParaRPr lang="en-GB" sz="1000" dirty="0"/>
            </a:p>
            <a:p>
              <a:r>
                <a:rPr lang="en-GB" sz="1100" b="1" dirty="0">
                  <a:solidFill>
                    <a:srgbClr val="0000FF"/>
                  </a:solidFill>
                </a:rPr>
                <a:t>Terminology</a:t>
              </a:r>
            </a:p>
            <a:p>
              <a:r>
                <a:rPr lang="en-GB" sz="1000" dirty="0">
                  <a:solidFill>
                    <a:schemeClr val="accent5">
                      <a:lumMod val="75000"/>
                    </a:schemeClr>
                  </a:solidFill>
                  <a:hlinkClick r:id="rId9" action="ppaction://hlinksldjump">
                    <a:extLst>
                      <a:ext uri="{A12FA001-AC4F-418D-AE19-62706E023703}">
                        <ahyp:hlinkClr xmlns:ahyp="http://schemas.microsoft.com/office/drawing/2018/hyperlinkcolor" val="tx"/>
                      </a:ext>
                    </a:extLst>
                  </a:hlinkClick>
                </a:rPr>
                <a:t>Fuelling competences</a:t>
              </a:r>
              <a:endParaRPr lang="en-GB" sz="1000" dirty="0">
                <a:solidFill>
                  <a:schemeClr val="accent5">
                    <a:lumMod val="75000"/>
                  </a:schemeClr>
                </a:solidFill>
              </a:endParaRPr>
            </a:p>
            <a:p>
              <a:r>
                <a:rPr lang="en-GB" sz="1000" dirty="0">
                  <a:solidFill>
                    <a:schemeClr val="accent5">
                      <a:lumMod val="75000"/>
                    </a:schemeClr>
                  </a:solidFill>
                  <a:hlinkClick r:id="rId10" action="ppaction://hlinksldjump">
                    <a:extLst>
                      <a:ext uri="{A12FA001-AC4F-418D-AE19-62706E023703}">
                        <ahyp:hlinkClr xmlns:ahyp="http://schemas.microsoft.com/office/drawing/2018/hyperlinkcolor" val="tx"/>
                      </a:ext>
                    </a:extLst>
                  </a:hlinkClick>
                </a:rPr>
                <a:t>Advisors</a:t>
              </a:r>
              <a:endParaRPr lang="en-GB" sz="1000" dirty="0">
                <a:solidFill>
                  <a:schemeClr val="accent5">
                    <a:lumMod val="75000"/>
                  </a:schemeClr>
                </a:solidFill>
              </a:endParaRPr>
            </a:p>
            <a:p>
              <a:r>
                <a:rPr lang="en-GB" sz="1000" dirty="0">
                  <a:solidFill>
                    <a:schemeClr val="accent5">
                      <a:lumMod val="75000"/>
                    </a:schemeClr>
                  </a:solidFill>
                  <a:hlinkClick r:id="rId11" action="ppaction://hlinksldjump">
                    <a:extLst>
                      <a:ext uri="{A12FA001-AC4F-418D-AE19-62706E023703}">
                        <ahyp:hlinkClr xmlns:ahyp="http://schemas.microsoft.com/office/drawing/2018/hyperlinkcolor" val="tx"/>
                      </a:ext>
                    </a:extLst>
                  </a:hlinkClick>
                </a:rPr>
                <a:t>Trainers and coaches</a:t>
              </a:r>
              <a:endParaRPr lang="en-GB" sz="1000" dirty="0">
                <a:solidFill>
                  <a:schemeClr val="accent5">
                    <a:lumMod val="75000"/>
                  </a:schemeClr>
                </a:solidFill>
              </a:endParaRPr>
            </a:p>
            <a:p>
              <a:r>
                <a:rPr lang="en-GB" sz="1000" dirty="0">
                  <a:solidFill>
                    <a:schemeClr val="accent5">
                      <a:lumMod val="75000"/>
                    </a:schemeClr>
                  </a:solidFill>
                  <a:hlinkClick r:id="rId12" action="ppaction://hlinksldjump">
                    <a:extLst>
                      <a:ext uri="{A12FA001-AC4F-418D-AE19-62706E023703}">
                        <ahyp:hlinkClr xmlns:ahyp="http://schemas.microsoft.com/office/drawing/2018/hyperlinkcolor" val="tx"/>
                      </a:ext>
                    </a:extLst>
                  </a:hlinkClick>
                </a:rPr>
                <a:t>Enablers</a:t>
              </a:r>
              <a:endParaRPr lang="en-GB" sz="1000" dirty="0">
                <a:solidFill>
                  <a:schemeClr val="accent5">
                    <a:lumMod val="75000"/>
                  </a:schemeClr>
                </a:solidFill>
              </a:endParaRPr>
            </a:p>
            <a:p>
              <a:endParaRPr lang="en-GB" sz="1000" dirty="0"/>
            </a:p>
            <a:p>
              <a:r>
                <a:rPr lang="en-GB" sz="1100" b="1" dirty="0">
                  <a:solidFill>
                    <a:srgbClr val="0000FF"/>
                  </a:solidFill>
                </a:rPr>
                <a:t>Context</a:t>
              </a:r>
            </a:p>
            <a:p>
              <a:r>
                <a:rPr lang="en-GB" sz="1000" dirty="0">
                  <a:solidFill>
                    <a:schemeClr val="accent5">
                      <a:lumMod val="75000"/>
                    </a:schemeClr>
                  </a:solidFill>
                  <a:hlinkClick r:id="rId13" action="ppaction://hlinksldjump">
                    <a:extLst>
                      <a:ext uri="{A12FA001-AC4F-418D-AE19-62706E023703}">
                        <ahyp:hlinkClr xmlns:ahyp="http://schemas.microsoft.com/office/drawing/2018/hyperlinkcolor" val="tx"/>
                      </a:ext>
                    </a:extLst>
                  </a:hlinkClick>
                </a:rPr>
                <a:t>The i2connect project</a:t>
              </a:r>
            </a:p>
            <a:p>
              <a:r>
                <a:rPr lang="en-GB" sz="1000" dirty="0">
                  <a:solidFill>
                    <a:schemeClr val="accent5">
                      <a:lumMod val="75000"/>
                    </a:schemeClr>
                  </a:solidFill>
                  <a:hlinkClick r:id="rId13" action="ppaction://hlinksldjump">
                    <a:extLst>
                      <a:ext uri="{A12FA001-AC4F-418D-AE19-62706E023703}">
                        <ahyp:hlinkClr xmlns:ahyp="http://schemas.microsoft.com/office/drawing/2018/hyperlinkcolor" val="tx"/>
                      </a:ext>
                    </a:extLst>
                  </a:hlinkClick>
                </a:rPr>
                <a:t>What is AKIS</a:t>
              </a:r>
              <a:r>
                <a:rPr lang="en-GB" sz="1000" dirty="0">
                  <a:solidFill>
                    <a:schemeClr val="accent5">
                      <a:lumMod val="75000"/>
                    </a:schemeClr>
                  </a:solidFill>
                </a:rPr>
                <a:t>?</a:t>
              </a:r>
            </a:p>
            <a:p>
              <a:endParaRPr lang="en-GB" sz="1100" b="1" dirty="0">
                <a:solidFill>
                  <a:schemeClr val="accent6">
                    <a:lumMod val="75000"/>
                  </a:schemeClr>
                </a:solidFill>
              </a:endParaRPr>
            </a:p>
            <a:p>
              <a:r>
                <a:rPr lang="en-GB" sz="1100" b="1" dirty="0">
                  <a:solidFill>
                    <a:srgbClr val="0000FF"/>
                  </a:solidFill>
                </a:rPr>
                <a:t>Interactive innovation</a:t>
              </a:r>
            </a:p>
            <a:p>
              <a:r>
                <a:rPr lang="en-GB" sz="1000" dirty="0">
                  <a:solidFill>
                    <a:schemeClr val="accent5">
                      <a:lumMod val="75000"/>
                    </a:schemeClr>
                  </a:solidFill>
                  <a:hlinkClick r:id="rId14" action="ppaction://hlinksldjump">
                    <a:extLst>
                      <a:ext uri="{A12FA001-AC4F-418D-AE19-62706E023703}">
                        <ahyp:hlinkClr xmlns:ahyp="http://schemas.microsoft.com/office/drawing/2018/hyperlinkcolor" val="tx"/>
                      </a:ext>
                    </a:extLst>
                  </a:hlinkClick>
                </a:rPr>
                <a:t>Interactive innovation processes</a:t>
              </a:r>
              <a:endParaRPr lang="en-GB" sz="1000" dirty="0">
                <a:solidFill>
                  <a:schemeClr val="accent5">
                    <a:lumMod val="75000"/>
                  </a:schemeClr>
                </a:solidFill>
              </a:endParaRPr>
            </a:p>
            <a:p>
              <a:r>
                <a:rPr lang="en-GB" sz="1000" dirty="0">
                  <a:solidFill>
                    <a:schemeClr val="accent5">
                      <a:lumMod val="75000"/>
                    </a:schemeClr>
                  </a:solidFill>
                  <a:hlinkClick r:id="rId15" action="ppaction://hlinksldjump">
                    <a:extLst>
                      <a:ext uri="{A12FA001-AC4F-418D-AE19-62706E023703}">
                        <ahyp:hlinkClr xmlns:ahyp="http://schemas.microsoft.com/office/drawing/2018/hyperlinkcolor" val="tx"/>
                      </a:ext>
                    </a:extLst>
                  </a:hlinkClick>
                </a:rPr>
                <a:t>Interactive innovation</a:t>
              </a:r>
              <a:endParaRPr lang="en-GB" sz="1000" dirty="0">
                <a:solidFill>
                  <a:schemeClr val="accent5">
                    <a:lumMod val="75000"/>
                  </a:schemeClr>
                </a:solidFill>
              </a:endParaRPr>
            </a:p>
            <a:p>
              <a:r>
                <a:rPr lang="en-GB" sz="1000" dirty="0">
                  <a:solidFill>
                    <a:schemeClr val="accent5">
                      <a:lumMod val="75000"/>
                    </a:schemeClr>
                  </a:solidFill>
                  <a:hlinkClick r:id="rId16" action="ppaction://hlinksldjump">
                    <a:extLst>
                      <a:ext uri="{A12FA001-AC4F-418D-AE19-62706E023703}">
                        <ahyp:hlinkClr xmlns:ahyp="http://schemas.microsoft.com/office/drawing/2018/hyperlinkcolor" val="tx"/>
                      </a:ext>
                    </a:extLst>
                  </a:hlinkClick>
                </a:rPr>
                <a:t>Complicated and complex systems</a:t>
              </a:r>
              <a:endParaRPr lang="en-GB" sz="1000" dirty="0">
                <a:solidFill>
                  <a:schemeClr val="accent5">
                    <a:lumMod val="75000"/>
                  </a:schemeClr>
                </a:solidFill>
              </a:endParaRPr>
            </a:p>
            <a:p>
              <a:r>
                <a:rPr lang="en-GB" sz="1000" dirty="0">
                  <a:solidFill>
                    <a:schemeClr val="accent5">
                      <a:lumMod val="75000"/>
                    </a:schemeClr>
                  </a:solidFill>
                  <a:hlinkClick r:id="rId17" action="ppaction://hlinksldjump">
                    <a:extLst>
                      <a:ext uri="{A12FA001-AC4F-418D-AE19-62706E023703}">
                        <ahyp:hlinkClr xmlns:ahyp="http://schemas.microsoft.com/office/drawing/2018/hyperlinkcolor" val="tx"/>
                      </a:ext>
                    </a:extLst>
                  </a:hlinkClick>
                </a:rPr>
                <a:t>Vital Space</a:t>
              </a:r>
              <a:endParaRPr lang="en-GB" sz="1000" dirty="0">
                <a:solidFill>
                  <a:schemeClr val="accent5">
                    <a:lumMod val="75000"/>
                  </a:schemeClr>
                </a:solidFill>
              </a:endParaRPr>
            </a:p>
            <a:p>
              <a:r>
                <a:rPr lang="en-GB" sz="1000" dirty="0">
                  <a:solidFill>
                    <a:schemeClr val="accent5">
                      <a:lumMod val="75000"/>
                    </a:schemeClr>
                  </a:solidFill>
                  <a:hlinkClick r:id="rId18" action="ppaction://hlinksldjump">
                    <a:extLst>
                      <a:ext uri="{A12FA001-AC4F-418D-AE19-62706E023703}">
                        <ahyp:hlinkClr xmlns:ahyp="http://schemas.microsoft.com/office/drawing/2018/hyperlinkcolor" val="tx"/>
                      </a:ext>
                    </a:extLst>
                  </a:hlinkClick>
                </a:rPr>
                <a:t>Typology of advisor’s roles</a:t>
              </a:r>
              <a:endParaRPr lang="en-GB" sz="1000" dirty="0">
                <a:solidFill>
                  <a:schemeClr val="accent5">
                    <a:lumMod val="75000"/>
                  </a:schemeClr>
                </a:solidFill>
              </a:endParaRPr>
            </a:p>
            <a:p>
              <a:r>
                <a:rPr lang="en-GB" sz="1000" dirty="0">
                  <a:solidFill>
                    <a:schemeClr val="accent5">
                      <a:lumMod val="75000"/>
                    </a:schemeClr>
                  </a:solidFill>
                  <a:hlinkClick r:id="rId19" action="ppaction://hlinksldjump">
                    <a:extLst>
                      <a:ext uri="{A12FA001-AC4F-418D-AE19-62706E023703}">
                        <ahyp:hlinkClr xmlns:ahyp="http://schemas.microsoft.com/office/drawing/2018/hyperlinkcolor" val="tx"/>
                      </a:ext>
                    </a:extLst>
                  </a:hlinkClick>
                </a:rPr>
                <a:t>The Contract Triangle</a:t>
              </a:r>
              <a:endParaRPr lang="en-GB" sz="1000" dirty="0">
                <a:solidFill>
                  <a:schemeClr val="accent5">
                    <a:lumMod val="75000"/>
                  </a:schemeClr>
                </a:solidFill>
              </a:endParaRPr>
            </a:p>
            <a:p>
              <a:r>
                <a:rPr lang="en-GB" sz="1000" dirty="0">
                  <a:solidFill>
                    <a:schemeClr val="accent5">
                      <a:lumMod val="75000"/>
                    </a:schemeClr>
                  </a:solidFill>
                  <a:hlinkClick r:id="rId20" action="ppaction://hlinksldjump">
                    <a:extLst>
                      <a:ext uri="{A12FA001-AC4F-418D-AE19-62706E023703}">
                        <ahyp:hlinkClr xmlns:ahyp="http://schemas.microsoft.com/office/drawing/2018/hyperlinkcolor" val="tx"/>
                      </a:ext>
                    </a:extLst>
                  </a:hlinkClick>
                </a:rPr>
                <a:t>The Facilitation Triangle</a:t>
              </a:r>
              <a:endParaRPr lang="en-GB" sz="1000" dirty="0"/>
            </a:p>
            <a:p>
              <a:r>
                <a:rPr lang="en-GB" sz="1000" dirty="0">
                  <a:solidFill>
                    <a:schemeClr val="accent5">
                      <a:lumMod val="75000"/>
                    </a:schemeClr>
                  </a:solidFill>
                  <a:hlinkClick r:id="rId21" action="ppaction://hlinksldjump">
                    <a:extLst>
                      <a:ext uri="{A12FA001-AC4F-418D-AE19-62706E023703}">
                        <ahyp:hlinkClr xmlns:ahyp="http://schemas.microsoft.com/office/drawing/2018/hyperlinkcolor" val="tx"/>
                      </a:ext>
                    </a:extLst>
                  </a:hlinkClick>
                </a:rPr>
                <a:t>When is interactive innovation useful?</a:t>
              </a:r>
              <a:endParaRPr lang="en-GB" sz="1000" dirty="0">
                <a:solidFill>
                  <a:schemeClr val="accent5">
                    <a:lumMod val="75000"/>
                  </a:schemeClr>
                </a:solidFill>
              </a:endParaRPr>
            </a:p>
            <a:p>
              <a:r>
                <a:rPr lang="en-GB" sz="1000" dirty="0">
                  <a:solidFill>
                    <a:schemeClr val="accent5">
                      <a:lumMod val="75000"/>
                    </a:schemeClr>
                  </a:solidFill>
                  <a:hlinkClick r:id="rId22" action="ppaction://hlinksldjump">
                    <a:extLst>
                      <a:ext uri="{A12FA001-AC4F-418D-AE19-62706E023703}">
                        <ahyp:hlinkClr xmlns:ahyp="http://schemas.microsoft.com/office/drawing/2018/hyperlinkcolor" val="tx"/>
                      </a:ext>
                    </a:extLst>
                  </a:hlinkClick>
                </a:rPr>
                <a:t>Levels of learning</a:t>
              </a:r>
              <a:r>
                <a:rPr lang="en-GB" sz="1000" dirty="0">
                  <a:solidFill>
                    <a:schemeClr val="accent5">
                      <a:lumMod val="75000"/>
                    </a:schemeClr>
                  </a:solidFill>
                </a:rPr>
                <a:t> in society</a:t>
              </a:r>
            </a:p>
            <a:p>
              <a:r>
                <a:rPr lang="en-GB" sz="1000" dirty="0">
                  <a:solidFill>
                    <a:schemeClr val="accent5">
                      <a:lumMod val="75000"/>
                    </a:schemeClr>
                  </a:solidFill>
                  <a:hlinkClick r:id="rId23" action="ppaction://hlinksldjump">
                    <a:extLst>
                      <a:ext uri="{A12FA001-AC4F-418D-AE19-62706E023703}">
                        <ahyp:hlinkClr xmlns:ahyp="http://schemas.microsoft.com/office/drawing/2018/hyperlinkcolor" val="tx"/>
                      </a:ext>
                    </a:extLst>
                  </a:hlinkClick>
                </a:rPr>
                <a:t>Facilitation in interactive processes</a:t>
              </a:r>
              <a:endParaRPr lang="en-GB" sz="1000" dirty="0">
                <a:solidFill>
                  <a:schemeClr val="accent5">
                    <a:lumMod val="75000"/>
                  </a:schemeClr>
                </a:solidFill>
              </a:endParaRPr>
            </a:p>
            <a:p>
              <a:r>
                <a:rPr lang="en-GB" sz="1000" dirty="0">
                  <a:solidFill>
                    <a:schemeClr val="accent5">
                      <a:lumMod val="75000"/>
                    </a:schemeClr>
                  </a:solidFill>
                  <a:hlinkClick r:id="rId23" action="ppaction://hlinksldjump">
                    <a:extLst>
                      <a:ext uri="{A12FA001-AC4F-418D-AE19-62706E023703}">
                        <ahyp:hlinkClr xmlns:ahyp="http://schemas.microsoft.com/office/drawing/2018/hyperlinkcolor" val="tx"/>
                      </a:ext>
                    </a:extLst>
                  </a:hlinkClick>
                </a:rPr>
                <a:t>Projects versus discovery journeys</a:t>
              </a:r>
              <a:endParaRPr lang="en-GB" sz="1000" dirty="0">
                <a:solidFill>
                  <a:schemeClr val="accent5">
                    <a:lumMod val="75000"/>
                  </a:schemeClr>
                </a:solidFill>
              </a:endParaRPr>
            </a:p>
            <a:p>
              <a:r>
                <a:rPr lang="en-GB" sz="1000" dirty="0">
                  <a:solidFill>
                    <a:schemeClr val="accent5">
                      <a:lumMod val="75000"/>
                    </a:schemeClr>
                  </a:solidFill>
                  <a:hlinkClick r:id="rId24" action="ppaction://hlinksldjump">
                    <a:extLst>
                      <a:ext uri="{A12FA001-AC4F-418D-AE19-62706E023703}">
                        <ahyp:hlinkClr xmlns:ahyp="http://schemas.microsoft.com/office/drawing/2018/hyperlinkcolor" val="tx"/>
                      </a:ext>
                    </a:extLst>
                  </a:hlinkClick>
                </a:rPr>
                <a:t>What competences are needed?</a:t>
              </a:r>
              <a:endParaRPr lang="en-GB" sz="1000" dirty="0">
                <a:solidFill>
                  <a:schemeClr val="accent5">
                    <a:lumMod val="75000"/>
                  </a:schemeClr>
                </a:solidFill>
              </a:endParaRPr>
            </a:p>
            <a:p>
              <a:endParaRPr lang="en-GB" sz="1000" dirty="0"/>
            </a:p>
            <a:p>
              <a:r>
                <a:rPr lang="en-GB" sz="1100" b="1" dirty="0">
                  <a:solidFill>
                    <a:srgbClr val="0000FF"/>
                  </a:solidFill>
                  <a:hlinkClick r:id="rId25" action="ppaction://hlinksldjump">
                    <a:extLst>
                      <a:ext uri="{A12FA001-AC4F-418D-AE19-62706E023703}">
                        <ahyp:hlinkClr xmlns:ahyp="http://schemas.microsoft.com/office/drawing/2018/hyperlinkcolor" val="tx"/>
                      </a:ext>
                    </a:extLst>
                  </a:hlinkClick>
                </a:rPr>
                <a:t>Training and coaching in i2conn</a:t>
              </a:r>
              <a:r>
                <a:rPr lang="en-GB" sz="1100" b="1" dirty="0">
                  <a:solidFill>
                    <a:srgbClr val="0000FF"/>
                  </a:solidFill>
                </a:rPr>
                <a:t>e</a:t>
              </a:r>
              <a:r>
                <a:rPr lang="en-GB" sz="1100" b="1" dirty="0">
                  <a:solidFill>
                    <a:srgbClr val="0000FF"/>
                  </a:solidFill>
                  <a:hlinkClick r:id="rId25" action="ppaction://hlinksldjump">
                    <a:extLst>
                      <a:ext uri="{A12FA001-AC4F-418D-AE19-62706E023703}">
                        <ahyp:hlinkClr xmlns:ahyp="http://schemas.microsoft.com/office/drawing/2018/hyperlinkcolor" val="tx"/>
                      </a:ext>
                    </a:extLst>
                  </a:hlinkClick>
                </a:rPr>
                <a:t>ct</a:t>
              </a:r>
              <a:endParaRPr lang="en-GB" sz="1000" dirty="0">
                <a:solidFill>
                  <a:schemeClr val="accent5">
                    <a:lumMod val="75000"/>
                  </a:schemeClr>
                </a:solidFill>
                <a:hlinkClick r:id="rId26" action="ppaction://hlinksldjump">
                  <a:extLst>
                    <a:ext uri="{A12FA001-AC4F-418D-AE19-62706E023703}">
                      <ahyp:hlinkClr xmlns:ahyp="http://schemas.microsoft.com/office/drawing/2018/hyperlinkcolor" val="tx"/>
                    </a:ext>
                  </a:extLst>
                </a:hlinkClick>
              </a:endParaRPr>
            </a:p>
            <a:p>
              <a:r>
                <a:rPr lang="en-GB" sz="1000" dirty="0">
                  <a:solidFill>
                    <a:schemeClr val="accent5">
                      <a:lumMod val="75000"/>
                    </a:schemeClr>
                  </a:solidFill>
                  <a:hlinkClick r:id="rId26" action="ppaction://hlinksldjump">
                    <a:extLst>
                      <a:ext uri="{A12FA001-AC4F-418D-AE19-62706E023703}">
                        <ahyp:hlinkClr xmlns:ahyp="http://schemas.microsoft.com/office/drawing/2018/hyperlinkcolor" val="tx"/>
                      </a:ext>
                    </a:extLst>
                  </a:hlinkClick>
                </a:rPr>
                <a:t>What is my job as a trainer?</a:t>
              </a:r>
              <a:endParaRPr lang="en-GB" sz="1000" dirty="0">
                <a:solidFill>
                  <a:schemeClr val="accent5">
                    <a:lumMod val="75000"/>
                  </a:schemeClr>
                </a:solidFill>
              </a:endParaRPr>
            </a:p>
            <a:p>
              <a:r>
                <a:rPr lang="en-GB" sz="1000" dirty="0">
                  <a:solidFill>
                    <a:schemeClr val="accent5">
                      <a:lumMod val="75000"/>
                    </a:schemeClr>
                  </a:solidFill>
                  <a:hlinkClick r:id="rId27" action="ppaction://hlinksldjump">
                    <a:extLst>
                      <a:ext uri="{A12FA001-AC4F-418D-AE19-62706E023703}">
                        <ahyp:hlinkClr xmlns:ahyp="http://schemas.microsoft.com/office/drawing/2018/hyperlinkcolor" val="tx"/>
                      </a:ext>
                    </a:extLst>
                  </a:hlinkClick>
                </a:rPr>
                <a:t>Training Contents</a:t>
              </a:r>
              <a:endParaRPr lang="en-GB" sz="1000" dirty="0">
                <a:solidFill>
                  <a:schemeClr val="accent5">
                    <a:lumMod val="75000"/>
                  </a:schemeClr>
                </a:solidFill>
              </a:endParaRPr>
            </a:p>
            <a:p>
              <a:r>
                <a:rPr lang="en-GB" sz="1000" dirty="0">
                  <a:solidFill>
                    <a:schemeClr val="accent5">
                      <a:lumMod val="75000"/>
                    </a:schemeClr>
                  </a:solidFill>
                  <a:hlinkClick r:id="rId28" action="ppaction://hlinksldjump">
                    <a:extLst>
                      <a:ext uri="{A12FA001-AC4F-418D-AE19-62706E023703}">
                        <ahyp:hlinkClr xmlns:ahyp="http://schemas.microsoft.com/office/drawing/2018/hyperlinkcolor" val="tx"/>
                      </a:ext>
                    </a:extLst>
                  </a:hlinkClick>
                </a:rPr>
                <a:t>Communication guidelines</a:t>
              </a:r>
              <a:endParaRPr lang="en-GB" sz="1000" dirty="0">
                <a:solidFill>
                  <a:schemeClr val="accent5">
                    <a:lumMod val="75000"/>
                  </a:schemeClr>
                </a:solidFill>
              </a:endParaRPr>
            </a:p>
            <a:p>
              <a:r>
                <a:rPr lang="en-GB" sz="1000" dirty="0">
                  <a:solidFill>
                    <a:schemeClr val="accent5">
                      <a:lumMod val="75000"/>
                    </a:schemeClr>
                  </a:solidFill>
                  <a:hlinkClick r:id="rId29" action="ppaction://hlinksldjump">
                    <a:extLst>
                      <a:ext uri="{A12FA001-AC4F-418D-AE19-62706E023703}">
                        <ahyp:hlinkClr xmlns:ahyp="http://schemas.microsoft.com/office/drawing/2018/hyperlinkcolor" val="tx"/>
                      </a:ext>
                    </a:extLst>
                  </a:hlinkClick>
                </a:rPr>
                <a:t>Cross visits</a:t>
              </a:r>
              <a:endParaRPr lang="en-GB" sz="1000" dirty="0">
                <a:solidFill>
                  <a:schemeClr val="accent5">
                    <a:lumMod val="75000"/>
                  </a:schemeClr>
                </a:solidFill>
              </a:endParaRPr>
            </a:p>
            <a:p>
              <a:endParaRPr lang="en-GB" sz="1000" dirty="0"/>
            </a:p>
            <a:p>
              <a:r>
                <a:rPr lang="en-GB" sz="1100" b="1" dirty="0">
                  <a:solidFill>
                    <a:srgbClr val="0000FF"/>
                  </a:solidFill>
                </a:rPr>
                <a:t>Theory on co-creation</a:t>
              </a:r>
            </a:p>
            <a:p>
              <a:r>
                <a:rPr lang="en-GB" sz="1000" dirty="0">
                  <a:solidFill>
                    <a:schemeClr val="accent5">
                      <a:lumMod val="75000"/>
                    </a:schemeClr>
                  </a:solidFill>
                  <a:hlinkClick r:id="rId30" action="ppaction://hlinksldjump">
                    <a:extLst>
                      <a:ext uri="{A12FA001-AC4F-418D-AE19-62706E023703}">
                        <ahyp:hlinkClr xmlns:ahyp="http://schemas.microsoft.com/office/drawing/2018/hyperlinkcolor" val="tx"/>
                      </a:ext>
                    </a:extLst>
                  </a:hlinkClick>
                </a:rPr>
                <a:t>Three modes of communication</a:t>
              </a:r>
              <a:endParaRPr lang="en-GB" sz="1000" dirty="0">
                <a:solidFill>
                  <a:schemeClr val="accent5">
                    <a:lumMod val="75000"/>
                  </a:schemeClr>
                </a:solidFill>
              </a:endParaRPr>
            </a:p>
            <a:p>
              <a:r>
                <a:rPr lang="en-GB" sz="1000" dirty="0">
                  <a:solidFill>
                    <a:schemeClr val="accent5">
                      <a:lumMod val="75000"/>
                    </a:schemeClr>
                  </a:solidFill>
                  <a:hlinkClick r:id="rId31" action="ppaction://hlinksldjump">
                    <a:extLst>
                      <a:ext uri="{A12FA001-AC4F-418D-AE19-62706E023703}">
                        <ahyp:hlinkClr xmlns:ahyp="http://schemas.microsoft.com/office/drawing/2018/hyperlinkcolor" val="tx"/>
                      </a:ext>
                    </a:extLst>
                  </a:hlinkClick>
                </a:rPr>
                <a:t>Warm and cold processes</a:t>
              </a:r>
              <a:endParaRPr lang="en-GB" sz="1000" dirty="0">
                <a:solidFill>
                  <a:schemeClr val="accent5">
                    <a:lumMod val="75000"/>
                  </a:schemeClr>
                </a:solidFill>
              </a:endParaRPr>
            </a:p>
          </p:txBody>
        </p:sp>
        <p:sp>
          <p:nvSpPr>
            <p:cNvPr id="21" name="Rechthoek 20">
              <a:extLst>
                <a:ext uri="{FF2B5EF4-FFF2-40B4-BE49-F238E27FC236}">
                  <a16:creationId xmlns:a16="http://schemas.microsoft.com/office/drawing/2014/main" id="{5774C767-D4C9-4E91-8366-0F154EC0838C}"/>
                </a:ext>
              </a:extLst>
            </p:cNvPr>
            <p:cNvSpPr/>
            <p:nvPr/>
          </p:nvSpPr>
          <p:spPr>
            <a:xfrm>
              <a:off x="6854914" y="0"/>
              <a:ext cx="29065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hthoek 21">
              <a:extLst>
                <a:ext uri="{FF2B5EF4-FFF2-40B4-BE49-F238E27FC236}">
                  <a16:creationId xmlns:a16="http://schemas.microsoft.com/office/drawing/2014/main" id="{8AB0B012-C82D-4FA1-8228-0E03214F32C6}"/>
                </a:ext>
              </a:extLst>
            </p:cNvPr>
            <p:cNvSpPr/>
            <p:nvPr/>
          </p:nvSpPr>
          <p:spPr>
            <a:xfrm>
              <a:off x="9628040" y="0"/>
              <a:ext cx="29065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hoek 22">
              <a:extLst>
                <a:ext uri="{FF2B5EF4-FFF2-40B4-BE49-F238E27FC236}">
                  <a16:creationId xmlns:a16="http://schemas.microsoft.com/office/drawing/2014/main" id="{709B2728-CF37-48FD-8ACF-F4C7030DC3DA}"/>
                </a:ext>
              </a:extLst>
            </p:cNvPr>
            <p:cNvSpPr/>
            <p:nvPr/>
          </p:nvSpPr>
          <p:spPr>
            <a:xfrm>
              <a:off x="11899684" y="0"/>
              <a:ext cx="29065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kstvak 23">
              <a:extLst>
                <a:ext uri="{FF2B5EF4-FFF2-40B4-BE49-F238E27FC236}">
                  <a16:creationId xmlns:a16="http://schemas.microsoft.com/office/drawing/2014/main" id="{D6218733-8629-4E53-91A9-0C417341CA42}"/>
                </a:ext>
              </a:extLst>
            </p:cNvPr>
            <p:cNvSpPr txBox="1"/>
            <p:nvPr/>
          </p:nvSpPr>
          <p:spPr>
            <a:xfrm>
              <a:off x="7362614" y="319675"/>
              <a:ext cx="2282805" cy="6355586"/>
            </a:xfrm>
            <a:prstGeom prst="rect">
              <a:avLst/>
            </a:prstGeom>
            <a:noFill/>
          </p:spPr>
          <p:txBody>
            <a:bodyPr wrap="square" rtlCol="0">
              <a:spAutoFit/>
            </a:bodyPr>
            <a:lstStyle/>
            <a:p>
              <a:r>
                <a:rPr lang="en-GB" sz="1100" b="1" dirty="0">
                  <a:solidFill>
                    <a:srgbClr val="0000FF"/>
                  </a:solidFill>
                  <a:hlinkClick r:id="rId32" action="ppaction://hlinksldjump">
                    <a:extLst>
                      <a:ext uri="{A12FA001-AC4F-418D-AE19-62706E023703}">
                        <ahyp:hlinkClr xmlns:ahyp="http://schemas.microsoft.com/office/drawing/2018/hyperlinkcolor" val="tx"/>
                      </a:ext>
                    </a:extLst>
                  </a:hlinkClick>
                </a:rPr>
                <a:t>Network Tools</a:t>
              </a:r>
              <a:endParaRPr lang="en-GB" sz="1100" b="1" dirty="0">
                <a:solidFill>
                  <a:srgbClr val="0000FF"/>
                </a:solidFill>
              </a:endParaRPr>
            </a:p>
            <a:p>
              <a:r>
                <a:rPr lang="en-GB" sz="1000" dirty="0">
                  <a:solidFill>
                    <a:schemeClr val="accent5">
                      <a:lumMod val="75000"/>
                    </a:schemeClr>
                  </a:solidFill>
                  <a:hlinkClick r:id="rId33" action="ppaction://hlinksldjump">
                    <a:extLst>
                      <a:ext uri="{A12FA001-AC4F-418D-AE19-62706E023703}">
                        <ahyp:hlinkClr xmlns:ahyp="http://schemas.microsoft.com/office/drawing/2018/hyperlinkcolor" val="tx"/>
                      </a:ext>
                    </a:extLst>
                  </a:hlinkClick>
                </a:rPr>
                <a:t>The Spiral of Innovations</a:t>
              </a:r>
              <a:endParaRPr lang="en-GB" sz="1000" dirty="0">
                <a:solidFill>
                  <a:schemeClr val="accent5">
                    <a:lumMod val="75000"/>
                  </a:schemeClr>
                </a:solidFill>
              </a:endParaRPr>
            </a:p>
            <a:p>
              <a:r>
                <a:rPr lang="en-GB" sz="1000" dirty="0">
                  <a:solidFill>
                    <a:schemeClr val="accent5">
                      <a:lumMod val="75000"/>
                    </a:schemeClr>
                  </a:solidFill>
                  <a:hlinkClick r:id="rId3" action="ppaction://hlinksldjump">
                    <a:extLst>
                      <a:ext uri="{A12FA001-AC4F-418D-AE19-62706E023703}">
                        <ahyp:hlinkClr xmlns:ahyp="http://schemas.microsoft.com/office/drawing/2018/hyperlinkcolor" val="tx"/>
                      </a:ext>
                    </a:extLst>
                  </a:hlinkClick>
                </a:rPr>
                <a:t>The Circle of Coherence</a:t>
              </a:r>
              <a:endParaRPr lang="en-GB" sz="1000" dirty="0">
                <a:solidFill>
                  <a:schemeClr val="accent5">
                    <a:lumMod val="75000"/>
                  </a:schemeClr>
                </a:solidFill>
              </a:endParaRPr>
            </a:p>
            <a:p>
              <a:r>
                <a:rPr lang="en-GB" sz="1000" dirty="0">
                  <a:solidFill>
                    <a:schemeClr val="accent5">
                      <a:lumMod val="75000"/>
                    </a:schemeClr>
                  </a:solidFill>
                  <a:hlinkClick r:id="rId34" action="ppaction://hlinksldjump">
                    <a:extLst>
                      <a:ext uri="{A12FA001-AC4F-418D-AE19-62706E023703}">
                        <ahyp:hlinkClr xmlns:ahyp="http://schemas.microsoft.com/office/drawing/2018/hyperlinkcolor" val="tx"/>
                      </a:ext>
                    </a:extLst>
                  </a:hlinkClick>
                </a:rPr>
                <a:t>The Triangle of Co-Creation</a:t>
              </a:r>
              <a:endParaRPr lang="en-GB" sz="1000" dirty="0">
                <a:solidFill>
                  <a:schemeClr val="accent5">
                    <a:lumMod val="75000"/>
                  </a:schemeClr>
                </a:solidFill>
              </a:endParaRPr>
            </a:p>
            <a:p>
              <a:r>
                <a:rPr lang="en-GB" sz="1000" dirty="0">
                  <a:solidFill>
                    <a:schemeClr val="accent5">
                      <a:lumMod val="75000"/>
                    </a:schemeClr>
                  </a:solidFill>
                  <a:hlinkClick r:id="rId35" action="ppaction://hlinksldjump">
                    <a:extLst>
                      <a:ext uri="{A12FA001-AC4F-418D-AE19-62706E023703}">
                        <ahyp:hlinkClr xmlns:ahyp="http://schemas.microsoft.com/office/drawing/2018/hyperlinkcolor" val="tx"/>
                      </a:ext>
                    </a:extLst>
                  </a:hlinkClick>
                </a:rPr>
                <a:t>The Network Analysis</a:t>
              </a:r>
              <a:endParaRPr lang="en-GB" sz="1000" dirty="0">
                <a:solidFill>
                  <a:schemeClr val="accent5">
                    <a:lumMod val="75000"/>
                  </a:schemeClr>
                </a:solidFill>
              </a:endParaRPr>
            </a:p>
            <a:p>
              <a:r>
                <a:rPr lang="en-GB" sz="1000" dirty="0">
                  <a:solidFill>
                    <a:schemeClr val="accent5">
                      <a:lumMod val="75000"/>
                    </a:schemeClr>
                  </a:solidFill>
                  <a:hlinkClick r:id="rId36" action="ppaction://hlinksldjump">
                    <a:extLst>
                      <a:ext uri="{A12FA001-AC4F-418D-AE19-62706E023703}">
                        <ahyp:hlinkClr xmlns:ahyp="http://schemas.microsoft.com/office/drawing/2018/hyperlinkcolor" val="tx"/>
                      </a:ext>
                    </a:extLst>
                  </a:hlinkClick>
                </a:rPr>
                <a:t>The Eco Analysis</a:t>
              </a:r>
              <a:endParaRPr lang="en-GB" sz="1000" dirty="0">
                <a:solidFill>
                  <a:schemeClr val="accent5">
                    <a:lumMod val="75000"/>
                  </a:schemeClr>
                </a:solidFill>
              </a:endParaRPr>
            </a:p>
            <a:p>
              <a:endParaRPr lang="en-GB" sz="1000" b="1" dirty="0">
                <a:solidFill>
                  <a:schemeClr val="accent6">
                    <a:lumMod val="75000"/>
                  </a:schemeClr>
                </a:solidFill>
              </a:endParaRPr>
            </a:p>
            <a:p>
              <a:r>
                <a:rPr lang="en-GB" sz="1100" b="1" dirty="0">
                  <a:solidFill>
                    <a:srgbClr val="0000FF"/>
                  </a:solidFill>
                </a:rPr>
                <a:t>Methods for training</a:t>
              </a:r>
            </a:p>
            <a:p>
              <a:r>
                <a:rPr lang="en-GB" sz="1000" dirty="0">
                  <a:solidFill>
                    <a:schemeClr val="accent5">
                      <a:lumMod val="75000"/>
                    </a:schemeClr>
                  </a:solidFill>
                  <a:hlinkClick r:id="rId37" action="ppaction://hlinksldjump">
                    <a:extLst>
                      <a:ext uri="{A12FA001-AC4F-418D-AE19-62706E023703}">
                        <ahyp:hlinkClr xmlns:ahyp="http://schemas.microsoft.com/office/drawing/2018/hyperlinkcolor" val="tx"/>
                      </a:ext>
                    </a:extLst>
                  </a:hlinkClick>
                </a:rPr>
                <a:t>The diamond model</a:t>
              </a:r>
              <a:endParaRPr lang="en-GB" sz="1000" dirty="0">
                <a:solidFill>
                  <a:schemeClr val="accent5">
                    <a:lumMod val="75000"/>
                  </a:schemeClr>
                </a:solidFill>
              </a:endParaRPr>
            </a:p>
            <a:p>
              <a:r>
                <a:rPr lang="en-GB" sz="1000" dirty="0">
                  <a:solidFill>
                    <a:schemeClr val="accent5">
                      <a:lumMod val="75000"/>
                    </a:schemeClr>
                  </a:solidFill>
                  <a:hlinkClick r:id="rId34" action="ppaction://hlinksldjump">
                    <a:extLst>
                      <a:ext uri="{A12FA001-AC4F-418D-AE19-62706E023703}">
                        <ahyp:hlinkClr xmlns:ahyp="http://schemas.microsoft.com/office/drawing/2018/hyperlinkcolor" val="tx"/>
                      </a:ext>
                    </a:extLst>
                  </a:hlinkClick>
                </a:rPr>
                <a:t>The Fishbowl</a:t>
              </a:r>
              <a:endParaRPr lang="en-GB" sz="1000" dirty="0">
                <a:solidFill>
                  <a:schemeClr val="accent5">
                    <a:lumMod val="75000"/>
                  </a:schemeClr>
                </a:solidFill>
              </a:endParaRPr>
            </a:p>
            <a:p>
              <a:r>
                <a:rPr lang="en-GB" sz="1000" dirty="0">
                  <a:solidFill>
                    <a:schemeClr val="accent5">
                      <a:lumMod val="75000"/>
                    </a:schemeClr>
                  </a:solidFill>
                  <a:hlinkClick r:id="rId38" action="ppaction://hlinksldjump">
                    <a:extLst>
                      <a:ext uri="{A12FA001-AC4F-418D-AE19-62706E023703}">
                        <ahyp:hlinkClr xmlns:ahyp="http://schemas.microsoft.com/office/drawing/2018/hyperlinkcolor" val="tx"/>
                      </a:ext>
                    </a:extLst>
                  </a:hlinkClick>
                </a:rPr>
                <a:t>The World Café</a:t>
              </a:r>
              <a:endParaRPr lang="en-GB" sz="1000" dirty="0">
                <a:solidFill>
                  <a:schemeClr val="accent5">
                    <a:lumMod val="75000"/>
                  </a:schemeClr>
                </a:solidFill>
              </a:endParaRPr>
            </a:p>
            <a:p>
              <a:r>
                <a:rPr lang="en-GB" sz="1000" dirty="0">
                  <a:solidFill>
                    <a:schemeClr val="accent5">
                      <a:lumMod val="75000"/>
                    </a:schemeClr>
                  </a:solidFill>
                  <a:hlinkClick r:id="rId39" action="ppaction://hlinksldjump">
                    <a:extLst>
                      <a:ext uri="{A12FA001-AC4F-418D-AE19-62706E023703}">
                        <ahyp:hlinkClr xmlns:ahyp="http://schemas.microsoft.com/office/drawing/2018/hyperlinkcolor" val="tx"/>
                      </a:ext>
                    </a:extLst>
                  </a:hlinkClick>
                </a:rPr>
                <a:t>How to use the network tools?</a:t>
              </a:r>
              <a:endParaRPr lang="en-GB" sz="1000" dirty="0">
                <a:solidFill>
                  <a:schemeClr val="accent5">
                    <a:lumMod val="75000"/>
                  </a:schemeClr>
                </a:solidFill>
              </a:endParaRPr>
            </a:p>
            <a:p>
              <a:r>
                <a:rPr lang="en-GB" sz="1000" dirty="0">
                  <a:solidFill>
                    <a:schemeClr val="accent5">
                      <a:lumMod val="75000"/>
                    </a:schemeClr>
                  </a:solidFill>
                  <a:hlinkClick r:id="rId39" action="ppaction://hlinksldjump">
                    <a:extLst>
                      <a:ext uri="{A12FA001-AC4F-418D-AE19-62706E023703}">
                        <ahyp:hlinkClr xmlns:ahyp="http://schemas.microsoft.com/office/drawing/2018/hyperlinkcolor" val="tx"/>
                      </a:ext>
                    </a:extLst>
                  </a:hlinkClick>
                </a:rPr>
                <a:t>Role play</a:t>
              </a:r>
              <a:endParaRPr lang="en-GB" sz="1000" dirty="0">
                <a:solidFill>
                  <a:schemeClr val="accent5">
                    <a:lumMod val="75000"/>
                  </a:schemeClr>
                </a:solidFill>
              </a:endParaRPr>
            </a:p>
            <a:p>
              <a:r>
                <a:rPr lang="en-GB" sz="1000" dirty="0">
                  <a:solidFill>
                    <a:schemeClr val="accent5">
                      <a:lumMod val="75000"/>
                    </a:schemeClr>
                  </a:solidFill>
                  <a:hlinkClick r:id="rId40" action="ppaction://hlinksldjump">
                    <a:extLst>
                      <a:ext uri="{A12FA001-AC4F-418D-AE19-62706E023703}">
                        <ahyp:hlinkClr xmlns:ahyp="http://schemas.microsoft.com/office/drawing/2018/hyperlinkcolor" val="tx"/>
                      </a:ext>
                    </a:extLst>
                  </a:hlinkClick>
                </a:rPr>
                <a:t>Network constellation</a:t>
              </a:r>
              <a:endParaRPr lang="en-GB" sz="1000" dirty="0">
                <a:solidFill>
                  <a:schemeClr val="accent5">
                    <a:lumMod val="75000"/>
                  </a:schemeClr>
                </a:solidFill>
              </a:endParaRPr>
            </a:p>
            <a:p>
              <a:r>
                <a:rPr lang="en-GB" sz="1000" dirty="0">
                  <a:solidFill>
                    <a:schemeClr val="accent5">
                      <a:lumMod val="75000"/>
                    </a:schemeClr>
                  </a:solidFill>
                  <a:hlinkClick r:id="rId41" action="ppaction://hlinksldjump"/>
                </a:rPr>
                <a:t>Ice brakers and energisers</a:t>
              </a:r>
              <a:endParaRPr lang="en-GB" sz="1000" dirty="0">
                <a:solidFill>
                  <a:schemeClr val="accent5">
                    <a:lumMod val="75000"/>
                  </a:schemeClr>
                </a:solidFill>
              </a:endParaRPr>
            </a:p>
            <a:p>
              <a:endParaRPr lang="en-GB" sz="1000" b="1" dirty="0">
                <a:solidFill>
                  <a:schemeClr val="accent6">
                    <a:lumMod val="75000"/>
                  </a:schemeClr>
                </a:solidFill>
              </a:endParaRPr>
            </a:p>
            <a:p>
              <a:r>
                <a:rPr lang="en-GB" sz="1100" b="1" dirty="0">
                  <a:solidFill>
                    <a:srgbClr val="0000FF"/>
                  </a:solidFill>
                </a:rPr>
                <a:t>Management</a:t>
              </a:r>
            </a:p>
            <a:p>
              <a:r>
                <a:rPr lang="en-GB" sz="1000" dirty="0" err="1">
                  <a:solidFill>
                    <a:schemeClr val="accent5">
                      <a:lumMod val="75000"/>
                    </a:schemeClr>
                  </a:solidFill>
                  <a:hlinkClick r:id="rId42" action="ppaction://hlinksldjump">
                    <a:extLst>
                      <a:ext uri="{A12FA001-AC4F-418D-AE19-62706E023703}">
                        <ahyp:hlinkClr xmlns:ahyp="http://schemas.microsoft.com/office/drawing/2018/hyperlinkcolor" val="tx"/>
                      </a:ext>
                    </a:extLst>
                  </a:hlinkClick>
                </a:rPr>
                <a:t>Mindmap</a:t>
              </a:r>
              <a:r>
                <a:rPr lang="en-GB" sz="1000" dirty="0">
                  <a:solidFill>
                    <a:schemeClr val="accent5">
                      <a:lumMod val="75000"/>
                    </a:schemeClr>
                  </a:solidFill>
                  <a:hlinkClick r:id="rId42" action="ppaction://hlinksldjump">
                    <a:extLst>
                      <a:ext uri="{A12FA001-AC4F-418D-AE19-62706E023703}">
                        <ahyp:hlinkClr xmlns:ahyp="http://schemas.microsoft.com/office/drawing/2018/hyperlinkcolor" val="tx"/>
                      </a:ext>
                    </a:extLst>
                  </a:hlinkClick>
                </a:rPr>
                <a:t> </a:t>
              </a:r>
              <a:r>
                <a:rPr lang="en-GB" sz="1000" dirty="0">
                  <a:solidFill>
                    <a:schemeClr val="accent5">
                      <a:lumMod val="75000"/>
                    </a:schemeClr>
                  </a:solidFill>
                  <a:hlinkClick r:id="rId42" action="ppaction://hlinksldjump"/>
                </a:rPr>
                <a:t>for managers</a:t>
              </a:r>
              <a:endParaRPr lang="en-GB" sz="1000" dirty="0">
                <a:solidFill>
                  <a:schemeClr val="accent5">
                    <a:lumMod val="75000"/>
                  </a:schemeClr>
                </a:solidFill>
              </a:endParaRPr>
            </a:p>
            <a:p>
              <a:r>
                <a:rPr lang="en-GB" sz="1000" dirty="0">
                  <a:hlinkClick r:id="rId43" action="ppaction://hlinksldjump"/>
                </a:rPr>
                <a:t>The Business Model Canvas</a:t>
              </a:r>
              <a:endParaRPr lang="en-GB" sz="1000" dirty="0"/>
            </a:p>
            <a:p>
              <a:endParaRPr lang="en-GB" sz="1100" b="1" dirty="0">
                <a:solidFill>
                  <a:schemeClr val="accent6">
                    <a:lumMod val="75000"/>
                  </a:schemeClr>
                </a:solidFill>
              </a:endParaRPr>
            </a:p>
            <a:p>
              <a:r>
                <a:rPr lang="en-GB" sz="1100" b="1" dirty="0">
                  <a:solidFill>
                    <a:srgbClr val="0000FF"/>
                  </a:solidFill>
                </a:rPr>
                <a:t>Coaching</a:t>
              </a:r>
            </a:p>
            <a:p>
              <a:r>
                <a:rPr lang="en-GB" sz="1000" dirty="0">
                  <a:solidFill>
                    <a:schemeClr val="accent5">
                      <a:lumMod val="75000"/>
                    </a:schemeClr>
                  </a:solidFill>
                  <a:hlinkClick r:id="rId44" action="ppaction://hlinksldjump">
                    <a:extLst>
                      <a:ext uri="{A12FA001-AC4F-418D-AE19-62706E023703}">
                        <ahyp:hlinkClr xmlns:ahyp="http://schemas.microsoft.com/office/drawing/2018/hyperlinkcolor" val="tx"/>
                      </a:ext>
                    </a:extLst>
                  </a:hlinkClick>
                </a:rPr>
                <a:t>Guideline for peer coaching (1)</a:t>
              </a:r>
              <a:endParaRPr lang="en-GB" sz="1000" dirty="0">
                <a:solidFill>
                  <a:schemeClr val="accent5">
                    <a:lumMod val="75000"/>
                  </a:schemeClr>
                </a:solidFill>
                <a:hlinkClick r:id="rId45" action="ppaction://hlinksldjump">
                  <a:extLst>
                    <a:ext uri="{A12FA001-AC4F-418D-AE19-62706E023703}">
                      <ahyp:hlinkClr xmlns:ahyp="http://schemas.microsoft.com/office/drawing/2018/hyperlinkcolor" val="tx"/>
                    </a:ext>
                  </a:extLst>
                </a:hlinkClick>
              </a:endParaRPr>
            </a:p>
            <a:p>
              <a:r>
                <a:rPr lang="en-GB" sz="1000" dirty="0">
                  <a:solidFill>
                    <a:schemeClr val="accent5">
                      <a:lumMod val="75000"/>
                    </a:schemeClr>
                  </a:solidFill>
                  <a:hlinkClick r:id="rId45" action="ppaction://hlinksldjump">
                    <a:extLst>
                      <a:ext uri="{A12FA001-AC4F-418D-AE19-62706E023703}">
                        <ahyp:hlinkClr xmlns:ahyp="http://schemas.microsoft.com/office/drawing/2018/hyperlinkcolor" val="tx"/>
                      </a:ext>
                    </a:extLst>
                  </a:hlinkClick>
                </a:rPr>
                <a:t>Guideline for peer consultation</a:t>
              </a:r>
              <a:r>
                <a:rPr lang="en-GB" sz="1000" dirty="0">
                  <a:solidFill>
                    <a:schemeClr val="accent5">
                      <a:lumMod val="75000"/>
                    </a:schemeClr>
                  </a:solidFill>
                </a:rPr>
                <a:t> (2)</a:t>
              </a:r>
            </a:p>
            <a:p>
              <a:r>
                <a:rPr lang="en-GB" sz="1000" dirty="0">
                  <a:solidFill>
                    <a:schemeClr val="accent5">
                      <a:lumMod val="75000"/>
                    </a:schemeClr>
                  </a:solidFill>
                  <a:hlinkClick r:id="rId46" action="ppaction://hlinksldjump">
                    <a:extLst>
                      <a:ext uri="{A12FA001-AC4F-418D-AE19-62706E023703}">
                        <ahyp:hlinkClr xmlns:ahyp="http://schemas.microsoft.com/office/drawing/2018/hyperlinkcolor" val="tx"/>
                      </a:ext>
                    </a:extLst>
                  </a:hlinkClick>
                </a:rPr>
                <a:t>Story telling</a:t>
              </a:r>
              <a:endParaRPr lang="en-GB" sz="1000" dirty="0">
                <a:solidFill>
                  <a:schemeClr val="accent5">
                    <a:lumMod val="75000"/>
                  </a:schemeClr>
                </a:solidFill>
              </a:endParaRPr>
            </a:p>
            <a:p>
              <a:endParaRPr lang="en-GB" sz="1000" b="1" dirty="0">
                <a:solidFill>
                  <a:schemeClr val="accent6">
                    <a:lumMod val="75000"/>
                  </a:schemeClr>
                </a:solidFill>
              </a:endParaRPr>
            </a:p>
            <a:p>
              <a:endParaRPr lang="en-GB" sz="1000" b="1" dirty="0">
                <a:solidFill>
                  <a:schemeClr val="accent6">
                    <a:lumMod val="75000"/>
                  </a:schemeClr>
                </a:solidFill>
              </a:endParaRPr>
            </a:p>
            <a:p>
              <a:r>
                <a:rPr lang="en-GB" sz="1100" b="1" dirty="0">
                  <a:solidFill>
                    <a:srgbClr val="0000FF"/>
                  </a:solidFill>
                </a:rPr>
                <a:t>Monitoring and evaluation</a:t>
              </a:r>
            </a:p>
            <a:p>
              <a:r>
                <a:rPr lang="en-GB" sz="1000" dirty="0">
                  <a:solidFill>
                    <a:schemeClr val="accent5">
                      <a:lumMod val="75000"/>
                    </a:schemeClr>
                  </a:solidFill>
                  <a:hlinkClick r:id="rId47" action="ppaction://hlinksldjump">
                    <a:extLst>
                      <a:ext uri="{A12FA001-AC4F-418D-AE19-62706E023703}">
                        <ahyp:hlinkClr xmlns:ahyp="http://schemas.microsoft.com/office/drawing/2018/hyperlinkcolor" val="tx"/>
                      </a:ext>
                    </a:extLst>
                  </a:hlinkClick>
                </a:rPr>
                <a:t>Good practices prompt card</a:t>
              </a:r>
              <a:endParaRPr lang="en-GB" sz="1000" dirty="0">
                <a:solidFill>
                  <a:schemeClr val="accent5">
                    <a:lumMod val="75000"/>
                  </a:schemeClr>
                </a:solidFill>
                <a:hlinkClick r:id="rId48" action="ppaction://hlinksldjump">
                  <a:extLst>
                    <a:ext uri="{A12FA001-AC4F-418D-AE19-62706E023703}">
                      <ahyp:hlinkClr xmlns:ahyp="http://schemas.microsoft.com/office/drawing/2018/hyperlinkcolor" val="tx"/>
                    </a:ext>
                  </a:extLst>
                </a:hlinkClick>
              </a:endParaRPr>
            </a:p>
            <a:p>
              <a:r>
                <a:rPr lang="en-GB" sz="1000" dirty="0">
                  <a:solidFill>
                    <a:schemeClr val="accent5">
                      <a:lumMod val="75000"/>
                    </a:schemeClr>
                  </a:solidFill>
                  <a:hlinkClick r:id="rId48" action="ppaction://hlinksldjump">
                    <a:extLst>
                      <a:ext uri="{A12FA001-AC4F-418D-AE19-62706E023703}">
                        <ahyp:hlinkClr xmlns:ahyp="http://schemas.microsoft.com/office/drawing/2018/hyperlinkcolor" val="tx"/>
                      </a:ext>
                    </a:extLst>
                  </a:hlinkClick>
                </a:rPr>
                <a:t>Become a reflexive partner</a:t>
              </a:r>
              <a:endParaRPr lang="en-GB" sz="1000" dirty="0">
                <a:solidFill>
                  <a:schemeClr val="accent5">
                    <a:lumMod val="75000"/>
                  </a:schemeClr>
                </a:solidFill>
                <a:hlinkClick r:id="rId49" action="ppaction://hlinksldjump">
                  <a:extLst>
                    <a:ext uri="{A12FA001-AC4F-418D-AE19-62706E023703}">
                      <ahyp:hlinkClr xmlns:ahyp="http://schemas.microsoft.com/office/drawing/2018/hyperlinkcolor" val="tx"/>
                    </a:ext>
                  </a:extLst>
                </a:hlinkClick>
              </a:endParaRPr>
            </a:p>
            <a:p>
              <a:r>
                <a:rPr lang="en-GB" sz="1000" dirty="0">
                  <a:solidFill>
                    <a:schemeClr val="accent5">
                      <a:lumMod val="75000"/>
                    </a:schemeClr>
                  </a:solidFill>
                  <a:hlinkClick r:id="rId49" action="ppaction://hlinksldjump">
                    <a:extLst>
                      <a:ext uri="{A12FA001-AC4F-418D-AE19-62706E023703}">
                        <ahyp:hlinkClr xmlns:ahyp="http://schemas.microsoft.com/office/drawing/2018/hyperlinkcolor" val="tx"/>
                      </a:ext>
                    </a:extLst>
                  </a:hlinkClick>
                </a:rPr>
                <a:t>Feedback: Pearls, Puzzles and Proposals</a:t>
              </a:r>
              <a:endParaRPr lang="en-GB" sz="1000" dirty="0">
                <a:solidFill>
                  <a:schemeClr val="accent5">
                    <a:lumMod val="75000"/>
                  </a:schemeClr>
                </a:solidFill>
              </a:endParaRPr>
            </a:p>
            <a:p>
              <a:r>
                <a:rPr lang="en-GB" sz="1000" dirty="0">
                  <a:solidFill>
                    <a:schemeClr val="accent5">
                      <a:lumMod val="75000"/>
                    </a:schemeClr>
                  </a:solidFill>
                  <a:hlinkClick r:id="rId50" action="ppaction://hlinksldjump">
                    <a:extLst>
                      <a:ext uri="{A12FA001-AC4F-418D-AE19-62706E023703}">
                        <ahyp:hlinkClr xmlns:ahyp="http://schemas.microsoft.com/office/drawing/2018/hyperlinkcolor" val="tx"/>
                      </a:ext>
                    </a:extLst>
                  </a:hlinkClick>
                </a:rPr>
                <a:t>The Energy Time Line Method</a:t>
              </a:r>
              <a:endParaRPr lang="en-GB" sz="1000" dirty="0">
                <a:solidFill>
                  <a:schemeClr val="accent5">
                    <a:lumMod val="75000"/>
                  </a:schemeClr>
                </a:solidFill>
              </a:endParaRPr>
            </a:p>
            <a:p>
              <a:r>
                <a:rPr lang="en-GB" sz="1000" dirty="0">
                  <a:solidFill>
                    <a:schemeClr val="accent5">
                      <a:lumMod val="75000"/>
                    </a:schemeClr>
                  </a:solidFill>
                  <a:hlinkClick r:id="rId51" action="ppaction://hlinksldjump">
                    <a:extLst>
                      <a:ext uri="{A12FA001-AC4F-418D-AE19-62706E023703}">
                        <ahyp:hlinkClr xmlns:ahyp="http://schemas.microsoft.com/office/drawing/2018/hyperlinkcolor" val="tx"/>
                      </a:ext>
                    </a:extLst>
                  </a:hlinkClick>
                </a:rPr>
                <a:t>The Learning History</a:t>
              </a:r>
              <a:endParaRPr lang="en-GB" sz="1000" dirty="0">
                <a:solidFill>
                  <a:schemeClr val="accent5">
                    <a:lumMod val="75000"/>
                  </a:schemeClr>
                </a:solidFill>
              </a:endParaRPr>
            </a:p>
            <a:p>
              <a:r>
                <a:rPr lang="en-GB" sz="1000" dirty="0">
                  <a:hlinkClick r:id="rId49" action="ppaction://hlinksldjump"/>
                </a:rPr>
                <a:t>Pearls, Puzzles and Proposals</a:t>
              </a:r>
              <a:endParaRPr lang="en-GB" sz="1000" dirty="0"/>
            </a:p>
            <a:p>
              <a:r>
                <a:rPr lang="en-GB" sz="1000" dirty="0">
                  <a:hlinkClick r:id="rId52" action="ppaction://hlinksldjump"/>
                </a:rPr>
                <a:t>Feedback in co-creative processes</a:t>
              </a:r>
              <a:endParaRPr lang="en-GB" sz="1000" dirty="0"/>
            </a:p>
            <a:p>
              <a:endParaRPr lang="en-GB" sz="1000" dirty="0"/>
            </a:p>
            <a:p>
              <a:r>
                <a:rPr lang="en-GB" sz="1100" b="1" dirty="0">
                  <a:solidFill>
                    <a:srgbClr val="0000FF"/>
                  </a:solidFill>
                </a:rPr>
                <a:t>Colophon</a:t>
              </a:r>
            </a:p>
            <a:p>
              <a:r>
                <a:rPr lang="en-GB" sz="1000" dirty="0">
                  <a:solidFill>
                    <a:schemeClr val="accent5">
                      <a:lumMod val="75000"/>
                    </a:schemeClr>
                  </a:solidFill>
                  <a:hlinkClick r:id="rId53" action="ppaction://hlinksldjump"/>
                </a:rPr>
                <a:t>About the Toolbox Portal</a:t>
              </a:r>
              <a:endParaRPr lang="en-GB" sz="1000" dirty="0">
                <a:solidFill>
                  <a:schemeClr val="accent5">
                    <a:lumMod val="75000"/>
                  </a:schemeClr>
                </a:solidFill>
              </a:endParaRPr>
            </a:p>
            <a:p>
              <a:r>
                <a:rPr lang="en-GB" sz="1000" dirty="0">
                  <a:solidFill>
                    <a:schemeClr val="accent5">
                      <a:lumMod val="75000"/>
                    </a:schemeClr>
                  </a:solidFill>
                  <a:hlinkClick r:id="rId54" action="ppaction://hlinksldjump">
                    <a:extLst>
                      <a:ext uri="{A12FA001-AC4F-418D-AE19-62706E023703}">
                        <ahyp:hlinkClr xmlns:ahyp="http://schemas.microsoft.com/office/drawing/2018/hyperlinkcolor" val="tx"/>
                      </a:ext>
                    </a:extLst>
                  </a:hlinkClick>
                </a:rPr>
                <a:t>What’s new?</a:t>
              </a:r>
              <a:endParaRPr lang="en-GB" sz="1000" dirty="0">
                <a:solidFill>
                  <a:schemeClr val="accent5">
                    <a:lumMod val="75000"/>
                  </a:schemeClr>
                </a:solidFill>
              </a:endParaRPr>
            </a:p>
            <a:p>
              <a:endParaRPr lang="en-GB" sz="1000" dirty="0"/>
            </a:p>
            <a:p>
              <a:endParaRPr lang="en-GB" sz="1000" dirty="0"/>
            </a:p>
          </p:txBody>
        </p:sp>
        <p:sp>
          <p:nvSpPr>
            <p:cNvPr id="7" name="Actieknop: Vooruit of Volgende 6">
              <a:hlinkClick r:id="rId54" action="ppaction://hlinksldjump" highlightClick="1"/>
              <a:extLst>
                <a:ext uri="{FF2B5EF4-FFF2-40B4-BE49-F238E27FC236}">
                  <a16:creationId xmlns:a16="http://schemas.microsoft.com/office/drawing/2014/main" id="{C3DCEF24-A3E4-2389-ADB0-4BABD317184E}"/>
                </a:ext>
              </a:extLst>
            </p:cNvPr>
            <p:cNvSpPr/>
            <p:nvPr/>
          </p:nvSpPr>
          <p:spPr>
            <a:xfrm>
              <a:off x="598105" y="5285703"/>
              <a:ext cx="312821" cy="246647"/>
            </a:xfrm>
            <a:prstGeom prst="actionButtonForwardNex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kstvak 7">
              <a:extLst>
                <a:ext uri="{FF2B5EF4-FFF2-40B4-BE49-F238E27FC236}">
                  <a16:creationId xmlns:a16="http://schemas.microsoft.com/office/drawing/2014/main" id="{596EA307-4CF5-FE46-B4AA-60D90084669D}"/>
                </a:ext>
              </a:extLst>
            </p:cNvPr>
            <p:cNvSpPr txBox="1"/>
            <p:nvPr/>
          </p:nvSpPr>
          <p:spPr>
            <a:xfrm>
              <a:off x="961059" y="5280213"/>
              <a:ext cx="1720517" cy="246221"/>
            </a:xfrm>
            <a:prstGeom prst="rect">
              <a:avLst/>
            </a:prstGeom>
            <a:noFill/>
          </p:spPr>
          <p:txBody>
            <a:bodyPr wrap="square" rtlCol="0">
              <a:spAutoFit/>
            </a:bodyPr>
            <a:lstStyle/>
            <a:p>
              <a:r>
                <a:rPr lang="en-GB" sz="1000" dirty="0"/>
                <a:t>Go to document</a:t>
              </a:r>
            </a:p>
          </p:txBody>
        </p:sp>
        <p:pic>
          <p:nvPicPr>
            <p:cNvPr id="9" name="Afbeelding 8" descr="Afbeelding met schermopname, multimedia&#10;&#10;Automatisch gegenereerde beschrijving">
              <a:hlinkClick r:id="rId55"/>
              <a:extLst>
                <a:ext uri="{FF2B5EF4-FFF2-40B4-BE49-F238E27FC236}">
                  <a16:creationId xmlns:a16="http://schemas.microsoft.com/office/drawing/2014/main" id="{E6741446-0742-6854-7276-76DE11D3750D}"/>
                </a:ext>
              </a:extLst>
            </p:cNvPr>
            <p:cNvPicPr>
              <a:picLocks noChangeAspect="1"/>
            </p:cNvPicPr>
            <p:nvPr/>
          </p:nvPicPr>
          <p:blipFill>
            <a:blip r:embed="rId56">
              <a:extLst>
                <a:ext uri="{28A0092B-C50C-407E-A947-70E740481C1C}">
                  <a14:useLocalDpi xmlns:a14="http://schemas.microsoft.com/office/drawing/2010/main" val="0"/>
                </a:ext>
                <a:ext uri="{837473B0-CC2E-450A-ABE3-18F120FF3D39}">
                  <a1611:picAttrSrcUrl xmlns:a1611="http://schemas.microsoft.com/office/drawing/2016/11/main" r:id="rId57"/>
                </a:ext>
              </a:extLst>
            </a:blip>
            <a:stretch>
              <a:fillRect/>
            </a:stretch>
          </p:blipFill>
          <p:spPr>
            <a:xfrm>
              <a:off x="497503" y="5732582"/>
              <a:ext cx="497770" cy="497355"/>
            </a:xfrm>
            <a:prstGeom prst="rect">
              <a:avLst/>
            </a:prstGeom>
          </p:spPr>
        </p:pic>
        <p:sp>
          <p:nvSpPr>
            <p:cNvPr id="10" name="Tekstvak 9">
              <a:extLst>
                <a:ext uri="{FF2B5EF4-FFF2-40B4-BE49-F238E27FC236}">
                  <a16:creationId xmlns:a16="http://schemas.microsoft.com/office/drawing/2014/main" id="{5D065544-1549-62A3-C541-F6D32BED698E}"/>
                </a:ext>
              </a:extLst>
            </p:cNvPr>
            <p:cNvSpPr txBox="1"/>
            <p:nvPr/>
          </p:nvSpPr>
          <p:spPr>
            <a:xfrm>
              <a:off x="955421" y="5803783"/>
              <a:ext cx="1720517" cy="246221"/>
            </a:xfrm>
            <a:prstGeom prst="rect">
              <a:avLst/>
            </a:prstGeom>
            <a:noFill/>
          </p:spPr>
          <p:txBody>
            <a:bodyPr wrap="square" rtlCol="0">
              <a:spAutoFit/>
            </a:bodyPr>
            <a:lstStyle/>
            <a:p>
              <a:r>
                <a:rPr lang="en-GB" sz="1000" dirty="0"/>
                <a:t>Watch video</a:t>
              </a:r>
            </a:p>
          </p:txBody>
        </p:sp>
      </p:grpSp>
    </p:spTree>
    <p:extLst>
      <p:ext uri="{BB962C8B-B14F-4D97-AF65-F5344CB8AC3E}">
        <p14:creationId xmlns:p14="http://schemas.microsoft.com/office/powerpoint/2010/main" val="1539198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F3E2B59E-3BC2-434F-9AA2-AEC5700B4B58}"/>
              </a:ext>
            </a:extLst>
          </p:cNvPr>
          <p:cNvGrpSpPr/>
          <p:nvPr/>
        </p:nvGrpSpPr>
        <p:grpSpPr>
          <a:xfrm>
            <a:off x="-3350" y="0"/>
            <a:ext cx="10385548" cy="6858000"/>
            <a:chOff x="-3350" y="0"/>
            <a:chExt cx="10385548" cy="6858000"/>
          </a:xfrm>
        </p:grpSpPr>
        <p:sp>
          <p:nvSpPr>
            <p:cNvPr id="10" name="Rechthoek 9">
              <a:extLst>
                <a:ext uri="{FF2B5EF4-FFF2-40B4-BE49-F238E27FC236}">
                  <a16:creationId xmlns:a16="http://schemas.microsoft.com/office/drawing/2014/main" id="{486B38A6-89E6-44A3-A712-B51FB553F898}"/>
                </a:ext>
              </a:extLst>
            </p:cNvPr>
            <p:cNvSpPr/>
            <p:nvPr/>
          </p:nvSpPr>
          <p:spPr>
            <a:xfrm>
              <a:off x="-3350"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132166" y="1510268"/>
              <a:ext cx="3434220" cy="369332"/>
            </a:xfrm>
            <a:prstGeom prst="rect">
              <a:avLst/>
            </a:prstGeom>
            <a:noFill/>
          </p:spPr>
          <p:txBody>
            <a:bodyPr wrap="square" rtlCol="0">
              <a:spAutoFit/>
            </a:bodyPr>
            <a:lstStyle/>
            <a:p>
              <a:r>
                <a:rPr lang="en-GB" dirty="0">
                  <a:solidFill>
                    <a:srgbClr val="C00000"/>
                  </a:solidFill>
                </a:rPr>
                <a:t>Typology of advisor’s roles</a:t>
              </a:r>
            </a:p>
          </p:txBody>
        </p:sp>
        <p:sp>
          <p:nvSpPr>
            <p:cNvPr id="22" name="Textfeld 10">
              <a:extLst>
                <a:ext uri="{FF2B5EF4-FFF2-40B4-BE49-F238E27FC236}">
                  <a16:creationId xmlns:a16="http://schemas.microsoft.com/office/drawing/2014/main" id="{573BF54C-6671-4458-ABAA-40E37B903D39}"/>
                </a:ext>
              </a:extLst>
            </p:cNvPr>
            <p:cNvSpPr txBox="1"/>
            <p:nvPr/>
          </p:nvSpPr>
          <p:spPr>
            <a:xfrm>
              <a:off x="58824" y="6121423"/>
              <a:ext cx="3858716" cy="646331"/>
            </a:xfrm>
            <a:prstGeom prst="rect">
              <a:avLst/>
            </a:prstGeom>
            <a:noFill/>
          </p:spPr>
          <p:txBody>
            <a:bodyPr wrap="square" rtlCol="0">
              <a:spAutoFit/>
            </a:bodyPr>
            <a:lstStyle/>
            <a:p>
              <a:r>
                <a:rPr lang="de-CH" sz="900" dirty="0">
                  <a:solidFill>
                    <a:schemeClr val="accent6">
                      <a:lumMod val="75000"/>
                    </a:schemeClr>
                  </a:solidFill>
                </a:rPr>
                <a:t>Source: Andrea Knierim, Maria Gerster-</a:t>
              </a:r>
              <a:r>
                <a:rPr lang="de-CH" sz="900" dirty="0" err="1">
                  <a:solidFill>
                    <a:schemeClr val="accent6">
                      <a:lumMod val="75000"/>
                    </a:schemeClr>
                  </a:solidFill>
                </a:rPr>
                <a:t>Bentaya</a:t>
              </a:r>
              <a:r>
                <a:rPr lang="de-CH" sz="900" dirty="0">
                  <a:solidFill>
                    <a:schemeClr val="accent6">
                      <a:lumMod val="75000"/>
                    </a:schemeClr>
                  </a:solidFill>
                </a:rPr>
                <a:t>, </a:t>
              </a:r>
              <a:r>
                <a:rPr lang="de-CH" sz="900" dirty="0" err="1">
                  <a:solidFill>
                    <a:schemeClr val="accent6">
                      <a:lumMod val="75000"/>
                    </a:schemeClr>
                  </a:solidFill>
                </a:rPr>
                <a:t>Fanos</a:t>
              </a:r>
              <a:r>
                <a:rPr lang="de-CH" sz="900" dirty="0">
                  <a:solidFill>
                    <a:schemeClr val="accent6">
                      <a:lumMod val="75000"/>
                    </a:schemeClr>
                  </a:solidFill>
                </a:rPr>
                <a:t> </a:t>
              </a:r>
              <a:r>
                <a:rPr lang="de-CH" sz="900" dirty="0" err="1">
                  <a:solidFill>
                    <a:schemeClr val="accent6">
                      <a:lumMod val="75000"/>
                    </a:schemeClr>
                  </a:solidFill>
                </a:rPr>
                <a:t>Mekonnen</a:t>
              </a:r>
              <a:r>
                <a:rPr lang="de-CH" sz="900" dirty="0">
                  <a:solidFill>
                    <a:schemeClr val="accent6">
                      <a:lumMod val="75000"/>
                    </a:schemeClr>
                  </a:solidFill>
                </a:rPr>
                <a:t> Birke,</a:t>
              </a:r>
            </a:p>
            <a:p>
              <a:r>
                <a:rPr lang="de-CH" sz="900" dirty="0" err="1">
                  <a:solidFill>
                    <a:schemeClr val="accent6">
                      <a:lumMod val="75000"/>
                    </a:schemeClr>
                  </a:solidFill>
                </a:rPr>
                <a:t>Sangeun</a:t>
              </a:r>
              <a:r>
                <a:rPr lang="de-CH" sz="900" dirty="0">
                  <a:solidFill>
                    <a:schemeClr val="accent6">
                      <a:lumMod val="75000"/>
                    </a:schemeClr>
                  </a:solidFill>
                </a:rPr>
                <a:t> </a:t>
              </a:r>
              <a:r>
                <a:rPr lang="de-CH" sz="900" dirty="0" err="1">
                  <a:solidFill>
                    <a:schemeClr val="accent6">
                      <a:lumMod val="75000"/>
                    </a:schemeClr>
                  </a:solidFill>
                </a:rPr>
                <a:t>Bae</a:t>
              </a:r>
              <a:r>
                <a:rPr lang="de-CH" sz="900" dirty="0">
                  <a:solidFill>
                    <a:schemeClr val="accent6">
                      <a:lumMod val="75000"/>
                    </a:schemeClr>
                  </a:solidFill>
                </a:rPr>
                <a:t>, Tom Kelly (2021): </a:t>
              </a:r>
              <a:r>
                <a:rPr lang="en-US" sz="900" i="1" dirty="0">
                  <a:solidFill>
                    <a:schemeClr val="accent6">
                      <a:lumMod val="75000"/>
                    </a:schemeClr>
                  </a:solidFill>
                </a:rPr>
                <a:t>Innovation advisors for interactive innovation process: Conceptual grounds and common understandings. </a:t>
              </a:r>
              <a:r>
                <a:rPr lang="en-US" sz="900" dirty="0">
                  <a:solidFill>
                    <a:schemeClr val="accent6">
                      <a:lumMod val="75000"/>
                    </a:schemeClr>
                  </a:solidFill>
                </a:rPr>
                <a:t>I2connect deliverable 1.1</a:t>
              </a:r>
              <a:endParaRPr lang="de-CH" sz="900" dirty="0">
                <a:solidFill>
                  <a:schemeClr val="accent6">
                    <a:lumMod val="75000"/>
                  </a:schemeClr>
                </a:solidFill>
              </a:endParaRPr>
            </a:p>
          </p:txBody>
        </p:sp>
        <p:pic>
          <p:nvPicPr>
            <p:cNvPr id="3" name="Afbeelding 2">
              <a:extLst>
                <a:ext uri="{FF2B5EF4-FFF2-40B4-BE49-F238E27FC236}">
                  <a16:creationId xmlns:a16="http://schemas.microsoft.com/office/drawing/2014/main" id="{7D819713-2EBF-4236-92E9-EB2BD486368D}"/>
                </a:ext>
              </a:extLst>
            </p:cNvPr>
            <p:cNvPicPr>
              <a:picLocks noChangeAspect="1"/>
            </p:cNvPicPr>
            <p:nvPr/>
          </p:nvPicPr>
          <p:blipFill>
            <a:blip r:embed="rId4"/>
            <a:stretch>
              <a:fillRect/>
            </a:stretch>
          </p:blipFill>
          <p:spPr>
            <a:xfrm>
              <a:off x="5215689" y="516361"/>
              <a:ext cx="5166509" cy="5825277"/>
            </a:xfrm>
            <a:prstGeom prst="rect">
              <a:avLst/>
            </a:prstGeom>
          </p:spPr>
        </p:pic>
        <p:sp>
          <p:nvSpPr>
            <p:cNvPr id="9" name="Tekstvak 8">
              <a:extLst>
                <a:ext uri="{FF2B5EF4-FFF2-40B4-BE49-F238E27FC236}">
                  <a16:creationId xmlns:a16="http://schemas.microsoft.com/office/drawing/2014/main" id="{A6D6DC20-A11C-45CF-91D3-9E46A38D4739}"/>
                </a:ext>
              </a:extLst>
            </p:cNvPr>
            <p:cNvSpPr txBox="1"/>
            <p:nvPr/>
          </p:nvSpPr>
          <p:spPr>
            <a:xfrm>
              <a:off x="180473" y="2499592"/>
              <a:ext cx="3666779" cy="1261884"/>
            </a:xfrm>
            <a:prstGeom prst="rect">
              <a:avLst/>
            </a:prstGeom>
            <a:noFill/>
          </p:spPr>
          <p:txBody>
            <a:bodyPr wrap="square" rtlCol="0">
              <a:spAutoFit/>
            </a:bodyPr>
            <a:lstStyle/>
            <a:p>
              <a:pPr>
                <a:spcAft>
                  <a:spcPts val="600"/>
                </a:spcAft>
              </a:pPr>
              <a:r>
                <a:rPr lang="en-GB" sz="1100" dirty="0"/>
                <a:t>In interactive innovation processes, advisors assist groups with various actors to jointly create new solutions.</a:t>
              </a:r>
            </a:p>
            <a:p>
              <a:pPr>
                <a:spcAft>
                  <a:spcPts val="600"/>
                </a:spcAft>
              </a:pPr>
              <a:r>
                <a:rPr lang="en-GB" sz="1100" dirty="0"/>
                <a:t>How does this role relate to the tasks and activities that are commonly attributed to different titles that are in use for innovation support agents?</a:t>
              </a:r>
            </a:p>
            <a:p>
              <a:pPr>
                <a:spcAft>
                  <a:spcPts val="600"/>
                </a:spcAft>
              </a:pPr>
              <a:r>
                <a:rPr lang="en-GB" sz="1100" dirty="0"/>
                <a:t>The science team in i2connect made a typology.</a:t>
              </a:r>
            </a:p>
          </p:txBody>
        </p:sp>
        <p:sp>
          <p:nvSpPr>
            <p:cNvPr id="4" name="Tekstvak 3">
              <a:extLst>
                <a:ext uri="{FF2B5EF4-FFF2-40B4-BE49-F238E27FC236}">
                  <a16:creationId xmlns:a16="http://schemas.microsoft.com/office/drawing/2014/main" id="{303A8868-C9B9-4FD4-AF24-CEB44B8C4EAE}"/>
                </a:ext>
              </a:extLst>
            </p:cNvPr>
            <p:cNvSpPr txBox="1"/>
            <p:nvPr/>
          </p:nvSpPr>
          <p:spPr>
            <a:xfrm>
              <a:off x="5143500" y="6341638"/>
              <a:ext cx="4499811" cy="215444"/>
            </a:xfrm>
            <a:prstGeom prst="rect">
              <a:avLst/>
            </a:prstGeom>
            <a:noFill/>
          </p:spPr>
          <p:txBody>
            <a:bodyPr wrap="square" rtlCol="0">
              <a:spAutoFit/>
            </a:bodyPr>
            <a:lstStyle/>
            <a:p>
              <a:r>
                <a:rPr lang="nl-NL" sz="800" i="1" dirty="0" err="1"/>
                <a:t>Based</a:t>
              </a:r>
              <a:r>
                <a:rPr lang="nl-NL" sz="800" i="1" dirty="0"/>
                <a:t> on </a:t>
              </a:r>
              <a:r>
                <a:rPr lang="nl-NL" sz="800" i="1" dirty="0" err="1"/>
                <a:t>Koutsuris</a:t>
              </a:r>
              <a:r>
                <a:rPr lang="nl-NL" sz="800" i="1" dirty="0"/>
                <a:t> (2018), </a:t>
              </a:r>
              <a:r>
                <a:rPr lang="nl-NL" sz="800" i="1" dirty="0" err="1"/>
                <a:t>Leeuwis</a:t>
              </a:r>
              <a:r>
                <a:rPr lang="nl-NL" sz="800" i="1" dirty="0"/>
                <a:t> (2004), Klerkx </a:t>
              </a:r>
              <a:r>
                <a:rPr lang="nl-NL" sz="800" i="1" dirty="0" err="1"/>
                <a:t>and</a:t>
              </a:r>
              <a:r>
                <a:rPr lang="nl-NL" sz="800" i="1" dirty="0"/>
                <a:t> </a:t>
              </a:r>
              <a:r>
                <a:rPr lang="nl-NL" sz="800" i="1" dirty="0" err="1"/>
                <a:t>Leeuwis</a:t>
              </a:r>
              <a:r>
                <a:rPr lang="nl-NL" sz="800" i="1" dirty="0"/>
                <a:t> (2008), Hoffmann et al. (2009)</a:t>
              </a:r>
            </a:p>
          </p:txBody>
        </p:sp>
      </p:grpSp>
    </p:spTree>
    <p:extLst>
      <p:ext uri="{BB962C8B-B14F-4D97-AF65-F5344CB8AC3E}">
        <p14:creationId xmlns:p14="http://schemas.microsoft.com/office/powerpoint/2010/main" val="2959615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297A389D-9AC6-5334-C7EA-AB43F2EB24EC}"/>
              </a:ext>
            </a:extLst>
          </p:cNvPr>
          <p:cNvGrpSpPr/>
          <p:nvPr/>
        </p:nvGrpSpPr>
        <p:grpSpPr>
          <a:xfrm>
            <a:off x="-76790" y="0"/>
            <a:ext cx="12268790" cy="6858000"/>
            <a:chOff x="-76790" y="0"/>
            <a:chExt cx="12268790" cy="6858000"/>
          </a:xfrm>
        </p:grpSpPr>
        <p:sp>
          <p:nvSpPr>
            <p:cNvPr id="26" name="Tekstvak 25">
              <a:extLst>
                <a:ext uri="{FF2B5EF4-FFF2-40B4-BE49-F238E27FC236}">
                  <a16:creationId xmlns:a16="http://schemas.microsoft.com/office/drawing/2014/main" id="{DBEB0DD2-8CBA-4328-A5F8-02BCE09D4C28}"/>
                </a:ext>
              </a:extLst>
            </p:cNvPr>
            <p:cNvSpPr txBox="1"/>
            <p:nvPr/>
          </p:nvSpPr>
          <p:spPr>
            <a:xfrm>
              <a:off x="6867274" y="2281956"/>
              <a:ext cx="1745882" cy="861774"/>
            </a:xfrm>
            <a:prstGeom prst="rect">
              <a:avLst/>
            </a:prstGeom>
            <a:solidFill>
              <a:schemeClr val="accent4">
                <a:lumMod val="20000"/>
                <a:lumOff val="80000"/>
              </a:schemeClr>
            </a:solidFill>
            <a:ln>
              <a:solidFill>
                <a:srgbClr val="FFC000"/>
              </a:solidFill>
            </a:ln>
          </p:spPr>
          <p:txBody>
            <a:bodyPr wrap="square" rtlCol="0">
              <a:spAutoFit/>
            </a:bodyPr>
            <a:lstStyle/>
            <a:p>
              <a:pPr algn="ctr"/>
              <a:r>
                <a:rPr lang="en-GB" sz="1400" b="1" dirty="0"/>
                <a:t>Contract of work</a:t>
              </a:r>
              <a:endParaRPr lang="en-GB" sz="1400" dirty="0"/>
            </a:p>
            <a:p>
              <a:pPr algn="ctr"/>
              <a:r>
                <a:rPr lang="en-GB" sz="1200" i="1" dirty="0"/>
                <a:t>Task description</a:t>
              </a:r>
            </a:p>
            <a:p>
              <a:pPr algn="ctr"/>
              <a:r>
                <a:rPr lang="en-GB" sz="1200" i="1" dirty="0"/>
                <a:t>Terms of Reference (TOR)</a:t>
              </a:r>
            </a:p>
            <a:p>
              <a:pPr algn="ctr"/>
              <a:r>
                <a:rPr lang="en-GB" sz="1200" i="1" dirty="0"/>
                <a:t>Mission</a:t>
              </a:r>
            </a:p>
          </p:txBody>
        </p:sp>
        <p:sp>
          <p:nvSpPr>
            <p:cNvPr id="11" name="Rechthoek 10">
              <a:extLst>
                <a:ext uri="{FF2B5EF4-FFF2-40B4-BE49-F238E27FC236}">
                  <a16:creationId xmlns:a16="http://schemas.microsoft.com/office/drawing/2014/main" id="{002E1B92-873E-4926-AFE5-A3E9CB0D3E30}"/>
                </a:ext>
              </a:extLst>
            </p:cNvPr>
            <p:cNvSpPr/>
            <p:nvPr/>
          </p:nvSpPr>
          <p:spPr>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a:extLst>
                <a:ext uri="{FF2B5EF4-FFF2-40B4-BE49-F238E27FC236}">
                  <a16:creationId xmlns:a16="http://schemas.microsoft.com/office/drawing/2014/main" id="{D379AC0E-2A0C-4125-83DE-39A002857AA3}"/>
                </a:ext>
              </a:extLst>
            </p:cNvPr>
            <p:cNvSpPr/>
            <p:nvPr/>
          </p:nvSpPr>
          <p:spPr>
            <a:xfrm>
              <a:off x="-7679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3"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7" name="Actieknop: Terug of Vorige 6">
              <a:hlinkClick r:id="rId4" action="ppaction://hlinksldjump" highlightClick="1"/>
              <a:extLst>
                <a:ext uri="{FF2B5EF4-FFF2-40B4-BE49-F238E27FC236}">
                  <a16:creationId xmlns:a16="http://schemas.microsoft.com/office/drawing/2014/main" id="{0E2D9BD7-DC3C-4DC7-AD06-1D65EB228650}"/>
                </a:ext>
              </a:extLst>
            </p:cNvPr>
            <p:cNvSpPr/>
            <p:nvPr/>
          </p:nvSpPr>
          <p:spPr>
            <a:xfrm>
              <a:off x="251836" y="1016786"/>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Tekstvak 17">
              <a:extLst>
                <a:ext uri="{FF2B5EF4-FFF2-40B4-BE49-F238E27FC236}">
                  <a16:creationId xmlns:a16="http://schemas.microsoft.com/office/drawing/2014/main" id="{E357C714-B822-4FA0-8EA7-8FFA9251E6C8}"/>
                </a:ext>
              </a:extLst>
            </p:cNvPr>
            <p:cNvSpPr txBox="1"/>
            <p:nvPr/>
          </p:nvSpPr>
          <p:spPr>
            <a:xfrm>
              <a:off x="8741532" y="1738746"/>
              <a:ext cx="3337535" cy="3093154"/>
            </a:xfrm>
            <a:prstGeom prst="rect">
              <a:avLst/>
            </a:prstGeom>
            <a:solidFill>
              <a:schemeClr val="bg1"/>
            </a:solidFill>
          </p:spPr>
          <p:txBody>
            <a:bodyPr wrap="square" rtlCol="0">
              <a:spAutoFit/>
            </a:bodyPr>
            <a:lstStyle/>
            <a:p>
              <a:pPr>
                <a:spcAft>
                  <a:spcPts val="600"/>
                </a:spcAft>
              </a:pPr>
              <a:r>
                <a:rPr lang="en-GB" sz="1000" b="1" dirty="0"/>
                <a:t>Different contractual relations</a:t>
              </a:r>
              <a:endParaRPr lang="en-GB" sz="1000" dirty="0"/>
            </a:p>
            <a:p>
              <a:pPr>
                <a:spcAft>
                  <a:spcPts val="600"/>
                </a:spcAft>
                <a:tabLst>
                  <a:tab pos="0" algn="l"/>
                </a:tabLst>
              </a:pPr>
              <a:r>
                <a:rPr lang="en-GB" sz="1000" dirty="0"/>
                <a:t>An advisor is always functioning in a field with different contractual relationships:</a:t>
              </a:r>
            </a:p>
            <a:p>
              <a:pPr marL="176213" lvl="1">
                <a:spcAft>
                  <a:spcPts val="600"/>
                </a:spcAft>
                <a:tabLst>
                  <a:tab pos="0" algn="l"/>
                </a:tabLst>
              </a:pPr>
              <a:r>
                <a:rPr lang="en-GB" sz="1000" b="1" dirty="0"/>
                <a:t>Contract of work:</a:t>
              </a:r>
              <a:r>
                <a:rPr lang="en-GB" sz="1000" dirty="0"/>
                <a:t> </a:t>
              </a:r>
            </a:p>
            <a:p>
              <a:pPr marL="176213" lvl="1">
                <a:spcAft>
                  <a:spcPts val="600"/>
                </a:spcAft>
                <a:tabLst>
                  <a:tab pos="0" algn="l"/>
                </a:tabLst>
              </a:pPr>
              <a:r>
                <a:rPr lang="en-GB" sz="1000" dirty="0"/>
                <a:t>This is the mandate within which the advisor does his/her work. Probably he/she has a task- or job description, or maybe a Terms of Reference if he/she is contracted for a specific job in a project.</a:t>
              </a:r>
            </a:p>
            <a:p>
              <a:pPr marL="176213" lvl="1">
                <a:spcAft>
                  <a:spcPts val="600"/>
                </a:spcAft>
                <a:tabLst>
                  <a:tab pos="0" algn="l"/>
                </a:tabLst>
              </a:pPr>
              <a:r>
                <a:rPr lang="en-GB" sz="1000" b="1" dirty="0"/>
                <a:t>Contract of business:</a:t>
              </a:r>
            </a:p>
            <a:p>
              <a:pPr marL="176213" lvl="1">
                <a:spcAft>
                  <a:spcPts val="600"/>
                </a:spcAft>
                <a:tabLst>
                  <a:tab pos="0" algn="l"/>
                </a:tabLst>
              </a:pPr>
              <a:r>
                <a:rPr lang="en-GB" sz="1000" dirty="0"/>
                <a:t>These are the conditions for the transaction between advisor and client. Costs or cost calculation. Time and period. What happens if things deviate from plan?</a:t>
              </a:r>
            </a:p>
            <a:p>
              <a:pPr marL="176213" lvl="1">
                <a:spcAft>
                  <a:spcPts val="600"/>
                </a:spcAft>
                <a:tabLst>
                  <a:tab pos="0" algn="l"/>
                </a:tabLst>
              </a:pPr>
              <a:r>
                <a:rPr lang="en-GB" sz="1000" b="1" dirty="0"/>
                <a:t>Contract of objectives:</a:t>
              </a:r>
              <a:endParaRPr lang="en-GB" sz="1000" dirty="0"/>
            </a:p>
            <a:p>
              <a:pPr marL="176213" lvl="1">
                <a:spcAft>
                  <a:spcPts val="600"/>
                </a:spcAft>
                <a:tabLst>
                  <a:tab pos="0" algn="l"/>
                </a:tabLst>
              </a:pPr>
              <a:r>
                <a:rPr lang="en-GB" sz="1000" dirty="0"/>
                <a:t>What does the client expect from the advisor? For what question does (s)he seek assistance? When will the client be satisfied?</a:t>
              </a:r>
            </a:p>
          </p:txBody>
        </p:sp>
        <p:sp>
          <p:nvSpPr>
            <p:cNvPr id="19" name="Tekstvak 18">
              <a:extLst>
                <a:ext uri="{FF2B5EF4-FFF2-40B4-BE49-F238E27FC236}">
                  <a16:creationId xmlns:a16="http://schemas.microsoft.com/office/drawing/2014/main" id="{80E5EEAB-7EF4-48E0-AD1B-92DBA6DE0889}"/>
                </a:ext>
              </a:extLst>
            </p:cNvPr>
            <p:cNvSpPr txBox="1"/>
            <p:nvPr/>
          </p:nvSpPr>
          <p:spPr>
            <a:xfrm>
              <a:off x="8656320" y="6486103"/>
              <a:ext cx="3535680" cy="230832"/>
            </a:xfrm>
            <a:prstGeom prst="rect">
              <a:avLst/>
            </a:prstGeom>
            <a:noFill/>
          </p:spPr>
          <p:txBody>
            <a:bodyPr wrap="square" rtlCol="0">
              <a:spAutoFit/>
            </a:bodyPr>
            <a:lstStyle/>
            <a:p>
              <a:r>
                <a:rPr lang="en-GB" sz="900" b="1" dirty="0">
                  <a:solidFill>
                    <a:schemeClr val="accent6">
                      <a:lumMod val="50000"/>
                    </a:schemeClr>
                  </a:solidFill>
                </a:rPr>
                <a:t>Courtesy: </a:t>
              </a:r>
              <a:r>
                <a:rPr lang="en-GB" sz="900" b="1" dirty="0" err="1">
                  <a:solidFill>
                    <a:schemeClr val="accent6">
                      <a:lumMod val="50000"/>
                    </a:schemeClr>
                  </a:solidFill>
                </a:rPr>
                <a:t>Idèle</a:t>
              </a:r>
              <a:r>
                <a:rPr lang="en-GB" sz="900" b="1" dirty="0">
                  <a:solidFill>
                    <a:schemeClr val="accent6">
                      <a:lumMod val="50000"/>
                    </a:schemeClr>
                  </a:solidFill>
                </a:rPr>
                <a:t>, France: </a:t>
              </a:r>
              <a:r>
                <a:rPr lang="en-GB" sz="900" dirty="0"/>
                <a:t>Christèle </a:t>
              </a:r>
              <a:r>
                <a:rPr lang="en-GB" sz="900" dirty="0" err="1"/>
                <a:t>Couzy</a:t>
              </a:r>
              <a:endParaRPr lang="en-GB" sz="900" dirty="0"/>
            </a:p>
          </p:txBody>
        </p:sp>
        <p:sp>
          <p:nvSpPr>
            <p:cNvPr id="5" name="Tekstvak 4">
              <a:extLst>
                <a:ext uri="{FF2B5EF4-FFF2-40B4-BE49-F238E27FC236}">
                  <a16:creationId xmlns:a16="http://schemas.microsoft.com/office/drawing/2014/main" id="{01DB31C4-4A6C-4E1A-AABD-9AC9E1112FCE}"/>
                </a:ext>
              </a:extLst>
            </p:cNvPr>
            <p:cNvSpPr txBox="1"/>
            <p:nvPr/>
          </p:nvSpPr>
          <p:spPr>
            <a:xfrm>
              <a:off x="654019" y="832120"/>
              <a:ext cx="25300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b="1" dirty="0">
                  <a:solidFill>
                    <a:srgbClr val="C00000"/>
                  </a:solidFill>
                  <a:latin typeface="Calibri" panose="020F0502020204030204"/>
                </a:rPr>
                <a:t>The</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b="1" dirty="0">
                  <a:solidFill>
                    <a:srgbClr val="C00000"/>
                  </a:solidFill>
                  <a:latin typeface="Calibri" panose="020F0502020204030204"/>
                </a:rPr>
                <a:t>Contract Triangle</a:t>
              </a:r>
              <a:endParaRPr lang="en-GB" dirty="0"/>
            </a:p>
          </p:txBody>
        </p:sp>
        <p:sp>
          <p:nvSpPr>
            <p:cNvPr id="9" name="Gelijkbenige driehoek 8">
              <a:extLst>
                <a:ext uri="{FF2B5EF4-FFF2-40B4-BE49-F238E27FC236}">
                  <a16:creationId xmlns:a16="http://schemas.microsoft.com/office/drawing/2014/main" id="{2D864F0E-21B8-4D19-BC59-24B2EACE2B81}"/>
                </a:ext>
              </a:extLst>
            </p:cNvPr>
            <p:cNvSpPr/>
            <p:nvPr/>
          </p:nvSpPr>
          <p:spPr>
            <a:xfrm>
              <a:off x="5013158" y="2228427"/>
              <a:ext cx="2161831" cy="1862309"/>
            </a:xfrm>
            <a:prstGeom prst="triangle">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kstvak 9">
              <a:extLst>
                <a:ext uri="{FF2B5EF4-FFF2-40B4-BE49-F238E27FC236}">
                  <a16:creationId xmlns:a16="http://schemas.microsoft.com/office/drawing/2014/main" id="{F7C40244-7FD2-47A8-93B8-8A9A94DE5E8E}"/>
                </a:ext>
              </a:extLst>
            </p:cNvPr>
            <p:cNvSpPr txBox="1"/>
            <p:nvPr/>
          </p:nvSpPr>
          <p:spPr>
            <a:xfrm>
              <a:off x="4233004" y="4283242"/>
              <a:ext cx="725968" cy="369332"/>
            </a:xfrm>
            <a:prstGeom prst="rect">
              <a:avLst/>
            </a:prstGeom>
            <a:noFill/>
          </p:spPr>
          <p:txBody>
            <a:bodyPr wrap="none" rtlCol="0">
              <a:spAutoFit/>
            </a:bodyPr>
            <a:lstStyle/>
            <a:p>
              <a:r>
                <a:rPr lang="en-GB" dirty="0"/>
                <a:t>Client</a:t>
              </a:r>
            </a:p>
          </p:txBody>
        </p:sp>
        <p:sp>
          <p:nvSpPr>
            <p:cNvPr id="21" name="Tekstvak 20">
              <a:extLst>
                <a:ext uri="{FF2B5EF4-FFF2-40B4-BE49-F238E27FC236}">
                  <a16:creationId xmlns:a16="http://schemas.microsoft.com/office/drawing/2014/main" id="{DD77F218-E4EC-4052-A49E-C5D2D5367468}"/>
                </a:ext>
              </a:extLst>
            </p:cNvPr>
            <p:cNvSpPr txBox="1"/>
            <p:nvPr/>
          </p:nvSpPr>
          <p:spPr>
            <a:xfrm>
              <a:off x="7174989" y="4283242"/>
              <a:ext cx="888385" cy="369332"/>
            </a:xfrm>
            <a:prstGeom prst="rect">
              <a:avLst/>
            </a:prstGeom>
            <a:noFill/>
          </p:spPr>
          <p:txBody>
            <a:bodyPr wrap="none" rtlCol="0">
              <a:spAutoFit/>
            </a:bodyPr>
            <a:lstStyle/>
            <a:p>
              <a:r>
                <a:rPr lang="en-GB" dirty="0"/>
                <a:t>Advisor</a:t>
              </a:r>
            </a:p>
          </p:txBody>
        </p:sp>
        <p:sp>
          <p:nvSpPr>
            <p:cNvPr id="22" name="Tekstvak 21">
              <a:extLst>
                <a:ext uri="{FF2B5EF4-FFF2-40B4-BE49-F238E27FC236}">
                  <a16:creationId xmlns:a16="http://schemas.microsoft.com/office/drawing/2014/main" id="{AFDAB4DD-A394-4849-BB1E-A96ADC0FB263}"/>
                </a:ext>
              </a:extLst>
            </p:cNvPr>
            <p:cNvSpPr txBox="1"/>
            <p:nvPr/>
          </p:nvSpPr>
          <p:spPr>
            <a:xfrm>
              <a:off x="5582237" y="1554080"/>
              <a:ext cx="1027525" cy="369332"/>
            </a:xfrm>
            <a:prstGeom prst="rect">
              <a:avLst/>
            </a:prstGeom>
            <a:noFill/>
          </p:spPr>
          <p:txBody>
            <a:bodyPr wrap="none" rtlCol="0">
              <a:spAutoFit/>
            </a:bodyPr>
            <a:lstStyle/>
            <a:p>
              <a:r>
                <a:rPr lang="en-GB" dirty="0"/>
                <a:t>Manager</a:t>
              </a:r>
            </a:p>
          </p:txBody>
        </p:sp>
        <p:sp>
          <p:nvSpPr>
            <p:cNvPr id="12" name="Pijl: links/rechts 11">
              <a:extLst>
                <a:ext uri="{FF2B5EF4-FFF2-40B4-BE49-F238E27FC236}">
                  <a16:creationId xmlns:a16="http://schemas.microsoft.com/office/drawing/2014/main" id="{D9AEDCB1-9E98-46E0-A98F-7A99C6F7A82D}"/>
                </a:ext>
              </a:extLst>
            </p:cNvPr>
            <p:cNvSpPr/>
            <p:nvPr/>
          </p:nvSpPr>
          <p:spPr>
            <a:xfrm>
              <a:off x="5231617" y="4396630"/>
              <a:ext cx="1762626" cy="1425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ijl: links/rechts 22">
              <a:extLst>
                <a:ext uri="{FF2B5EF4-FFF2-40B4-BE49-F238E27FC236}">
                  <a16:creationId xmlns:a16="http://schemas.microsoft.com/office/drawing/2014/main" id="{0325CC2E-1263-4389-95AE-E94CDD5D9625}"/>
                </a:ext>
              </a:extLst>
            </p:cNvPr>
            <p:cNvSpPr/>
            <p:nvPr/>
          </p:nvSpPr>
          <p:spPr>
            <a:xfrm rot="3600000">
              <a:off x="6015712" y="2956028"/>
              <a:ext cx="1762626" cy="1425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kstvak 24">
              <a:extLst>
                <a:ext uri="{FF2B5EF4-FFF2-40B4-BE49-F238E27FC236}">
                  <a16:creationId xmlns:a16="http://schemas.microsoft.com/office/drawing/2014/main" id="{32270DFE-F746-4379-9B90-0C49CDC715EB}"/>
                </a:ext>
              </a:extLst>
            </p:cNvPr>
            <p:cNvSpPr txBox="1"/>
            <p:nvPr/>
          </p:nvSpPr>
          <p:spPr>
            <a:xfrm>
              <a:off x="4978763" y="4691190"/>
              <a:ext cx="2268334" cy="492443"/>
            </a:xfrm>
            <a:prstGeom prst="rect">
              <a:avLst/>
            </a:prstGeom>
            <a:solidFill>
              <a:schemeClr val="accent6">
                <a:lumMod val="20000"/>
                <a:lumOff val="80000"/>
              </a:schemeClr>
            </a:solidFill>
            <a:ln>
              <a:solidFill>
                <a:srgbClr val="00B050"/>
              </a:solidFill>
            </a:ln>
          </p:spPr>
          <p:txBody>
            <a:bodyPr wrap="square" rtlCol="0">
              <a:spAutoFit/>
            </a:bodyPr>
            <a:lstStyle/>
            <a:p>
              <a:pPr algn="ctr"/>
              <a:r>
                <a:rPr lang="en-GB" sz="1400" b="1" dirty="0"/>
                <a:t>Contract of objectives</a:t>
              </a:r>
              <a:endParaRPr lang="en-GB" sz="1400" dirty="0"/>
            </a:p>
            <a:p>
              <a:pPr algn="ctr"/>
              <a:r>
                <a:rPr lang="en-GB" sz="1200" i="1" dirty="0"/>
                <a:t>What do you expect from me?</a:t>
              </a:r>
            </a:p>
          </p:txBody>
        </p:sp>
        <p:sp>
          <p:nvSpPr>
            <p:cNvPr id="27" name="Tekstvak 26">
              <a:extLst>
                <a:ext uri="{FF2B5EF4-FFF2-40B4-BE49-F238E27FC236}">
                  <a16:creationId xmlns:a16="http://schemas.microsoft.com/office/drawing/2014/main" id="{070F25F8-AA74-4738-9783-66CC06DBF44D}"/>
                </a:ext>
              </a:extLst>
            </p:cNvPr>
            <p:cNvSpPr txBox="1"/>
            <p:nvPr/>
          </p:nvSpPr>
          <p:spPr>
            <a:xfrm>
              <a:off x="3509214" y="2281956"/>
              <a:ext cx="1796215" cy="861774"/>
            </a:xfrm>
            <a:prstGeom prst="rect">
              <a:avLst/>
            </a:prstGeom>
            <a:solidFill>
              <a:schemeClr val="accent4">
                <a:lumMod val="20000"/>
                <a:lumOff val="80000"/>
              </a:schemeClr>
            </a:solidFill>
            <a:ln>
              <a:solidFill>
                <a:srgbClr val="FFC000"/>
              </a:solidFill>
            </a:ln>
          </p:spPr>
          <p:txBody>
            <a:bodyPr wrap="square" rtlCol="0">
              <a:spAutoFit/>
            </a:bodyPr>
            <a:lstStyle/>
            <a:p>
              <a:pPr algn="ctr"/>
              <a:r>
                <a:rPr lang="en-GB" sz="1400" b="1" dirty="0"/>
                <a:t>Contract of business</a:t>
              </a:r>
              <a:endParaRPr lang="en-GB" sz="1400" dirty="0"/>
            </a:p>
            <a:p>
              <a:pPr algn="ctr"/>
              <a:r>
                <a:rPr lang="en-GB" sz="1200" i="1" dirty="0"/>
                <a:t>Conditions of transaction</a:t>
              </a:r>
            </a:p>
            <a:p>
              <a:pPr algn="ctr"/>
              <a:r>
                <a:rPr lang="en-GB" sz="1200" i="1" dirty="0"/>
                <a:t>(payment, duration, sanctions, etc.)</a:t>
              </a:r>
            </a:p>
          </p:txBody>
        </p:sp>
        <p:sp>
          <p:nvSpPr>
            <p:cNvPr id="24" name="Pijl: links/rechts 23">
              <a:extLst>
                <a:ext uri="{FF2B5EF4-FFF2-40B4-BE49-F238E27FC236}">
                  <a16:creationId xmlns:a16="http://schemas.microsoft.com/office/drawing/2014/main" id="{DCB53599-5257-4B16-B417-23F4A421AC12}"/>
                </a:ext>
              </a:extLst>
            </p:cNvPr>
            <p:cNvSpPr/>
            <p:nvPr/>
          </p:nvSpPr>
          <p:spPr>
            <a:xfrm rot="-3600000">
              <a:off x="4396348" y="2956029"/>
              <a:ext cx="1762626" cy="1425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kstvak 27">
              <a:extLst>
                <a:ext uri="{FF2B5EF4-FFF2-40B4-BE49-F238E27FC236}">
                  <a16:creationId xmlns:a16="http://schemas.microsoft.com/office/drawing/2014/main" id="{BC16C0A5-F34F-4203-A17D-0EFF0039F851}"/>
                </a:ext>
              </a:extLst>
            </p:cNvPr>
            <p:cNvSpPr txBox="1"/>
            <p:nvPr/>
          </p:nvSpPr>
          <p:spPr>
            <a:xfrm>
              <a:off x="59257" y="1738746"/>
              <a:ext cx="3337535" cy="2554545"/>
            </a:xfrm>
            <a:prstGeom prst="rect">
              <a:avLst/>
            </a:prstGeom>
            <a:solidFill>
              <a:schemeClr val="bg1"/>
            </a:solidFill>
          </p:spPr>
          <p:txBody>
            <a:bodyPr wrap="square" rtlCol="0">
              <a:spAutoFit/>
            </a:bodyPr>
            <a:lstStyle/>
            <a:p>
              <a:pPr>
                <a:spcAft>
                  <a:spcPts val="600"/>
                </a:spcAft>
              </a:pPr>
              <a:r>
                <a:rPr lang="en-GB" sz="1000" b="1" dirty="0">
                  <a:solidFill>
                    <a:srgbClr val="C00000"/>
                  </a:solidFill>
                </a:rPr>
                <a:t>Three positions in an advisory activity</a:t>
              </a:r>
              <a:endParaRPr lang="en-GB" sz="1000" dirty="0">
                <a:solidFill>
                  <a:srgbClr val="C00000"/>
                </a:solidFill>
              </a:endParaRPr>
            </a:p>
            <a:p>
              <a:pPr marL="176213" lvl="1">
                <a:spcAft>
                  <a:spcPts val="600"/>
                </a:spcAft>
                <a:tabLst>
                  <a:tab pos="0" algn="l"/>
                </a:tabLst>
              </a:pPr>
              <a:r>
                <a:rPr lang="en-GB" sz="1000" b="1" dirty="0"/>
                <a:t>Manager:</a:t>
              </a:r>
              <a:r>
                <a:rPr lang="en-GB" sz="1000" dirty="0"/>
                <a:t> </a:t>
              </a:r>
            </a:p>
            <a:p>
              <a:pPr marL="176213" lvl="1">
                <a:spcAft>
                  <a:spcPts val="600"/>
                </a:spcAft>
                <a:tabLst>
                  <a:tab pos="0" algn="l"/>
                </a:tabLst>
              </a:pPr>
              <a:r>
                <a:rPr lang="en-GB" sz="1000" dirty="0"/>
                <a:t>The manager controls the conditions under which the advisor does his/her work. This can be the team leader, the employer, or the agency that pays for a project or programme within which the advisor operates.</a:t>
              </a:r>
            </a:p>
            <a:p>
              <a:pPr marL="176213" lvl="1">
                <a:spcAft>
                  <a:spcPts val="600"/>
                </a:spcAft>
                <a:tabLst>
                  <a:tab pos="0" algn="l"/>
                </a:tabLst>
              </a:pPr>
              <a:r>
                <a:rPr lang="en-GB" sz="1000" b="1" dirty="0"/>
                <a:t>Client</a:t>
              </a:r>
              <a:r>
                <a:rPr lang="en-GB" sz="1000" dirty="0"/>
                <a:t>:</a:t>
              </a:r>
            </a:p>
            <a:p>
              <a:pPr marL="176213" lvl="1">
                <a:spcAft>
                  <a:spcPts val="600"/>
                </a:spcAft>
                <a:tabLst>
                  <a:tab pos="0" algn="l"/>
                </a:tabLst>
              </a:pPr>
              <a:r>
                <a:rPr lang="en-GB" sz="1000" dirty="0"/>
                <a:t>The client receives a service from the advisor. This can be an advise, guidance in certain activities, assistance in linking the client to other actors, etc.</a:t>
              </a:r>
            </a:p>
            <a:p>
              <a:pPr marL="176213" lvl="1">
                <a:spcAft>
                  <a:spcPts val="600"/>
                </a:spcAft>
                <a:tabLst>
                  <a:tab pos="0" algn="l"/>
                </a:tabLst>
              </a:pPr>
              <a:r>
                <a:rPr lang="en-GB" sz="1000" b="1" dirty="0"/>
                <a:t>The advisor:</a:t>
              </a:r>
              <a:endParaRPr lang="en-GB" sz="1000" dirty="0"/>
            </a:p>
            <a:p>
              <a:pPr marL="176213" lvl="1">
                <a:spcAft>
                  <a:spcPts val="600"/>
                </a:spcAft>
                <a:tabLst>
                  <a:tab pos="0" algn="l"/>
                </a:tabLst>
              </a:pPr>
              <a:r>
                <a:rPr lang="en-GB" sz="1000" dirty="0"/>
                <a:t>The advisor provides services to clients (e.g. farmers, producers, etc.)</a:t>
              </a:r>
            </a:p>
          </p:txBody>
        </p:sp>
      </p:grpSp>
    </p:spTree>
    <p:extLst>
      <p:ext uri="{BB962C8B-B14F-4D97-AF65-F5344CB8AC3E}">
        <p14:creationId xmlns:p14="http://schemas.microsoft.com/office/powerpoint/2010/main" val="1337502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9B482828-6911-778A-E7C7-C55AA48B0CCB}"/>
              </a:ext>
            </a:extLst>
          </p:cNvPr>
          <p:cNvGrpSpPr/>
          <p:nvPr/>
        </p:nvGrpSpPr>
        <p:grpSpPr>
          <a:xfrm>
            <a:off x="-76790" y="0"/>
            <a:ext cx="12268790" cy="6858000"/>
            <a:chOff x="-76790" y="0"/>
            <a:chExt cx="12268790" cy="6858000"/>
          </a:xfrm>
        </p:grpSpPr>
        <p:sp>
          <p:nvSpPr>
            <p:cNvPr id="13" name="Gelijkbenige driehoek 12">
              <a:extLst>
                <a:ext uri="{FF2B5EF4-FFF2-40B4-BE49-F238E27FC236}">
                  <a16:creationId xmlns:a16="http://schemas.microsoft.com/office/drawing/2014/main" id="{33BE3559-5CA1-4FD1-A531-65BE33228E05}"/>
                </a:ext>
              </a:extLst>
            </p:cNvPr>
            <p:cNvSpPr/>
            <p:nvPr/>
          </p:nvSpPr>
          <p:spPr>
            <a:xfrm>
              <a:off x="4275905" y="1888055"/>
              <a:ext cx="3563400" cy="2631791"/>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hoek 10">
              <a:extLst>
                <a:ext uri="{FF2B5EF4-FFF2-40B4-BE49-F238E27FC236}">
                  <a16:creationId xmlns:a16="http://schemas.microsoft.com/office/drawing/2014/main" id="{002E1B92-873E-4926-AFE5-A3E9CB0D3E30}"/>
                </a:ext>
              </a:extLst>
            </p:cNvPr>
            <p:cNvSpPr/>
            <p:nvPr/>
          </p:nvSpPr>
          <p:spPr>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a:extLst>
                <a:ext uri="{FF2B5EF4-FFF2-40B4-BE49-F238E27FC236}">
                  <a16:creationId xmlns:a16="http://schemas.microsoft.com/office/drawing/2014/main" id="{D379AC0E-2A0C-4125-83DE-39A002857AA3}"/>
                </a:ext>
              </a:extLst>
            </p:cNvPr>
            <p:cNvSpPr/>
            <p:nvPr/>
          </p:nvSpPr>
          <p:spPr>
            <a:xfrm>
              <a:off x="-7679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3"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7" name="Actieknop: Terug of Vorige 6">
              <a:hlinkClick r:id="rId4" action="ppaction://hlinksldjump" highlightClick="1"/>
              <a:extLst>
                <a:ext uri="{FF2B5EF4-FFF2-40B4-BE49-F238E27FC236}">
                  <a16:creationId xmlns:a16="http://schemas.microsoft.com/office/drawing/2014/main" id="{0E2D9BD7-DC3C-4DC7-AD06-1D65EB228650}"/>
                </a:ext>
              </a:extLst>
            </p:cNvPr>
            <p:cNvSpPr/>
            <p:nvPr/>
          </p:nvSpPr>
          <p:spPr>
            <a:xfrm>
              <a:off x="251836" y="1016786"/>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Tekstvak 17">
              <a:extLst>
                <a:ext uri="{FF2B5EF4-FFF2-40B4-BE49-F238E27FC236}">
                  <a16:creationId xmlns:a16="http://schemas.microsoft.com/office/drawing/2014/main" id="{E357C714-B822-4FA0-8EA7-8FFA9251E6C8}"/>
                </a:ext>
              </a:extLst>
            </p:cNvPr>
            <p:cNvSpPr txBox="1"/>
            <p:nvPr/>
          </p:nvSpPr>
          <p:spPr>
            <a:xfrm>
              <a:off x="8755405" y="2080565"/>
              <a:ext cx="3337535" cy="2246769"/>
            </a:xfrm>
            <a:prstGeom prst="rect">
              <a:avLst/>
            </a:prstGeom>
            <a:solidFill>
              <a:schemeClr val="bg1"/>
            </a:solidFill>
          </p:spPr>
          <p:txBody>
            <a:bodyPr wrap="square" rtlCol="0">
              <a:spAutoFit/>
            </a:bodyPr>
            <a:lstStyle/>
            <a:p>
              <a:pPr>
                <a:spcAft>
                  <a:spcPts val="600"/>
                </a:spcAft>
              </a:pPr>
              <a:r>
                <a:rPr lang="en-GB" sz="1000" i="1" dirty="0"/>
                <a:t>In practice facilitators will do things that belong to each of the corners. </a:t>
              </a:r>
            </a:p>
            <a:p>
              <a:pPr>
                <a:spcAft>
                  <a:spcPts val="600"/>
                </a:spcAft>
              </a:pPr>
              <a:endParaRPr lang="en-GB" sz="1000" i="1" dirty="0"/>
            </a:p>
            <a:p>
              <a:pPr>
                <a:spcAft>
                  <a:spcPts val="600"/>
                </a:spcAft>
              </a:pPr>
              <a:r>
                <a:rPr lang="en-GB" sz="1000" i="1" dirty="0"/>
                <a:t>Useful questions for facilitators:</a:t>
              </a:r>
            </a:p>
            <a:p>
              <a:pPr marL="171450" indent="-171450">
                <a:spcAft>
                  <a:spcPts val="600"/>
                </a:spcAft>
                <a:buFont typeface="Wingdings" panose="05000000000000000000" pitchFamily="2" charset="2"/>
                <a:buChar char="q"/>
              </a:pPr>
              <a:r>
                <a:rPr lang="en-GB" sz="1000" dirty="0"/>
                <a:t>Where would you place yourself in the triangle I you just follow your personal preference?</a:t>
              </a:r>
            </a:p>
            <a:p>
              <a:pPr marL="171450" indent="-171450">
                <a:spcAft>
                  <a:spcPts val="600"/>
                </a:spcAft>
                <a:buFont typeface="Wingdings" panose="05000000000000000000" pitchFamily="2" charset="2"/>
                <a:buChar char="q"/>
              </a:pPr>
              <a:r>
                <a:rPr lang="en-GB" sz="1000" dirty="0"/>
                <a:t>What is needed most at this moment in the network you are serving?</a:t>
              </a:r>
            </a:p>
            <a:p>
              <a:pPr marL="171450" indent="-171450">
                <a:spcAft>
                  <a:spcPts val="600"/>
                </a:spcAft>
                <a:buFont typeface="Wingdings" panose="05000000000000000000" pitchFamily="2" charset="2"/>
                <a:buChar char="q"/>
              </a:pPr>
              <a:r>
                <a:rPr lang="en-GB" sz="1000" dirty="0"/>
                <a:t>What actions can you take to improve the performance of your network?</a:t>
              </a:r>
            </a:p>
            <a:p>
              <a:pPr marL="171450" indent="-171450">
                <a:spcAft>
                  <a:spcPts val="600"/>
                </a:spcAft>
                <a:buFont typeface="Arial" panose="020B0604020202020204" pitchFamily="34" charset="0"/>
                <a:buChar char="•"/>
              </a:pPr>
              <a:endParaRPr lang="en-GB" sz="1000" i="1" dirty="0"/>
            </a:p>
          </p:txBody>
        </p:sp>
        <p:sp>
          <p:nvSpPr>
            <p:cNvPr id="19" name="Tekstvak 18">
              <a:extLst>
                <a:ext uri="{FF2B5EF4-FFF2-40B4-BE49-F238E27FC236}">
                  <a16:creationId xmlns:a16="http://schemas.microsoft.com/office/drawing/2014/main" id="{80E5EEAB-7EF4-48E0-AD1B-92DBA6DE0889}"/>
                </a:ext>
              </a:extLst>
            </p:cNvPr>
            <p:cNvSpPr txBox="1"/>
            <p:nvPr/>
          </p:nvSpPr>
          <p:spPr>
            <a:xfrm>
              <a:off x="8656320" y="6486103"/>
              <a:ext cx="3535680" cy="230832"/>
            </a:xfrm>
            <a:prstGeom prst="rect">
              <a:avLst/>
            </a:prstGeom>
            <a:noFill/>
          </p:spPr>
          <p:txBody>
            <a:bodyPr wrap="square" rtlCol="0">
              <a:spAutoFit/>
            </a:bodyPr>
            <a:lstStyle/>
            <a:p>
              <a:r>
                <a:rPr lang="en-GB" sz="900" b="1" dirty="0">
                  <a:solidFill>
                    <a:schemeClr val="accent6">
                      <a:lumMod val="50000"/>
                    </a:schemeClr>
                  </a:solidFill>
                </a:rPr>
                <a:t>Courtesy: xxx</a:t>
              </a:r>
              <a:endParaRPr lang="en-GB" sz="900" dirty="0"/>
            </a:p>
          </p:txBody>
        </p:sp>
        <p:sp>
          <p:nvSpPr>
            <p:cNvPr id="5" name="Tekstvak 4">
              <a:extLst>
                <a:ext uri="{FF2B5EF4-FFF2-40B4-BE49-F238E27FC236}">
                  <a16:creationId xmlns:a16="http://schemas.microsoft.com/office/drawing/2014/main" id="{01DB31C4-4A6C-4E1A-AABD-9AC9E1112FCE}"/>
                </a:ext>
              </a:extLst>
            </p:cNvPr>
            <p:cNvSpPr txBox="1"/>
            <p:nvPr/>
          </p:nvSpPr>
          <p:spPr>
            <a:xfrm>
              <a:off x="654019" y="832120"/>
              <a:ext cx="25300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b="1" dirty="0">
                  <a:solidFill>
                    <a:srgbClr val="C00000"/>
                  </a:solidFill>
                  <a:latin typeface="Calibri" panose="020F0502020204030204"/>
                </a:rPr>
                <a:t>The</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b="1" dirty="0">
                  <a:solidFill>
                    <a:srgbClr val="C00000"/>
                  </a:solidFill>
                  <a:latin typeface="Calibri" panose="020F0502020204030204"/>
                </a:rPr>
                <a:t>Facilitation Triangle</a:t>
              </a:r>
              <a:endParaRPr lang="en-GB" dirty="0"/>
            </a:p>
          </p:txBody>
        </p:sp>
        <p:sp>
          <p:nvSpPr>
            <p:cNvPr id="28" name="Tekstvak 27">
              <a:extLst>
                <a:ext uri="{FF2B5EF4-FFF2-40B4-BE49-F238E27FC236}">
                  <a16:creationId xmlns:a16="http://schemas.microsoft.com/office/drawing/2014/main" id="{BC16C0A5-F34F-4203-A17D-0EFF0039F851}"/>
                </a:ext>
              </a:extLst>
            </p:cNvPr>
            <p:cNvSpPr txBox="1"/>
            <p:nvPr/>
          </p:nvSpPr>
          <p:spPr>
            <a:xfrm>
              <a:off x="59257" y="1738746"/>
              <a:ext cx="3337535" cy="4016484"/>
            </a:xfrm>
            <a:prstGeom prst="rect">
              <a:avLst/>
            </a:prstGeom>
            <a:solidFill>
              <a:schemeClr val="bg1"/>
            </a:solidFill>
          </p:spPr>
          <p:txBody>
            <a:bodyPr wrap="square" rtlCol="0">
              <a:spAutoFit/>
            </a:bodyPr>
            <a:lstStyle/>
            <a:p>
              <a:pPr>
                <a:spcAft>
                  <a:spcPts val="600"/>
                </a:spcAft>
              </a:pPr>
              <a:r>
                <a:rPr lang="en-GB" sz="1000" b="1" dirty="0">
                  <a:solidFill>
                    <a:srgbClr val="C00000"/>
                  </a:solidFill>
                </a:rPr>
                <a:t>Facilitation is a serving activity</a:t>
              </a:r>
            </a:p>
            <a:p>
              <a:pPr>
                <a:spcAft>
                  <a:spcPts val="600"/>
                </a:spcAft>
              </a:pPr>
              <a:r>
                <a:rPr lang="en-GB" sz="1000" dirty="0"/>
                <a:t>The network (client, operational group, etc.) formulates its ambitions and wishes which are leading, even though these might change in the course of the process. This is the mandate within which the facilitator is invited to assist.</a:t>
              </a:r>
            </a:p>
            <a:p>
              <a:pPr>
                <a:spcAft>
                  <a:spcPts val="600"/>
                </a:spcAft>
              </a:pPr>
              <a:r>
                <a:rPr lang="en-GB" sz="1000" dirty="0"/>
                <a:t>The facilitator serves the network. In the terminology of the Triangle of Co-creation, facilitators are suppliers.</a:t>
              </a:r>
            </a:p>
            <a:p>
              <a:pPr>
                <a:spcAft>
                  <a:spcPts val="600"/>
                </a:spcAft>
              </a:pPr>
              <a:r>
                <a:rPr lang="en-GB" sz="1000" dirty="0"/>
                <a:t>The Facilitation Triangle shows different ways in which this serving role can be performed. </a:t>
              </a:r>
            </a:p>
            <a:p>
              <a:pPr>
                <a:spcAft>
                  <a:spcPts val="600"/>
                </a:spcAft>
              </a:pPr>
              <a:r>
                <a:rPr lang="en-GB" sz="1000" b="1" dirty="0"/>
                <a:t>Moderators</a:t>
              </a:r>
              <a:r>
                <a:rPr lang="en-GB" sz="1000" dirty="0"/>
                <a:t> provide structure for the process: they make agendas and timetables, bring in methods for exchange and discussion, lead meetings, etc.</a:t>
              </a:r>
            </a:p>
            <a:p>
              <a:pPr>
                <a:spcAft>
                  <a:spcPts val="600"/>
                </a:spcAft>
              </a:pPr>
              <a:r>
                <a:rPr lang="en-GB" sz="1000" b="1" dirty="0"/>
                <a:t>Animators</a:t>
              </a:r>
              <a:r>
                <a:rPr lang="en-GB" sz="1000" dirty="0"/>
                <a:t> stimulate people in the network to become involved and active. They focus on enthusiasm and removing barriers for collaboration. They boost energy.</a:t>
              </a:r>
            </a:p>
            <a:p>
              <a:pPr>
                <a:spcAft>
                  <a:spcPts val="600"/>
                </a:spcAft>
              </a:pPr>
              <a:r>
                <a:rPr lang="en-GB" sz="1000" b="1" dirty="0"/>
                <a:t>Facilitators</a:t>
              </a:r>
              <a:r>
                <a:rPr lang="en-GB" sz="1000" dirty="0"/>
                <a:t> make it easy for people in the network to participate and to give their contributions. They do whatever is needed for allowing participants to concentrate of the contents of their joint endeavour. They act like the travel agency that ensures that their clients can enjoy without any worries. </a:t>
              </a:r>
            </a:p>
            <a:p>
              <a:pPr>
                <a:spcAft>
                  <a:spcPts val="600"/>
                </a:spcAft>
              </a:pPr>
              <a:endParaRPr lang="en-GB" sz="1000" dirty="0"/>
            </a:p>
          </p:txBody>
        </p:sp>
        <p:sp>
          <p:nvSpPr>
            <p:cNvPr id="6" name="Ovaal 5">
              <a:extLst>
                <a:ext uri="{FF2B5EF4-FFF2-40B4-BE49-F238E27FC236}">
                  <a16:creationId xmlns:a16="http://schemas.microsoft.com/office/drawing/2014/main" id="{62534A90-0CBB-49AD-8A06-42086737FFFA}"/>
                </a:ext>
              </a:extLst>
            </p:cNvPr>
            <p:cNvSpPr/>
            <p:nvPr/>
          </p:nvSpPr>
          <p:spPr>
            <a:xfrm>
              <a:off x="5164260" y="1818849"/>
              <a:ext cx="1786690" cy="7939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al 28">
              <a:extLst>
                <a:ext uri="{FF2B5EF4-FFF2-40B4-BE49-F238E27FC236}">
                  <a16:creationId xmlns:a16="http://schemas.microsoft.com/office/drawing/2014/main" id="{8A57B7EF-8F0D-47E3-9326-16982D9CC8BB}"/>
                </a:ext>
              </a:extLst>
            </p:cNvPr>
            <p:cNvSpPr/>
            <p:nvPr/>
          </p:nvSpPr>
          <p:spPr>
            <a:xfrm>
              <a:off x="6728977" y="4122897"/>
              <a:ext cx="1786690" cy="7939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al 29">
              <a:extLst>
                <a:ext uri="{FF2B5EF4-FFF2-40B4-BE49-F238E27FC236}">
                  <a16:creationId xmlns:a16="http://schemas.microsoft.com/office/drawing/2014/main" id="{7C9549D6-5CA0-4051-8841-90E21C9192CB}"/>
                </a:ext>
              </a:extLst>
            </p:cNvPr>
            <p:cNvSpPr/>
            <p:nvPr/>
          </p:nvSpPr>
          <p:spPr>
            <a:xfrm>
              <a:off x="3676334" y="4122896"/>
              <a:ext cx="1786690" cy="7939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kstvak 13">
              <a:extLst>
                <a:ext uri="{FF2B5EF4-FFF2-40B4-BE49-F238E27FC236}">
                  <a16:creationId xmlns:a16="http://schemas.microsoft.com/office/drawing/2014/main" id="{9CA7955B-7CB8-40AE-8B65-13DC324C31E3}"/>
                </a:ext>
              </a:extLst>
            </p:cNvPr>
            <p:cNvSpPr txBox="1"/>
            <p:nvPr/>
          </p:nvSpPr>
          <p:spPr>
            <a:xfrm>
              <a:off x="5320595" y="1984966"/>
              <a:ext cx="1550809" cy="461665"/>
            </a:xfrm>
            <a:prstGeom prst="rect">
              <a:avLst/>
            </a:prstGeom>
            <a:noFill/>
          </p:spPr>
          <p:txBody>
            <a:bodyPr wrap="none" rtlCol="0">
              <a:spAutoFit/>
            </a:bodyPr>
            <a:lstStyle/>
            <a:p>
              <a:r>
                <a:rPr lang="en-GB" sz="2400" b="1" dirty="0">
                  <a:solidFill>
                    <a:schemeClr val="bg1"/>
                  </a:solidFill>
                </a:rPr>
                <a:t>facilitation</a:t>
              </a:r>
            </a:p>
          </p:txBody>
        </p:sp>
        <p:sp>
          <p:nvSpPr>
            <p:cNvPr id="31" name="Tekstvak 30">
              <a:extLst>
                <a:ext uri="{FF2B5EF4-FFF2-40B4-BE49-F238E27FC236}">
                  <a16:creationId xmlns:a16="http://schemas.microsoft.com/office/drawing/2014/main" id="{87C4DAC6-C732-4F46-8BEB-72EE0A3319D8}"/>
                </a:ext>
              </a:extLst>
            </p:cNvPr>
            <p:cNvSpPr txBox="1"/>
            <p:nvPr/>
          </p:nvSpPr>
          <p:spPr>
            <a:xfrm>
              <a:off x="3822589" y="4287215"/>
              <a:ext cx="1489831" cy="461665"/>
            </a:xfrm>
            <a:prstGeom prst="rect">
              <a:avLst/>
            </a:prstGeom>
            <a:noFill/>
          </p:spPr>
          <p:txBody>
            <a:bodyPr wrap="none" rtlCol="0">
              <a:spAutoFit/>
            </a:bodyPr>
            <a:lstStyle/>
            <a:p>
              <a:r>
                <a:rPr lang="en-GB" sz="2400" b="1" dirty="0">
                  <a:solidFill>
                    <a:schemeClr val="bg1"/>
                  </a:solidFill>
                </a:rPr>
                <a:t>animation</a:t>
              </a:r>
            </a:p>
          </p:txBody>
        </p:sp>
        <p:sp>
          <p:nvSpPr>
            <p:cNvPr id="32" name="Tekstvak 31">
              <a:extLst>
                <a:ext uri="{FF2B5EF4-FFF2-40B4-BE49-F238E27FC236}">
                  <a16:creationId xmlns:a16="http://schemas.microsoft.com/office/drawing/2014/main" id="{357DD123-0A3C-45DA-A221-98923E9FF43E}"/>
                </a:ext>
              </a:extLst>
            </p:cNvPr>
            <p:cNvSpPr txBox="1"/>
            <p:nvPr/>
          </p:nvSpPr>
          <p:spPr>
            <a:xfrm>
              <a:off x="6830590" y="4289637"/>
              <a:ext cx="1685077" cy="461665"/>
            </a:xfrm>
            <a:prstGeom prst="rect">
              <a:avLst/>
            </a:prstGeom>
            <a:noFill/>
          </p:spPr>
          <p:txBody>
            <a:bodyPr wrap="none" rtlCol="0">
              <a:spAutoFit/>
            </a:bodyPr>
            <a:lstStyle/>
            <a:p>
              <a:r>
                <a:rPr lang="en-GB" sz="2400" b="1" dirty="0">
                  <a:solidFill>
                    <a:schemeClr val="bg1"/>
                  </a:solidFill>
                </a:rPr>
                <a:t>moderation</a:t>
              </a:r>
            </a:p>
          </p:txBody>
        </p:sp>
        <p:sp>
          <p:nvSpPr>
            <p:cNvPr id="15" name="Tekstvak 14">
              <a:extLst>
                <a:ext uri="{FF2B5EF4-FFF2-40B4-BE49-F238E27FC236}">
                  <a16:creationId xmlns:a16="http://schemas.microsoft.com/office/drawing/2014/main" id="{391968C3-A876-4C1D-8A70-62AABB3D0141}"/>
                </a:ext>
              </a:extLst>
            </p:cNvPr>
            <p:cNvSpPr txBox="1"/>
            <p:nvPr/>
          </p:nvSpPr>
          <p:spPr>
            <a:xfrm>
              <a:off x="5183295" y="1203022"/>
              <a:ext cx="1748620" cy="276999"/>
            </a:xfrm>
            <a:prstGeom prst="rect">
              <a:avLst/>
            </a:prstGeom>
            <a:noFill/>
          </p:spPr>
          <p:txBody>
            <a:bodyPr wrap="none" rtlCol="0">
              <a:spAutoFit/>
            </a:bodyPr>
            <a:lstStyle/>
            <a:p>
              <a:r>
                <a:rPr lang="en-GB" sz="1200" i="1" dirty="0"/>
                <a:t>‘We make it easy for you’</a:t>
              </a:r>
            </a:p>
          </p:txBody>
        </p:sp>
        <p:sp>
          <p:nvSpPr>
            <p:cNvPr id="33" name="Tekstvak 32">
              <a:extLst>
                <a:ext uri="{FF2B5EF4-FFF2-40B4-BE49-F238E27FC236}">
                  <a16:creationId xmlns:a16="http://schemas.microsoft.com/office/drawing/2014/main" id="{66D85976-60B9-412F-9E99-248A991A3EE6}"/>
                </a:ext>
              </a:extLst>
            </p:cNvPr>
            <p:cNvSpPr txBox="1"/>
            <p:nvPr/>
          </p:nvSpPr>
          <p:spPr>
            <a:xfrm>
              <a:off x="3768596" y="5243926"/>
              <a:ext cx="1631985" cy="276999"/>
            </a:xfrm>
            <a:prstGeom prst="rect">
              <a:avLst/>
            </a:prstGeom>
            <a:noFill/>
          </p:spPr>
          <p:txBody>
            <a:bodyPr wrap="none" rtlCol="0">
              <a:spAutoFit/>
            </a:bodyPr>
            <a:lstStyle/>
            <a:p>
              <a:r>
                <a:rPr lang="en-GB" sz="1200" i="1" dirty="0"/>
                <a:t>‘We stimulate the flow’</a:t>
              </a:r>
            </a:p>
          </p:txBody>
        </p:sp>
        <p:sp>
          <p:nvSpPr>
            <p:cNvPr id="34" name="Tekstvak 33">
              <a:extLst>
                <a:ext uri="{FF2B5EF4-FFF2-40B4-BE49-F238E27FC236}">
                  <a16:creationId xmlns:a16="http://schemas.microsoft.com/office/drawing/2014/main" id="{F3E93F8D-1183-46C9-A7F6-246AFA818AEC}"/>
                </a:ext>
              </a:extLst>
            </p:cNvPr>
            <p:cNvSpPr txBox="1"/>
            <p:nvPr/>
          </p:nvSpPr>
          <p:spPr>
            <a:xfrm>
              <a:off x="6891343" y="5188214"/>
              <a:ext cx="1563570" cy="276999"/>
            </a:xfrm>
            <a:prstGeom prst="rect">
              <a:avLst/>
            </a:prstGeom>
            <a:noFill/>
          </p:spPr>
          <p:txBody>
            <a:bodyPr wrap="none" rtlCol="0">
              <a:spAutoFit/>
            </a:bodyPr>
            <a:lstStyle/>
            <a:p>
              <a:r>
                <a:rPr lang="en-GB" sz="1200" i="1" dirty="0"/>
                <a:t>‘We provide structure’</a:t>
              </a:r>
            </a:p>
          </p:txBody>
        </p:sp>
        <p:sp>
          <p:nvSpPr>
            <p:cNvPr id="35" name="Tekstvak 34">
              <a:extLst>
                <a:ext uri="{FF2B5EF4-FFF2-40B4-BE49-F238E27FC236}">
                  <a16:creationId xmlns:a16="http://schemas.microsoft.com/office/drawing/2014/main" id="{EB8FA293-4A0F-4E41-A549-E02DADE15DCF}"/>
                </a:ext>
              </a:extLst>
            </p:cNvPr>
            <p:cNvSpPr txBox="1"/>
            <p:nvPr/>
          </p:nvSpPr>
          <p:spPr>
            <a:xfrm>
              <a:off x="5572686" y="924453"/>
              <a:ext cx="958596" cy="276999"/>
            </a:xfrm>
            <a:prstGeom prst="rect">
              <a:avLst/>
            </a:prstGeom>
            <a:noFill/>
          </p:spPr>
          <p:txBody>
            <a:bodyPr wrap="none" rtlCol="0">
              <a:spAutoFit/>
            </a:bodyPr>
            <a:lstStyle/>
            <a:p>
              <a:r>
                <a:rPr lang="en-GB" sz="1200" b="1" dirty="0"/>
                <a:t>Travel agent</a:t>
              </a:r>
            </a:p>
          </p:txBody>
        </p:sp>
        <p:sp>
          <p:nvSpPr>
            <p:cNvPr id="36" name="Tekstvak 35">
              <a:extLst>
                <a:ext uri="{FF2B5EF4-FFF2-40B4-BE49-F238E27FC236}">
                  <a16:creationId xmlns:a16="http://schemas.microsoft.com/office/drawing/2014/main" id="{DA147142-F22B-4F99-8CB0-4E6658343B1D}"/>
                </a:ext>
              </a:extLst>
            </p:cNvPr>
            <p:cNvSpPr txBox="1"/>
            <p:nvPr/>
          </p:nvSpPr>
          <p:spPr>
            <a:xfrm>
              <a:off x="4227699" y="5533983"/>
              <a:ext cx="679610" cy="276999"/>
            </a:xfrm>
            <a:prstGeom prst="rect">
              <a:avLst/>
            </a:prstGeom>
            <a:noFill/>
          </p:spPr>
          <p:txBody>
            <a:bodyPr wrap="none" rtlCol="0">
              <a:spAutoFit/>
            </a:bodyPr>
            <a:lstStyle/>
            <a:p>
              <a:pPr algn="ctr"/>
              <a:r>
                <a:rPr lang="en-GB" sz="1200" b="1" dirty="0"/>
                <a:t>Booster</a:t>
              </a:r>
            </a:p>
          </p:txBody>
        </p:sp>
        <p:sp>
          <p:nvSpPr>
            <p:cNvPr id="37" name="Tekstvak 36">
              <a:extLst>
                <a:ext uri="{FF2B5EF4-FFF2-40B4-BE49-F238E27FC236}">
                  <a16:creationId xmlns:a16="http://schemas.microsoft.com/office/drawing/2014/main" id="{4BCDF08A-7E5C-4D91-B767-C08D965C0D4E}"/>
                </a:ext>
              </a:extLst>
            </p:cNvPr>
            <p:cNvSpPr txBox="1"/>
            <p:nvPr/>
          </p:nvSpPr>
          <p:spPr>
            <a:xfrm>
              <a:off x="7053471" y="5523248"/>
              <a:ext cx="1239314" cy="276999"/>
            </a:xfrm>
            <a:prstGeom prst="rect">
              <a:avLst/>
            </a:prstGeom>
            <a:noFill/>
          </p:spPr>
          <p:txBody>
            <a:bodyPr wrap="none" rtlCol="0">
              <a:spAutoFit/>
            </a:bodyPr>
            <a:lstStyle/>
            <a:p>
              <a:pPr algn="ctr"/>
              <a:r>
                <a:rPr lang="en-GB" sz="1200" b="1" dirty="0"/>
                <a:t>Traffic controller</a:t>
              </a:r>
            </a:p>
          </p:txBody>
        </p:sp>
      </p:grpSp>
    </p:spTree>
    <p:extLst>
      <p:ext uri="{BB962C8B-B14F-4D97-AF65-F5344CB8AC3E}">
        <p14:creationId xmlns:p14="http://schemas.microsoft.com/office/powerpoint/2010/main" val="2827264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1" name="Tabelle 6">
            <a:extLst>
              <a:ext uri="{FF2B5EF4-FFF2-40B4-BE49-F238E27FC236}">
                <a16:creationId xmlns:a16="http://schemas.microsoft.com/office/drawing/2014/main" id="{5CEFE57F-778B-4483-82B5-3EFDF0DE7104}"/>
              </a:ext>
            </a:extLst>
          </p:cNvPr>
          <p:cNvGraphicFramePr>
            <a:graphicFrameLocks noGrp="1"/>
          </p:cNvGraphicFramePr>
          <p:nvPr>
            <p:extLst>
              <p:ext uri="{D42A27DB-BD31-4B8C-83A1-F6EECF244321}">
                <p14:modId xmlns:p14="http://schemas.microsoft.com/office/powerpoint/2010/main" val="328917703"/>
              </p:ext>
            </p:extLst>
          </p:nvPr>
        </p:nvGraphicFramePr>
        <p:xfrm>
          <a:off x="4616844" y="2522819"/>
          <a:ext cx="5524619" cy="4109982"/>
        </p:xfrm>
        <a:graphic>
          <a:graphicData uri="http://schemas.openxmlformats.org/drawingml/2006/table">
            <a:tbl>
              <a:tblPr firstRow="1" bandRow="1">
                <a:tableStyleId>{5C22544A-7EE6-4342-B048-85BDC9FD1C3A}</a:tableStyleId>
              </a:tblPr>
              <a:tblGrid>
                <a:gridCol w="1335115">
                  <a:extLst>
                    <a:ext uri="{9D8B030D-6E8A-4147-A177-3AD203B41FA5}">
                      <a16:colId xmlns:a16="http://schemas.microsoft.com/office/drawing/2014/main" val="20000"/>
                    </a:ext>
                  </a:extLst>
                </a:gridCol>
                <a:gridCol w="598501">
                  <a:extLst>
                    <a:ext uri="{9D8B030D-6E8A-4147-A177-3AD203B41FA5}">
                      <a16:colId xmlns:a16="http://schemas.microsoft.com/office/drawing/2014/main" val="20001"/>
                    </a:ext>
                  </a:extLst>
                </a:gridCol>
                <a:gridCol w="506423">
                  <a:extLst>
                    <a:ext uri="{9D8B030D-6E8A-4147-A177-3AD203B41FA5}">
                      <a16:colId xmlns:a16="http://schemas.microsoft.com/office/drawing/2014/main" val="20002"/>
                    </a:ext>
                  </a:extLst>
                </a:gridCol>
                <a:gridCol w="598501">
                  <a:extLst>
                    <a:ext uri="{9D8B030D-6E8A-4147-A177-3AD203B41FA5}">
                      <a16:colId xmlns:a16="http://schemas.microsoft.com/office/drawing/2014/main" val="20003"/>
                    </a:ext>
                  </a:extLst>
                </a:gridCol>
                <a:gridCol w="598501">
                  <a:extLst>
                    <a:ext uri="{9D8B030D-6E8A-4147-A177-3AD203B41FA5}">
                      <a16:colId xmlns:a16="http://schemas.microsoft.com/office/drawing/2014/main" val="20004"/>
                    </a:ext>
                  </a:extLst>
                </a:gridCol>
                <a:gridCol w="1887578">
                  <a:extLst>
                    <a:ext uri="{9D8B030D-6E8A-4147-A177-3AD203B41FA5}">
                      <a16:colId xmlns:a16="http://schemas.microsoft.com/office/drawing/2014/main" val="20005"/>
                    </a:ext>
                  </a:extLst>
                </a:gridCol>
              </a:tblGrid>
              <a:tr h="663443">
                <a:tc>
                  <a:txBody>
                    <a:bodyPr/>
                    <a:lstStyle/>
                    <a:p>
                      <a:r>
                        <a:rPr lang="de-CH" sz="1100" dirty="0">
                          <a:solidFill>
                            <a:schemeClr val="tx1"/>
                          </a:solidFill>
                        </a:rPr>
                        <a:t>Knowledge generation and</a:t>
                      </a:r>
                    </a:p>
                    <a:p>
                      <a:r>
                        <a:rPr lang="de-CH" sz="1100" dirty="0" err="1">
                          <a:solidFill>
                            <a:schemeClr val="tx1"/>
                          </a:solidFill>
                        </a:rPr>
                        <a:t>dissemination</a:t>
                      </a:r>
                      <a:endParaRPr lang="de-CH" sz="1100" dirty="0">
                        <a:solidFill>
                          <a:schemeClr val="tx1"/>
                        </a:solidFill>
                      </a:endParaRPr>
                    </a:p>
                  </a:txBody>
                  <a:tcPr marL="58462" marR="58462" marT="29231" marB="29231">
                    <a:solidFill>
                      <a:schemeClr val="accent5">
                        <a:lumMod val="40000"/>
                        <a:lumOff val="60000"/>
                      </a:schemeClr>
                    </a:solidFill>
                  </a:tcPr>
                </a:tc>
                <a:tc gridSpan="4">
                  <a:txBody>
                    <a:bodyPr/>
                    <a:lstStyle/>
                    <a:p>
                      <a:r>
                        <a:rPr lang="en-US" sz="1100" dirty="0">
                          <a:solidFill>
                            <a:schemeClr val="tx1"/>
                          </a:solidFill>
                        </a:rPr>
                        <a:t>Actors involved agree on:</a:t>
                      </a:r>
                      <a:endParaRPr lang="de-CH" sz="1100" dirty="0">
                        <a:solidFill>
                          <a:schemeClr val="tx1"/>
                        </a:solidFill>
                      </a:endParaRPr>
                    </a:p>
                  </a:txBody>
                  <a:tcPr marL="83990" marR="83990" marT="41995" marB="41995">
                    <a:solidFill>
                      <a:schemeClr val="accent5">
                        <a:lumMod val="40000"/>
                        <a:lumOff val="60000"/>
                      </a:schemeClr>
                    </a:solidFill>
                  </a:tcPr>
                </a:tc>
                <a:tc hMerge="1">
                  <a:txBody>
                    <a:bodyPr/>
                    <a:lstStyle/>
                    <a:p>
                      <a:endParaRPr lang="de-CH" dirty="0">
                        <a:solidFill>
                          <a:schemeClr val="tx1"/>
                        </a:solidFill>
                      </a:endParaRPr>
                    </a:p>
                  </a:txBody>
                  <a:tcPr/>
                </a:tc>
                <a:tc hMerge="1">
                  <a:txBody>
                    <a:bodyPr/>
                    <a:lstStyle/>
                    <a:p>
                      <a:endParaRPr lang="de-CH" dirty="0">
                        <a:solidFill>
                          <a:schemeClr val="tx1"/>
                        </a:solidFill>
                      </a:endParaRPr>
                    </a:p>
                  </a:txBody>
                  <a:tcPr/>
                </a:tc>
                <a:tc hMerge="1">
                  <a:txBody>
                    <a:bodyPr/>
                    <a:lstStyle/>
                    <a:p>
                      <a:endParaRPr lang="de-CH" dirty="0">
                        <a:solidFill>
                          <a:schemeClr val="tx1"/>
                        </a:solidFill>
                      </a:endParaRPr>
                    </a:p>
                  </a:txBody>
                  <a:tcPr/>
                </a:tc>
                <a:tc>
                  <a:txBody>
                    <a:bodyPr/>
                    <a:lstStyle/>
                    <a:p>
                      <a:r>
                        <a:rPr lang="de-CH" sz="1100" dirty="0">
                          <a:solidFill>
                            <a:schemeClr val="tx1"/>
                          </a:solidFill>
                        </a:rPr>
                        <a:t>In </a:t>
                      </a:r>
                      <a:r>
                        <a:rPr lang="de-CH" sz="1100" dirty="0" err="1">
                          <a:solidFill>
                            <a:schemeClr val="tx1"/>
                          </a:solidFill>
                        </a:rPr>
                        <a:t>other</a:t>
                      </a:r>
                      <a:r>
                        <a:rPr lang="de-CH" sz="1100" dirty="0">
                          <a:solidFill>
                            <a:schemeClr val="tx1"/>
                          </a:solidFill>
                        </a:rPr>
                        <a:t> </a:t>
                      </a:r>
                      <a:r>
                        <a:rPr lang="de-CH" sz="1100" dirty="0" err="1">
                          <a:solidFill>
                            <a:schemeClr val="tx1"/>
                          </a:solidFill>
                        </a:rPr>
                        <a:t>words</a:t>
                      </a:r>
                      <a:r>
                        <a:rPr lang="de-CH" sz="1100" baseline="0" dirty="0">
                          <a:solidFill>
                            <a:schemeClr val="tx1"/>
                          </a:solidFill>
                        </a:rPr>
                        <a:t>…</a:t>
                      </a:r>
                      <a:endParaRPr lang="de-CH" sz="1100" dirty="0">
                        <a:solidFill>
                          <a:schemeClr val="tx1"/>
                        </a:solidFill>
                      </a:endParaRPr>
                    </a:p>
                  </a:txBody>
                  <a:tcPr marL="58462" marR="58462" marT="29231" marB="29231">
                    <a:solidFill>
                      <a:schemeClr val="accent5">
                        <a:lumMod val="40000"/>
                        <a:lumOff val="60000"/>
                      </a:schemeClr>
                    </a:solidFill>
                  </a:tcPr>
                </a:tc>
                <a:extLst>
                  <a:ext uri="{0D108BD9-81ED-4DB2-BD59-A6C34878D82A}">
                    <a16:rowId xmlns:a16="http://schemas.microsoft.com/office/drawing/2014/main" val="10000"/>
                  </a:ext>
                </a:extLst>
              </a:tr>
              <a:tr h="378865">
                <a:tc>
                  <a:txBody>
                    <a:bodyPr/>
                    <a:lstStyle/>
                    <a:p>
                      <a:endParaRPr lang="de-CH" sz="1100" dirty="0">
                        <a:solidFill>
                          <a:schemeClr val="tx1"/>
                        </a:solidFill>
                      </a:endParaRPr>
                    </a:p>
                  </a:txBody>
                  <a:tcPr marL="58462" marR="58462" marT="29231" marB="29231">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de-CH" sz="1100" dirty="0"/>
                        <a:t>Problem</a:t>
                      </a:r>
                    </a:p>
                  </a:txBody>
                  <a:tcPr marL="58462" marR="58462" marT="29231" marB="29231">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de-CH" sz="1100" dirty="0"/>
                        <a:t>Target</a:t>
                      </a:r>
                    </a:p>
                  </a:txBody>
                  <a:tcPr marL="58462" marR="58462" marT="29231" marB="29231">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de-CH" sz="1100" dirty="0"/>
                        <a:t>Solution</a:t>
                      </a:r>
                    </a:p>
                  </a:txBody>
                  <a:tcPr marL="58462" marR="58462" marT="29231" marB="29231">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de-CH" sz="1100" dirty="0" err="1"/>
                        <a:t>Imple-menta-tion</a:t>
                      </a:r>
                      <a:endParaRPr lang="de-CH" sz="1100" dirty="0"/>
                    </a:p>
                  </a:txBody>
                  <a:tcPr marL="58462" marR="58462" marT="29231" marB="29231">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de-CH" sz="1100" dirty="0"/>
                    </a:p>
                  </a:txBody>
                  <a:tcPr marL="58462" marR="58462" marT="29231" marB="29231">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729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100" b="1" dirty="0">
                          <a:solidFill>
                            <a:schemeClr val="tx1"/>
                          </a:solidFill>
                        </a:rPr>
                        <a:t>Knowledge </a:t>
                      </a:r>
                      <a:r>
                        <a:rPr lang="de-CH" sz="1100" b="1" dirty="0" err="1">
                          <a:solidFill>
                            <a:schemeClr val="tx1"/>
                          </a:solidFill>
                        </a:rPr>
                        <a:t>transfer</a:t>
                      </a:r>
                      <a:endParaRPr lang="de-CH" sz="1100" b="1" dirty="0">
                        <a:solidFill>
                          <a:schemeClr val="tx1"/>
                        </a:solidFill>
                      </a:endParaRPr>
                    </a:p>
                    <a:p>
                      <a:endParaRPr lang="de-CH" sz="1100" b="1" dirty="0">
                        <a:solidFill>
                          <a:schemeClr val="tx1"/>
                        </a:solidFill>
                      </a:endParaRPr>
                    </a:p>
                  </a:txBody>
                  <a:tcPr marL="58462" marR="58462" marT="29231" marB="29231">
                    <a:lnT w="12700" cap="flat" cmpd="sng" algn="ctr">
                      <a:solidFill>
                        <a:schemeClr val="tx1"/>
                      </a:solidFill>
                      <a:prstDash val="solid"/>
                      <a:round/>
                      <a:headEnd type="none" w="med" len="med"/>
                      <a:tailEnd type="none" w="med" len="med"/>
                    </a:lnT>
                  </a:tcPr>
                </a:tc>
                <a:tc>
                  <a:txBody>
                    <a:bodyPr/>
                    <a:lstStyle/>
                    <a:p>
                      <a:r>
                        <a:rPr lang="de-CH" sz="1100" dirty="0"/>
                        <a:t>Yes</a:t>
                      </a:r>
                    </a:p>
                  </a:txBody>
                  <a:tcPr marL="58462" marR="58462" marT="29231" marB="29231">
                    <a:lnT w="12700" cap="flat" cmpd="sng" algn="ctr">
                      <a:solidFill>
                        <a:schemeClr val="tx1"/>
                      </a:solidFill>
                      <a:prstDash val="solid"/>
                      <a:round/>
                      <a:headEnd type="none" w="med" len="med"/>
                      <a:tailEnd type="none" w="med" len="med"/>
                    </a:lnT>
                  </a:tcPr>
                </a:tc>
                <a:tc>
                  <a:txBody>
                    <a:bodyPr/>
                    <a:lstStyle/>
                    <a:p>
                      <a:r>
                        <a:rPr lang="de-CH" sz="1100" dirty="0"/>
                        <a:t>Yes</a:t>
                      </a:r>
                    </a:p>
                  </a:txBody>
                  <a:tcPr marL="58462" marR="58462" marT="29231" marB="29231">
                    <a:lnT w="12700" cap="flat" cmpd="sng" algn="ctr">
                      <a:solidFill>
                        <a:schemeClr val="tx1"/>
                      </a:solidFill>
                      <a:prstDash val="solid"/>
                      <a:round/>
                      <a:headEnd type="none" w="med" len="med"/>
                      <a:tailEnd type="none" w="med" len="med"/>
                    </a:lnT>
                  </a:tcPr>
                </a:tc>
                <a:tc>
                  <a:txBody>
                    <a:bodyPr/>
                    <a:lstStyle/>
                    <a:p>
                      <a:r>
                        <a:rPr lang="de-CH" sz="1100" dirty="0"/>
                        <a:t>Yes</a:t>
                      </a:r>
                    </a:p>
                  </a:txBody>
                  <a:tcPr marL="58462" marR="58462" marT="29231" marB="29231">
                    <a:lnT w="12700" cap="flat" cmpd="sng" algn="ctr">
                      <a:solidFill>
                        <a:schemeClr val="tx1"/>
                      </a:solidFill>
                      <a:prstDash val="solid"/>
                      <a:round/>
                      <a:headEnd type="none" w="med" len="med"/>
                      <a:tailEnd type="none" w="med" len="med"/>
                    </a:lnT>
                  </a:tcPr>
                </a:tc>
                <a:tc>
                  <a:txBody>
                    <a:bodyPr/>
                    <a:lstStyle/>
                    <a:p>
                      <a:r>
                        <a:rPr lang="de-CH" sz="1100" dirty="0"/>
                        <a:t>Yes</a:t>
                      </a:r>
                    </a:p>
                  </a:txBody>
                  <a:tcPr marL="58462" marR="58462" marT="29231" marB="29231">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Info transfer for known problems, solutions and implementation</a:t>
                      </a:r>
                      <a:endParaRPr lang="de-CH" sz="1100" dirty="0"/>
                    </a:p>
                  </a:txBody>
                  <a:tcPr marL="58462" marR="58462" marT="29231" marB="29231">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697908">
                <a:tc>
                  <a:txBody>
                    <a:bodyPr/>
                    <a:lstStyle/>
                    <a:p>
                      <a:r>
                        <a:rPr lang="de-CH" sz="1100" b="1" dirty="0">
                          <a:solidFill>
                            <a:schemeClr val="tx1"/>
                          </a:solidFill>
                        </a:rPr>
                        <a:t>Knowledge </a:t>
                      </a:r>
                      <a:r>
                        <a:rPr lang="de-CH" sz="1100" b="1" dirty="0" err="1">
                          <a:solidFill>
                            <a:schemeClr val="tx1"/>
                          </a:solidFill>
                        </a:rPr>
                        <a:t>exchange</a:t>
                      </a:r>
                      <a:endParaRPr lang="de-CH" sz="1100" b="1" dirty="0">
                        <a:solidFill>
                          <a:schemeClr val="tx1"/>
                        </a:solidFill>
                      </a:endParaRPr>
                    </a:p>
                  </a:txBody>
                  <a:tcPr marL="58462" marR="58462" marT="29231" marB="29231"/>
                </a:tc>
                <a:tc>
                  <a:txBody>
                    <a:bodyPr/>
                    <a:lstStyle/>
                    <a:p>
                      <a:r>
                        <a:rPr lang="de-CH" sz="1100" dirty="0"/>
                        <a:t>Yes</a:t>
                      </a:r>
                    </a:p>
                  </a:txBody>
                  <a:tcPr marL="58462" marR="58462" marT="29231" marB="29231"/>
                </a:tc>
                <a:tc>
                  <a:txBody>
                    <a:bodyPr/>
                    <a:lstStyle/>
                    <a:p>
                      <a:r>
                        <a:rPr lang="de-CH" sz="1100" dirty="0"/>
                        <a:t>Yes</a:t>
                      </a:r>
                    </a:p>
                  </a:txBody>
                  <a:tcPr marL="58462" marR="58462" marT="29231" marB="29231"/>
                </a:tc>
                <a:tc>
                  <a:txBody>
                    <a:bodyPr/>
                    <a:lstStyle/>
                    <a:p>
                      <a:r>
                        <a:rPr lang="de-CH" sz="1100" dirty="0"/>
                        <a:t>Yes</a:t>
                      </a:r>
                    </a:p>
                  </a:txBody>
                  <a:tcPr marL="58462" marR="58462" marT="29231" marB="29231"/>
                </a:tc>
                <a:tc>
                  <a:txBody>
                    <a:bodyPr/>
                    <a:lstStyle/>
                    <a:p>
                      <a:r>
                        <a:rPr lang="de-CH" sz="1100" dirty="0" err="1"/>
                        <a:t>No</a:t>
                      </a:r>
                      <a:r>
                        <a:rPr lang="de-CH" sz="1100" dirty="0"/>
                        <a:t> </a:t>
                      </a:r>
                    </a:p>
                  </a:txBody>
                  <a:tcPr marL="58462" marR="58462" marT="29231" marB="29231"/>
                </a:tc>
                <a:tc>
                  <a:txBody>
                    <a:bodyPr/>
                    <a:lstStyle/>
                    <a:p>
                      <a:r>
                        <a:rPr lang="en-US" sz="1100" dirty="0"/>
                        <a:t>Sharing knowledge, working out </a:t>
                      </a:r>
                      <a:r>
                        <a:rPr lang="en-US" sz="1100" u="sng" dirty="0"/>
                        <a:t>implementation together</a:t>
                      </a:r>
                      <a:endParaRPr lang="de-CH" sz="1100" u="sng" dirty="0"/>
                    </a:p>
                  </a:txBody>
                  <a:tcPr marL="58462" marR="58462" marT="29231" marB="29231"/>
                </a:tc>
                <a:extLst>
                  <a:ext uri="{0D108BD9-81ED-4DB2-BD59-A6C34878D82A}">
                    <a16:rowId xmlns:a16="http://schemas.microsoft.com/office/drawing/2014/main" val="10003"/>
                  </a:ext>
                </a:extLst>
              </a:tr>
              <a:tr h="729083">
                <a:tc>
                  <a:txBody>
                    <a:bodyPr/>
                    <a:lstStyle/>
                    <a:p>
                      <a:r>
                        <a:rPr lang="de-CH" sz="1100" b="1" dirty="0">
                          <a:solidFill>
                            <a:schemeClr val="tx1"/>
                          </a:solidFill>
                        </a:rPr>
                        <a:t>Co-</a:t>
                      </a:r>
                      <a:r>
                        <a:rPr lang="de-CH" sz="1100" b="1" dirty="0" err="1">
                          <a:solidFill>
                            <a:schemeClr val="tx1"/>
                          </a:solidFill>
                        </a:rPr>
                        <a:t>Creation</a:t>
                      </a:r>
                      <a:endParaRPr lang="de-CH" sz="1100" b="1" dirty="0">
                        <a:solidFill>
                          <a:schemeClr val="tx1"/>
                        </a:solidFill>
                      </a:endParaRPr>
                    </a:p>
                  </a:txBody>
                  <a:tcPr marL="58462" marR="58462" marT="29231" marB="29231"/>
                </a:tc>
                <a:tc>
                  <a:txBody>
                    <a:bodyPr/>
                    <a:lstStyle/>
                    <a:p>
                      <a:r>
                        <a:rPr lang="de-CH" sz="1100" dirty="0"/>
                        <a:t>Yes</a:t>
                      </a:r>
                    </a:p>
                  </a:txBody>
                  <a:tcPr marL="58462" marR="58462" marT="29231" marB="29231"/>
                </a:tc>
                <a:tc>
                  <a:txBody>
                    <a:bodyPr/>
                    <a:lstStyle/>
                    <a:p>
                      <a:r>
                        <a:rPr lang="de-CH" sz="1100" dirty="0"/>
                        <a:t>Yes</a:t>
                      </a:r>
                    </a:p>
                  </a:txBody>
                  <a:tcPr marL="58462" marR="58462" marT="29231" marB="29231"/>
                </a:tc>
                <a:tc>
                  <a:txBody>
                    <a:bodyPr/>
                    <a:lstStyle/>
                    <a:p>
                      <a:r>
                        <a:rPr lang="de-CH" sz="1100" dirty="0" err="1"/>
                        <a:t>No</a:t>
                      </a:r>
                      <a:endParaRPr lang="de-CH" sz="1100" dirty="0"/>
                    </a:p>
                  </a:txBody>
                  <a:tcPr marL="58462" marR="58462" marT="29231" marB="29231"/>
                </a:tc>
                <a:tc>
                  <a:txBody>
                    <a:bodyPr/>
                    <a:lstStyle/>
                    <a:p>
                      <a:r>
                        <a:rPr lang="de-CH" sz="1100" dirty="0" err="1"/>
                        <a:t>No</a:t>
                      </a:r>
                      <a:endParaRPr lang="de-CH" sz="1100" dirty="0"/>
                    </a:p>
                  </a:txBody>
                  <a:tcPr marL="58462" marR="58462" marT="29231" marB="29231"/>
                </a:tc>
                <a:tc>
                  <a:txBody>
                    <a:bodyPr/>
                    <a:lstStyle/>
                    <a:p>
                      <a:r>
                        <a:rPr lang="en-US" sz="1100" u="sng" dirty="0"/>
                        <a:t>Joint search for solutions </a:t>
                      </a:r>
                      <a:r>
                        <a:rPr lang="en-US" sz="1100" u="none" dirty="0"/>
                        <a:t>and implementation, interdisciplinary</a:t>
                      </a:r>
                    </a:p>
                  </a:txBody>
                  <a:tcPr marL="58462" marR="58462" marT="29231" marB="29231"/>
                </a:tc>
                <a:extLst>
                  <a:ext uri="{0D108BD9-81ED-4DB2-BD59-A6C34878D82A}">
                    <a16:rowId xmlns:a16="http://schemas.microsoft.com/office/drawing/2014/main" val="10004"/>
                  </a:ext>
                </a:extLst>
              </a:tr>
              <a:tr h="729083">
                <a:tc>
                  <a:txBody>
                    <a:bodyPr/>
                    <a:lstStyle/>
                    <a:p>
                      <a:r>
                        <a:rPr lang="de-CH" sz="1100" b="1" dirty="0">
                          <a:solidFill>
                            <a:schemeClr val="tx1"/>
                          </a:solidFill>
                        </a:rPr>
                        <a:t>Co-</a:t>
                      </a:r>
                      <a:r>
                        <a:rPr lang="de-CH" sz="1100" b="1" dirty="0" err="1">
                          <a:solidFill>
                            <a:schemeClr val="tx1"/>
                          </a:solidFill>
                        </a:rPr>
                        <a:t>Emergence</a:t>
                      </a:r>
                      <a:endParaRPr lang="de-CH" sz="1100" b="1" dirty="0">
                        <a:solidFill>
                          <a:schemeClr val="tx1"/>
                        </a:solidFill>
                      </a:endParaRPr>
                    </a:p>
                  </a:txBody>
                  <a:tcPr marL="58462" marR="58462" marT="29231" marB="29231"/>
                </a:tc>
                <a:tc>
                  <a:txBody>
                    <a:bodyPr/>
                    <a:lstStyle/>
                    <a:p>
                      <a:r>
                        <a:rPr lang="de-CH" sz="1100" dirty="0" err="1"/>
                        <a:t>No</a:t>
                      </a:r>
                      <a:endParaRPr lang="de-CH" sz="1100" dirty="0"/>
                    </a:p>
                  </a:txBody>
                  <a:tcPr marL="58462" marR="58462" marT="29231" marB="29231"/>
                </a:tc>
                <a:tc>
                  <a:txBody>
                    <a:bodyPr/>
                    <a:lstStyle/>
                    <a:p>
                      <a:r>
                        <a:rPr lang="de-CH" sz="1100" dirty="0" err="1"/>
                        <a:t>No</a:t>
                      </a:r>
                      <a:endParaRPr lang="de-CH" sz="1100" dirty="0"/>
                    </a:p>
                  </a:txBody>
                  <a:tcPr marL="58462" marR="58462" marT="29231" marB="29231"/>
                </a:tc>
                <a:tc>
                  <a:txBody>
                    <a:bodyPr/>
                    <a:lstStyle/>
                    <a:p>
                      <a:r>
                        <a:rPr lang="de-CH" sz="1100" dirty="0" err="1"/>
                        <a:t>No</a:t>
                      </a:r>
                      <a:endParaRPr lang="de-CH" sz="1100" dirty="0"/>
                    </a:p>
                  </a:txBody>
                  <a:tcPr marL="58462" marR="58462" marT="29231" marB="29231"/>
                </a:tc>
                <a:tc>
                  <a:txBody>
                    <a:bodyPr/>
                    <a:lstStyle/>
                    <a:p>
                      <a:r>
                        <a:rPr lang="de-CH" sz="1100" dirty="0" err="1"/>
                        <a:t>No</a:t>
                      </a:r>
                      <a:endParaRPr lang="de-CH" sz="1100" dirty="0"/>
                    </a:p>
                  </a:txBody>
                  <a:tcPr marL="58462" marR="58462" marT="29231" marB="29231"/>
                </a:tc>
                <a:tc>
                  <a:txBody>
                    <a:bodyPr/>
                    <a:lstStyle/>
                    <a:p>
                      <a:r>
                        <a:rPr lang="en-US" sz="1100" u="sng" dirty="0"/>
                        <a:t>Creating a participatory basis </a:t>
                      </a:r>
                      <a:r>
                        <a:rPr lang="en-US" sz="1100" u="none" dirty="0"/>
                        <a:t>for  Problem identification and solutions</a:t>
                      </a:r>
                      <a:endParaRPr lang="de-CH" sz="1100" u="none" dirty="0"/>
                    </a:p>
                  </a:txBody>
                  <a:tcPr marL="58462" marR="58462" marT="29231" marB="29231"/>
                </a:tc>
                <a:extLst>
                  <a:ext uri="{0D108BD9-81ED-4DB2-BD59-A6C34878D82A}">
                    <a16:rowId xmlns:a16="http://schemas.microsoft.com/office/drawing/2014/main" val="10005"/>
                  </a:ext>
                </a:extLst>
              </a:tr>
            </a:tbl>
          </a:graphicData>
        </a:graphic>
      </p:graphicFrame>
      <p:grpSp>
        <p:nvGrpSpPr>
          <p:cNvPr id="6" name="Groep 5">
            <a:extLst>
              <a:ext uri="{FF2B5EF4-FFF2-40B4-BE49-F238E27FC236}">
                <a16:creationId xmlns:a16="http://schemas.microsoft.com/office/drawing/2014/main" id="{8093E628-143C-7161-F8AF-B962F9B139D3}"/>
              </a:ext>
            </a:extLst>
          </p:cNvPr>
          <p:cNvGrpSpPr/>
          <p:nvPr/>
        </p:nvGrpSpPr>
        <p:grpSpPr>
          <a:xfrm>
            <a:off x="0" y="20698"/>
            <a:ext cx="10864516" cy="6671774"/>
            <a:chOff x="0" y="20698"/>
            <a:chExt cx="10864516" cy="6671774"/>
          </a:xfrm>
        </p:grpSpPr>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36891" y="1717455"/>
              <a:ext cx="3880649" cy="646331"/>
            </a:xfrm>
            <a:prstGeom prst="rect">
              <a:avLst/>
            </a:prstGeom>
            <a:noFill/>
          </p:spPr>
          <p:txBody>
            <a:bodyPr wrap="square" rtlCol="0">
              <a:spAutoFit/>
            </a:bodyPr>
            <a:lstStyle/>
            <a:p>
              <a:r>
                <a:rPr lang="en-GB" dirty="0">
                  <a:solidFill>
                    <a:srgbClr val="C00000"/>
                  </a:solidFill>
                </a:rPr>
                <a:t>When is interactive innovation preferable?</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57563" y="2499592"/>
              <a:ext cx="3789690" cy="3139321"/>
            </a:xfrm>
            <a:prstGeom prst="rect">
              <a:avLst/>
            </a:prstGeom>
            <a:noFill/>
          </p:spPr>
          <p:txBody>
            <a:bodyPr wrap="square" rtlCol="0">
              <a:spAutoFit/>
            </a:bodyPr>
            <a:lstStyle/>
            <a:p>
              <a:r>
                <a:rPr lang="en-GB" sz="1100" dirty="0"/>
                <a:t>It depends on the degree of agreement between actors involved on:</a:t>
              </a:r>
            </a:p>
            <a:p>
              <a:pPr marL="171450" indent="-171450">
                <a:buFont typeface="Wingdings" panose="05000000000000000000" pitchFamily="2" charset="2"/>
                <a:buChar char="Ø"/>
              </a:pPr>
              <a:r>
                <a:rPr lang="en-GB" sz="1100" dirty="0"/>
                <a:t>The definition of the </a:t>
              </a:r>
              <a:r>
                <a:rPr lang="en-GB" sz="1100" dirty="0">
                  <a:solidFill>
                    <a:srgbClr val="C00000"/>
                  </a:solidFill>
                </a:rPr>
                <a:t>problem</a:t>
              </a:r>
            </a:p>
            <a:p>
              <a:pPr marL="171450" indent="-171450">
                <a:buFont typeface="Wingdings" panose="05000000000000000000" pitchFamily="2" charset="2"/>
                <a:buChar char="Ø"/>
              </a:pPr>
              <a:r>
                <a:rPr lang="en-GB" sz="1100" dirty="0"/>
                <a:t>The desired </a:t>
              </a:r>
              <a:r>
                <a:rPr lang="en-GB" sz="1100" dirty="0">
                  <a:solidFill>
                    <a:srgbClr val="C00000"/>
                  </a:solidFill>
                </a:rPr>
                <a:t>target</a:t>
              </a:r>
              <a:r>
                <a:rPr lang="en-GB" sz="1100" dirty="0"/>
                <a:t> to be reached</a:t>
              </a:r>
            </a:p>
            <a:p>
              <a:pPr marL="171450" indent="-171450">
                <a:buFont typeface="Wingdings" panose="05000000000000000000" pitchFamily="2" charset="2"/>
                <a:buChar char="Ø"/>
              </a:pPr>
              <a:r>
                <a:rPr lang="en-GB" sz="1100" dirty="0"/>
                <a:t>The </a:t>
              </a:r>
              <a:r>
                <a:rPr lang="en-GB" sz="1100" dirty="0">
                  <a:solidFill>
                    <a:srgbClr val="C00000"/>
                  </a:solidFill>
                </a:rPr>
                <a:t>solution</a:t>
              </a:r>
              <a:r>
                <a:rPr lang="en-GB" sz="1100" dirty="0"/>
                <a:t> to be implemented</a:t>
              </a:r>
            </a:p>
            <a:p>
              <a:pPr marL="171450" indent="-171450">
                <a:buFont typeface="Wingdings" panose="05000000000000000000" pitchFamily="2" charset="2"/>
                <a:buChar char="Ø"/>
              </a:pPr>
              <a:r>
                <a:rPr lang="en-GB" sz="1100" dirty="0"/>
                <a:t>The way it should be </a:t>
              </a:r>
              <a:r>
                <a:rPr lang="en-GB" sz="1100" dirty="0">
                  <a:solidFill>
                    <a:srgbClr val="C00000"/>
                  </a:solidFill>
                </a:rPr>
                <a:t>implemented</a:t>
              </a:r>
            </a:p>
            <a:p>
              <a:pPr marL="171450" indent="-171450">
                <a:buFont typeface="Wingdings" panose="05000000000000000000" pitchFamily="2" charset="2"/>
                <a:buChar char="Ø"/>
              </a:pPr>
              <a:endParaRPr lang="en-GB" sz="1100" dirty="0">
                <a:solidFill>
                  <a:srgbClr val="C00000"/>
                </a:solidFill>
              </a:endParaRPr>
            </a:p>
            <a:p>
              <a:r>
                <a:rPr lang="en-GB" sz="1100" dirty="0"/>
                <a:t>If there is a shared ambition (agreement on problem and target) but the solution and the way to find such a solution cannot be decided beforehand, a </a:t>
              </a:r>
              <a:r>
                <a:rPr lang="en-GB" sz="1100" b="1" dirty="0">
                  <a:solidFill>
                    <a:srgbClr val="C00000"/>
                  </a:solidFill>
                </a:rPr>
                <a:t>process of co-creation </a:t>
              </a:r>
              <a:r>
                <a:rPr lang="en-GB" sz="1100" dirty="0"/>
                <a:t>is needed.</a:t>
              </a:r>
            </a:p>
            <a:p>
              <a:endParaRPr lang="en-GB" sz="1100" dirty="0"/>
            </a:p>
            <a:p>
              <a:r>
                <a:rPr lang="en-GB" sz="1100" dirty="0"/>
                <a:t>If there no agreement on what is at stake or where to go, a </a:t>
              </a:r>
              <a:r>
                <a:rPr lang="en-GB" sz="1100" b="1" dirty="0">
                  <a:solidFill>
                    <a:srgbClr val="C00000"/>
                  </a:solidFill>
                </a:rPr>
                <a:t>process of co-emergence </a:t>
              </a:r>
              <a:r>
                <a:rPr lang="en-GB" sz="1100" dirty="0"/>
                <a:t>is needed, in which actors become capable of identifying challenges and solving them: </a:t>
              </a:r>
              <a:r>
                <a:rPr lang="en-GB" sz="1100" i="1" dirty="0">
                  <a:solidFill>
                    <a:srgbClr val="C00000"/>
                  </a:solidFill>
                </a:rPr>
                <a:t>the capacity to respond</a:t>
              </a:r>
              <a:r>
                <a:rPr lang="en-GB" sz="1100" dirty="0"/>
                <a:t>. </a:t>
              </a:r>
            </a:p>
            <a:p>
              <a:endParaRPr lang="en-GB" sz="1100" dirty="0"/>
            </a:p>
            <a:p>
              <a:r>
                <a:rPr lang="en-GB" sz="1100" dirty="0"/>
                <a:t>These two are the domain of interactive innovation.</a:t>
              </a:r>
            </a:p>
          </p:txBody>
        </p:sp>
        <p:pic>
          <p:nvPicPr>
            <p:cNvPr id="20" name="Grafik 9">
              <a:extLst>
                <a:ext uri="{FF2B5EF4-FFF2-40B4-BE49-F238E27FC236}">
                  <a16:creationId xmlns:a16="http://schemas.microsoft.com/office/drawing/2014/main" id="{E905C5DB-721D-4DA8-8EA4-BD75D4A53661}"/>
                </a:ext>
              </a:extLst>
            </p:cNvPr>
            <p:cNvPicPr>
              <a:picLocks noChangeAspect="1"/>
            </p:cNvPicPr>
            <p:nvPr/>
          </p:nvPicPr>
          <p:blipFill rotWithShape="1">
            <a:blip r:embed="rId4"/>
            <a:srcRect l="6772" t="13653" r="8081"/>
            <a:stretch/>
          </p:blipFill>
          <p:spPr>
            <a:xfrm>
              <a:off x="4364181" y="244768"/>
              <a:ext cx="2022681" cy="2132145"/>
            </a:xfrm>
            <a:prstGeom prst="rect">
              <a:avLst/>
            </a:prstGeom>
          </p:spPr>
        </p:pic>
        <p:sp>
          <p:nvSpPr>
            <p:cNvPr id="22" name="Textfeld 10">
              <a:extLst>
                <a:ext uri="{FF2B5EF4-FFF2-40B4-BE49-F238E27FC236}">
                  <a16:creationId xmlns:a16="http://schemas.microsoft.com/office/drawing/2014/main" id="{573BF54C-6671-4458-ABAA-40E37B903D39}"/>
                </a:ext>
              </a:extLst>
            </p:cNvPr>
            <p:cNvSpPr txBox="1"/>
            <p:nvPr/>
          </p:nvSpPr>
          <p:spPr>
            <a:xfrm>
              <a:off x="57563" y="5769142"/>
              <a:ext cx="3858716" cy="923330"/>
            </a:xfrm>
            <a:prstGeom prst="rect">
              <a:avLst/>
            </a:prstGeom>
            <a:noFill/>
          </p:spPr>
          <p:txBody>
            <a:bodyPr wrap="square" rtlCol="0">
              <a:spAutoFit/>
            </a:bodyPr>
            <a:lstStyle/>
            <a:p>
              <a:r>
                <a:rPr lang="de-CH" sz="900" dirty="0">
                  <a:solidFill>
                    <a:schemeClr val="accent6">
                      <a:lumMod val="75000"/>
                    </a:schemeClr>
                  </a:solidFill>
                </a:rPr>
                <a:t>Sources:</a:t>
              </a:r>
            </a:p>
            <a:p>
              <a:pPr marL="171450" indent="-171450">
                <a:buFont typeface="Arial" panose="020B0604020202020204" pitchFamily="34" charset="0"/>
                <a:buChar char="•"/>
              </a:pPr>
              <a:r>
                <a:rPr lang="en-US" sz="900" dirty="0">
                  <a:solidFill>
                    <a:schemeClr val="accent6">
                      <a:lumMod val="75000"/>
                    </a:schemeClr>
                  </a:solidFill>
                </a:rPr>
                <a:t>Ryser (Ulrich) 2021: Presentation in EUFRAS General assembly March 2021</a:t>
              </a:r>
            </a:p>
            <a:p>
              <a:pPr marL="171450" indent="-171450">
                <a:buFont typeface="Arial" panose="020B0604020202020204" pitchFamily="34" charset="0"/>
                <a:buChar char="•"/>
              </a:pPr>
              <a:r>
                <a:rPr lang="en-US" sz="900" dirty="0">
                  <a:solidFill>
                    <a:schemeClr val="accent6">
                      <a:lumMod val="75000"/>
                    </a:schemeClr>
                  </a:solidFill>
                </a:rPr>
                <a:t>EU SCAR AKIS (2019), Preparing for Future AKIS in Europe. Brussels, European Commission.</a:t>
              </a:r>
            </a:p>
            <a:p>
              <a:pPr marL="171450" indent="-171450">
                <a:buFont typeface="Arial" panose="020B0604020202020204" pitchFamily="34" charset="0"/>
                <a:buChar char="•"/>
              </a:pPr>
              <a:r>
                <a:rPr lang="en-US" sz="900" dirty="0">
                  <a:solidFill>
                    <a:schemeClr val="accent6">
                      <a:lumMod val="75000"/>
                    </a:schemeClr>
                  </a:solidFill>
                </a:rPr>
                <a:t>TRAME (2016) Faire </a:t>
              </a:r>
              <a:r>
                <a:rPr lang="en-US" sz="900" dirty="0" err="1">
                  <a:solidFill>
                    <a:schemeClr val="accent6">
                      <a:lumMod val="75000"/>
                    </a:schemeClr>
                  </a:solidFill>
                </a:rPr>
                <a:t>émerger</a:t>
              </a:r>
              <a:r>
                <a:rPr lang="en-US" sz="900" dirty="0">
                  <a:solidFill>
                    <a:schemeClr val="accent6">
                      <a:lumMod val="75000"/>
                    </a:schemeClr>
                  </a:solidFill>
                </a:rPr>
                <a:t> </a:t>
              </a:r>
              <a:r>
                <a:rPr lang="en-US" sz="900" dirty="0" err="1">
                  <a:solidFill>
                    <a:schemeClr val="accent6">
                      <a:lumMod val="75000"/>
                    </a:schemeClr>
                  </a:solidFill>
                </a:rPr>
                <a:t>vos</a:t>
              </a:r>
              <a:r>
                <a:rPr lang="en-US" sz="900" dirty="0">
                  <a:solidFill>
                    <a:schemeClr val="accent6">
                      <a:lumMod val="75000"/>
                    </a:schemeClr>
                  </a:solidFill>
                </a:rPr>
                <a:t> </a:t>
              </a:r>
              <a:r>
                <a:rPr lang="en-US" sz="900" dirty="0" err="1">
                  <a:solidFill>
                    <a:schemeClr val="accent6">
                      <a:lumMod val="75000"/>
                    </a:schemeClr>
                  </a:solidFill>
                </a:rPr>
                <a:t>projets</a:t>
              </a:r>
              <a:r>
                <a:rPr lang="en-US" sz="900" dirty="0">
                  <a:solidFill>
                    <a:schemeClr val="accent6">
                      <a:lumMod val="75000"/>
                    </a:schemeClr>
                  </a:solidFill>
                </a:rPr>
                <a:t> – </a:t>
              </a:r>
              <a:r>
                <a:rPr lang="en-US" sz="900" dirty="0" err="1">
                  <a:solidFill>
                    <a:schemeClr val="accent6">
                      <a:lumMod val="75000"/>
                    </a:schemeClr>
                  </a:solidFill>
                </a:rPr>
                <a:t>l’art</a:t>
              </a:r>
              <a:r>
                <a:rPr lang="en-US" sz="900" dirty="0">
                  <a:solidFill>
                    <a:schemeClr val="accent6">
                      <a:lumMod val="75000"/>
                    </a:schemeClr>
                  </a:solidFill>
                </a:rPr>
                <a:t> de faire </a:t>
              </a:r>
              <a:r>
                <a:rPr lang="en-US" sz="900" dirty="0" err="1">
                  <a:solidFill>
                    <a:schemeClr val="accent6">
                      <a:lumMod val="75000"/>
                    </a:schemeClr>
                  </a:solidFill>
                </a:rPr>
                <a:t>éclore</a:t>
              </a:r>
              <a:r>
                <a:rPr lang="en-US" sz="900" dirty="0">
                  <a:solidFill>
                    <a:schemeClr val="accent6">
                      <a:lumMod val="75000"/>
                    </a:schemeClr>
                  </a:solidFill>
                </a:rPr>
                <a:t> des </a:t>
              </a:r>
              <a:r>
                <a:rPr lang="en-US" sz="900" dirty="0" err="1">
                  <a:solidFill>
                    <a:schemeClr val="accent6">
                      <a:lumMod val="75000"/>
                    </a:schemeClr>
                  </a:solidFill>
                </a:rPr>
                <a:t>projets</a:t>
              </a:r>
              <a:r>
                <a:rPr lang="en-US" sz="900" dirty="0">
                  <a:solidFill>
                    <a:schemeClr val="accent6">
                      <a:lumMod val="75000"/>
                    </a:schemeClr>
                  </a:solidFill>
                </a:rPr>
                <a:t> </a:t>
              </a:r>
              <a:r>
                <a:rPr lang="en-US" sz="900" dirty="0" err="1">
                  <a:solidFill>
                    <a:schemeClr val="accent6">
                      <a:lumMod val="75000"/>
                    </a:schemeClr>
                  </a:solidFill>
                </a:rPr>
                <a:t>agro-écologiques</a:t>
              </a:r>
              <a:r>
                <a:rPr lang="en-US" sz="900" dirty="0">
                  <a:solidFill>
                    <a:schemeClr val="accent6">
                      <a:lumMod val="75000"/>
                    </a:schemeClr>
                  </a:solidFill>
                </a:rPr>
                <a:t>, Paris.</a:t>
              </a:r>
              <a:endParaRPr lang="de-CH" sz="900" dirty="0">
                <a:solidFill>
                  <a:schemeClr val="accent6">
                    <a:lumMod val="75000"/>
                  </a:schemeClr>
                </a:solidFill>
              </a:endParaRPr>
            </a:p>
          </p:txBody>
        </p:sp>
        <p:sp>
          <p:nvSpPr>
            <p:cNvPr id="24" name="Tekstvak 23">
              <a:extLst>
                <a:ext uri="{FF2B5EF4-FFF2-40B4-BE49-F238E27FC236}">
                  <a16:creationId xmlns:a16="http://schemas.microsoft.com/office/drawing/2014/main" id="{977EF8E2-750B-4AD3-82D3-5A20B242452F}"/>
                </a:ext>
              </a:extLst>
            </p:cNvPr>
            <p:cNvSpPr txBox="1"/>
            <p:nvPr/>
          </p:nvSpPr>
          <p:spPr>
            <a:xfrm>
              <a:off x="6454729" y="514095"/>
              <a:ext cx="2226055" cy="261610"/>
            </a:xfrm>
            <a:prstGeom prst="rect">
              <a:avLst/>
            </a:prstGeom>
            <a:noFill/>
          </p:spPr>
          <p:txBody>
            <a:bodyPr wrap="square" rtlCol="0">
              <a:spAutoFit/>
            </a:bodyPr>
            <a:lstStyle/>
            <a:p>
              <a:r>
                <a:rPr lang="en-GB" sz="1100" i="1" dirty="0">
                  <a:solidFill>
                    <a:srgbClr val="C00000"/>
                  </a:solidFill>
                </a:rPr>
                <a:t>Instruct about how to do things</a:t>
              </a:r>
            </a:p>
          </p:txBody>
        </p:sp>
        <p:sp>
          <p:nvSpPr>
            <p:cNvPr id="25" name="Tekstvak 24">
              <a:extLst>
                <a:ext uri="{FF2B5EF4-FFF2-40B4-BE49-F238E27FC236}">
                  <a16:creationId xmlns:a16="http://schemas.microsoft.com/office/drawing/2014/main" id="{B59119C2-8B9A-4085-837C-4FFFD8CF678C}"/>
                </a:ext>
              </a:extLst>
            </p:cNvPr>
            <p:cNvSpPr txBox="1"/>
            <p:nvPr/>
          </p:nvSpPr>
          <p:spPr>
            <a:xfrm>
              <a:off x="6454728" y="1101827"/>
              <a:ext cx="2226055" cy="261610"/>
            </a:xfrm>
            <a:prstGeom prst="rect">
              <a:avLst/>
            </a:prstGeom>
            <a:noFill/>
          </p:spPr>
          <p:txBody>
            <a:bodyPr wrap="square" rtlCol="0">
              <a:spAutoFit/>
            </a:bodyPr>
            <a:lstStyle/>
            <a:p>
              <a:r>
                <a:rPr lang="en-GB" sz="1100" i="1" dirty="0">
                  <a:solidFill>
                    <a:srgbClr val="C00000"/>
                  </a:solidFill>
                </a:rPr>
                <a:t>Share knowledge and experience</a:t>
              </a:r>
            </a:p>
          </p:txBody>
        </p:sp>
        <p:sp>
          <p:nvSpPr>
            <p:cNvPr id="26" name="Tekstvak 25">
              <a:extLst>
                <a:ext uri="{FF2B5EF4-FFF2-40B4-BE49-F238E27FC236}">
                  <a16:creationId xmlns:a16="http://schemas.microsoft.com/office/drawing/2014/main" id="{F92772FB-7E9D-4185-90CD-6F2CBA0E9817}"/>
                </a:ext>
              </a:extLst>
            </p:cNvPr>
            <p:cNvSpPr txBox="1"/>
            <p:nvPr/>
          </p:nvSpPr>
          <p:spPr>
            <a:xfrm>
              <a:off x="6454728" y="1546471"/>
              <a:ext cx="2141835" cy="261610"/>
            </a:xfrm>
            <a:prstGeom prst="rect">
              <a:avLst/>
            </a:prstGeom>
            <a:noFill/>
          </p:spPr>
          <p:txBody>
            <a:bodyPr wrap="square" rtlCol="0">
              <a:spAutoFit/>
            </a:bodyPr>
            <a:lstStyle/>
            <a:p>
              <a:r>
                <a:rPr lang="en-GB" sz="1100" i="1" dirty="0">
                  <a:solidFill>
                    <a:srgbClr val="C00000"/>
                  </a:solidFill>
                </a:rPr>
                <a:t>Find new solutions together</a:t>
              </a:r>
            </a:p>
          </p:txBody>
        </p:sp>
        <p:sp>
          <p:nvSpPr>
            <p:cNvPr id="27" name="Tekstvak 26">
              <a:extLst>
                <a:ext uri="{FF2B5EF4-FFF2-40B4-BE49-F238E27FC236}">
                  <a16:creationId xmlns:a16="http://schemas.microsoft.com/office/drawing/2014/main" id="{F256D6D4-8FD8-421E-B868-405862597913}"/>
                </a:ext>
              </a:extLst>
            </p:cNvPr>
            <p:cNvSpPr txBox="1"/>
            <p:nvPr/>
          </p:nvSpPr>
          <p:spPr>
            <a:xfrm>
              <a:off x="6454728" y="1965337"/>
              <a:ext cx="4175172" cy="261610"/>
            </a:xfrm>
            <a:prstGeom prst="rect">
              <a:avLst/>
            </a:prstGeom>
            <a:noFill/>
          </p:spPr>
          <p:txBody>
            <a:bodyPr wrap="square" rtlCol="0">
              <a:spAutoFit/>
            </a:bodyPr>
            <a:lstStyle/>
            <a:p>
              <a:r>
                <a:rPr lang="en-GB" sz="1100" i="1" dirty="0">
                  <a:solidFill>
                    <a:srgbClr val="C00000"/>
                  </a:solidFill>
                </a:rPr>
                <a:t>Develop capacity for jointly identifying challenges and solving them </a:t>
              </a:r>
            </a:p>
          </p:txBody>
        </p:sp>
        <p:sp>
          <p:nvSpPr>
            <p:cNvPr id="3" name="Pijl: rechts 2">
              <a:extLst>
                <a:ext uri="{FF2B5EF4-FFF2-40B4-BE49-F238E27FC236}">
                  <a16:creationId xmlns:a16="http://schemas.microsoft.com/office/drawing/2014/main" id="{379F16F3-1623-4CA1-BC8E-840114B4672E}"/>
                </a:ext>
              </a:extLst>
            </p:cNvPr>
            <p:cNvSpPr/>
            <p:nvPr/>
          </p:nvSpPr>
          <p:spPr>
            <a:xfrm>
              <a:off x="4180974" y="1677276"/>
              <a:ext cx="715879" cy="482392"/>
            </a:xfrm>
            <a:prstGeom prst="right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hoek 4">
              <a:extLst>
                <a:ext uri="{FF2B5EF4-FFF2-40B4-BE49-F238E27FC236}">
                  <a16:creationId xmlns:a16="http://schemas.microsoft.com/office/drawing/2014/main" id="{66740CF5-997A-42AB-9B8E-41E8E6FF2CF3}"/>
                </a:ext>
              </a:extLst>
            </p:cNvPr>
            <p:cNvSpPr/>
            <p:nvPr/>
          </p:nvSpPr>
          <p:spPr>
            <a:xfrm>
              <a:off x="4054894" y="1546472"/>
              <a:ext cx="6809622" cy="7635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hoek 16">
              <a:extLst>
                <a:ext uri="{FF2B5EF4-FFF2-40B4-BE49-F238E27FC236}">
                  <a16:creationId xmlns:a16="http://schemas.microsoft.com/office/drawing/2014/main" id="{72EA816C-8E07-4010-804D-A2204A35616C}"/>
                </a:ext>
              </a:extLst>
            </p:cNvPr>
            <p:cNvSpPr/>
            <p:nvPr/>
          </p:nvSpPr>
          <p:spPr>
            <a:xfrm>
              <a:off x="57563" y="3684668"/>
              <a:ext cx="3858716" cy="19189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57179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1B653AE6-FAC4-DF16-9E36-895D6DB6F32A}"/>
              </a:ext>
            </a:extLst>
          </p:cNvPr>
          <p:cNvGrpSpPr/>
          <p:nvPr/>
        </p:nvGrpSpPr>
        <p:grpSpPr>
          <a:xfrm>
            <a:off x="-53387" y="0"/>
            <a:ext cx="11884446" cy="6858000"/>
            <a:chOff x="-53387" y="0"/>
            <a:chExt cx="11884446"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25898" y="1462861"/>
              <a:ext cx="2757678" cy="553998"/>
            </a:xfrm>
            <a:prstGeom prst="rect">
              <a:avLst/>
            </a:prstGeom>
            <a:noFill/>
          </p:spPr>
          <p:txBody>
            <a:bodyPr wrap="none" rtlCol="0">
              <a:spAutoFit/>
            </a:bodyPr>
            <a:lstStyle/>
            <a:p>
              <a:r>
                <a:rPr lang="en-GB" dirty="0">
                  <a:solidFill>
                    <a:srgbClr val="C00000"/>
                  </a:solidFill>
                </a:rPr>
                <a:t>Levels of learning in society</a:t>
              </a:r>
            </a:p>
            <a:p>
              <a:r>
                <a:rPr lang="en-GB" sz="1200" b="1" i="1" dirty="0"/>
                <a:t>And the focus of i2connect</a:t>
              </a:r>
            </a:p>
          </p:txBody>
        </p:sp>
        <p:grpSp>
          <p:nvGrpSpPr>
            <p:cNvPr id="8" name="Groep 7">
              <a:extLst>
                <a:ext uri="{FF2B5EF4-FFF2-40B4-BE49-F238E27FC236}">
                  <a16:creationId xmlns:a16="http://schemas.microsoft.com/office/drawing/2014/main" id="{1F369551-85FB-4B7A-95A4-E1972D64B8E8}"/>
                </a:ext>
              </a:extLst>
            </p:cNvPr>
            <p:cNvGrpSpPr/>
            <p:nvPr/>
          </p:nvGrpSpPr>
          <p:grpSpPr>
            <a:xfrm>
              <a:off x="4364181" y="962456"/>
              <a:ext cx="6195125" cy="4933087"/>
              <a:chOff x="739586" y="757026"/>
              <a:chExt cx="5501194" cy="4933087"/>
            </a:xfrm>
          </p:grpSpPr>
          <p:sp>
            <p:nvSpPr>
              <p:cNvPr id="9" name="Rechthoek: afgeronde hoeken 8">
                <a:extLst>
                  <a:ext uri="{FF2B5EF4-FFF2-40B4-BE49-F238E27FC236}">
                    <a16:creationId xmlns:a16="http://schemas.microsoft.com/office/drawing/2014/main" id="{50F97DB2-61EC-4E10-BF65-3EA03CB3424B}"/>
                  </a:ext>
                </a:extLst>
              </p:cNvPr>
              <p:cNvSpPr/>
              <p:nvPr/>
            </p:nvSpPr>
            <p:spPr>
              <a:xfrm>
                <a:off x="990781" y="2724899"/>
                <a:ext cx="2371795" cy="1457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ep 11">
                <a:extLst>
                  <a:ext uri="{FF2B5EF4-FFF2-40B4-BE49-F238E27FC236}">
                    <a16:creationId xmlns:a16="http://schemas.microsoft.com/office/drawing/2014/main" id="{6BDFE3C6-60CF-43DB-9C37-562E52005715}"/>
                  </a:ext>
                </a:extLst>
              </p:cNvPr>
              <p:cNvGrpSpPr/>
              <p:nvPr/>
            </p:nvGrpSpPr>
            <p:grpSpPr>
              <a:xfrm>
                <a:off x="1010732" y="4235496"/>
                <a:ext cx="712204" cy="845298"/>
                <a:chOff x="1241854" y="5029200"/>
                <a:chExt cx="1192427" cy="1192427"/>
              </a:xfrm>
            </p:grpSpPr>
            <p:sp>
              <p:nvSpPr>
                <p:cNvPr id="46" name="Ovaal 45">
                  <a:extLst>
                    <a:ext uri="{FF2B5EF4-FFF2-40B4-BE49-F238E27FC236}">
                      <a16:creationId xmlns:a16="http://schemas.microsoft.com/office/drawing/2014/main" id="{F34D8906-9755-4206-87FD-3CF5E2B5FC8A}"/>
                    </a:ext>
                  </a:extLst>
                </p:cNvPr>
                <p:cNvSpPr/>
                <p:nvPr/>
              </p:nvSpPr>
              <p:spPr>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Afbeelding 46" descr="Afbeelding met illustratie&#10;&#10;Automatisch gegenereerde beschrijving">
                  <a:extLst>
                    <a:ext uri="{FF2B5EF4-FFF2-40B4-BE49-F238E27FC236}">
                      <a16:creationId xmlns:a16="http://schemas.microsoft.com/office/drawing/2014/main" id="{FA1EBC4D-27D6-4243-B772-56A8E8D51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19" y="5183453"/>
                  <a:ext cx="691896" cy="883920"/>
                </a:xfrm>
                <a:prstGeom prst="rect">
                  <a:avLst/>
                </a:prstGeom>
              </p:spPr>
            </p:pic>
          </p:grpSp>
          <p:pic>
            <p:nvPicPr>
              <p:cNvPr id="14" name="Afbeelding 13">
                <a:extLst>
                  <a:ext uri="{FF2B5EF4-FFF2-40B4-BE49-F238E27FC236}">
                    <a16:creationId xmlns:a16="http://schemas.microsoft.com/office/drawing/2014/main" id="{7A26EA7D-BB62-4992-977A-D4BAF07ED297}"/>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98681" y="2739275"/>
                <a:ext cx="268153" cy="318265"/>
              </a:xfrm>
              <a:prstGeom prst="rect">
                <a:avLst/>
              </a:prstGeom>
            </p:spPr>
          </p:pic>
          <p:sp>
            <p:nvSpPr>
              <p:cNvPr id="15" name="Pijl: gestreept rechts 14">
                <a:extLst>
                  <a:ext uri="{FF2B5EF4-FFF2-40B4-BE49-F238E27FC236}">
                    <a16:creationId xmlns:a16="http://schemas.microsoft.com/office/drawing/2014/main" id="{BFCF05CC-CBFD-48EA-A433-E19AF16F9740}"/>
                  </a:ext>
                </a:extLst>
              </p:cNvPr>
              <p:cNvSpPr/>
              <p:nvPr/>
            </p:nvSpPr>
            <p:spPr>
              <a:xfrm>
                <a:off x="1010732" y="2191898"/>
                <a:ext cx="2836649" cy="382864"/>
              </a:xfrm>
              <a:prstGeom prst="stripedRightArrow">
                <a:avLst/>
              </a:prstGeom>
              <a:gradFill>
                <a:gsLst>
                  <a:gs pos="0">
                    <a:schemeClr val="accent5">
                      <a:lumMod val="75000"/>
                    </a:schemeClr>
                  </a:gs>
                  <a:gs pos="100000">
                    <a:srgbClr val="92D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ep 15">
                <a:extLst>
                  <a:ext uri="{FF2B5EF4-FFF2-40B4-BE49-F238E27FC236}">
                    <a16:creationId xmlns:a16="http://schemas.microsoft.com/office/drawing/2014/main" id="{5525BBA2-A788-45C5-A757-DEF64753ACEA}"/>
                  </a:ext>
                </a:extLst>
              </p:cNvPr>
              <p:cNvGrpSpPr/>
              <p:nvPr/>
            </p:nvGrpSpPr>
            <p:grpSpPr>
              <a:xfrm>
                <a:off x="3261598" y="1195984"/>
                <a:ext cx="2546855" cy="766484"/>
                <a:chOff x="3549145" y="1053484"/>
                <a:chExt cx="2546855" cy="766484"/>
              </a:xfrm>
            </p:grpSpPr>
            <p:cxnSp>
              <p:nvCxnSpPr>
                <p:cNvPr id="43" name="Verbindingslijn: gekromd 42">
                  <a:extLst>
                    <a:ext uri="{FF2B5EF4-FFF2-40B4-BE49-F238E27FC236}">
                      <a16:creationId xmlns:a16="http://schemas.microsoft.com/office/drawing/2014/main" id="{2147A230-35E1-46F0-91CE-87FA6CBE642D}"/>
                    </a:ext>
                  </a:extLst>
                </p:cNvPr>
                <p:cNvCxnSpPr>
                  <a:cxnSpLocks/>
                </p:cNvCxnSpPr>
                <p:nvPr/>
              </p:nvCxnSpPr>
              <p:spPr>
                <a:xfrm>
                  <a:off x="3552282" y="1055285"/>
                  <a:ext cx="1348298" cy="764683"/>
                </a:xfrm>
                <a:prstGeom prst="curvedConnector3">
                  <a:avLst/>
                </a:prstGeom>
                <a:ln w="1270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Verbindingslijn: gekromd 43">
                  <a:extLst>
                    <a:ext uri="{FF2B5EF4-FFF2-40B4-BE49-F238E27FC236}">
                      <a16:creationId xmlns:a16="http://schemas.microsoft.com/office/drawing/2014/main" id="{585CF6FC-8428-4B43-B90B-856816D337DE}"/>
                    </a:ext>
                  </a:extLst>
                </p:cNvPr>
                <p:cNvCxnSpPr>
                  <a:cxnSpLocks/>
                </p:cNvCxnSpPr>
                <p:nvPr/>
              </p:nvCxnSpPr>
              <p:spPr>
                <a:xfrm flipV="1">
                  <a:off x="3549145" y="1053484"/>
                  <a:ext cx="1316174" cy="721706"/>
                </a:xfrm>
                <a:prstGeom prst="curvedConnector3">
                  <a:avLst/>
                </a:prstGeom>
                <a:ln w="1270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5" name="Tekstvak 44">
                  <a:extLst>
                    <a:ext uri="{FF2B5EF4-FFF2-40B4-BE49-F238E27FC236}">
                      <a16:creationId xmlns:a16="http://schemas.microsoft.com/office/drawing/2014/main" id="{7B4D20C6-B68D-4F7B-B2DF-0B6D68D52BB3}"/>
                    </a:ext>
                  </a:extLst>
                </p:cNvPr>
                <p:cNvSpPr txBox="1"/>
                <p:nvPr/>
              </p:nvSpPr>
              <p:spPr>
                <a:xfrm>
                  <a:off x="4973115" y="1065249"/>
                  <a:ext cx="1122885" cy="392723"/>
                </a:xfrm>
                <a:prstGeom prst="rect">
                  <a:avLst/>
                </a:prstGeom>
                <a:noFill/>
              </p:spPr>
              <p:txBody>
                <a:bodyPr wrap="square" rtlCol="0">
                  <a:spAutoFit/>
                </a:bodyPr>
                <a:lstStyle/>
                <a:p>
                  <a:r>
                    <a:rPr lang="en-GB" sz="1000" b="1" dirty="0"/>
                    <a:t>Transition</a:t>
                  </a:r>
                </a:p>
                <a:p>
                  <a:r>
                    <a:rPr lang="en-GB" sz="1000" i="1" dirty="0"/>
                    <a:t>Regime change</a:t>
                  </a:r>
                </a:p>
                <a:p>
                  <a:r>
                    <a:rPr lang="en-GB" sz="1000" i="1" dirty="0"/>
                    <a:t>10 – 15 years</a:t>
                  </a:r>
                </a:p>
              </p:txBody>
            </p:sp>
          </p:grpSp>
          <p:sp>
            <p:nvSpPr>
              <p:cNvPr id="17" name="Tekstvak 16">
                <a:extLst>
                  <a:ext uri="{FF2B5EF4-FFF2-40B4-BE49-F238E27FC236}">
                    <a16:creationId xmlns:a16="http://schemas.microsoft.com/office/drawing/2014/main" id="{D7A8F496-FDC3-41FB-BD78-0912BF197724}"/>
                  </a:ext>
                </a:extLst>
              </p:cNvPr>
              <p:cNvSpPr txBox="1"/>
              <p:nvPr/>
            </p:nvSpPr>
            <p:spPr>
              <a:xfrm>
                <a:off x="4049219" y="2196067"/>
                <a:ext cx="2191561" cy="553998"/>
              </a:xfrm>
              <a:prstGeom prst="rect">
                <a:avLst/>
              </a:prstGeom>
              <a:noFill/>
            </p:spPr>
            <p:txBody>
              <a:bodyPr wrap="square" rtlCol="0">
                <a:spAutoFit/>
              </a:bodyPr>
              <a:lstStyle/>
              <a:p>
                <a:r>
                  <a:rPr lang="en-GB" sz="1000" b="1" dirty="0"/>
                  <a:t>Technology Development</a:t>
                </a:r>
              </a:p>
              <a:p>
                <a:r>
                  <a:rPr lang="en-GB" sz="1000" i="1" dirty="0"/>
                  <a:t>Innovation: new practices, techniques</a:t>
                </a:r>
              </a:p>
              <a:p>
                <a:r>
                  <a:rPr lang="en-GB" sz="1000" i="1" dirty="0"/>
                  <a:t>3 – 10 years</a:t>
                </a:r>
              </a:p>
            </p:txBody>
          </p:sp>
          <p:sp>
            <p:nvSpPr>
              <p:cNvPr id="18" name="Tekstvak 17">
                <a:extLst>
                  <a:ext uri="{FF2B5EF4-FFF2-40B4-BE49-F238E27FC236}">
                    <a16:creationId xmlns:a16="http://schemas.microsoft.com/office/drawing/2014/main" id="{B41042D6-2570-4251-8530-EA7908D9A6B5}"/>
                  </a:ext>
                </a:extLst>
              </p:cNvPr>
              <p:cNvSpPr txBox="1"/>
              <p:nvPr/>
            </p:nvSpPr>
            <p:spPr>
              <a:xfrm>
                <a:off x="1806982" y="4501106"/>
                <a:ext cx="2305585" cy="283633"/>
              </a:xfrm>
              <a:prstGeom prst="rect">
                <a:avLst/>
              </a:prstGeom>
              <a:noFill/>
            </p:spPr>
            <p:txBody>
              <a:bodyPr wrap="square" rtlCol="0">
                <a:spAutoFit/>
              </a:bodyPr>
              <a:lstStyle/>
              <a:p>
                <a:r>
                  <a:rPr lang="en-GB" sz="1000" b="1" dirty="0"/>
                  <a:t>Personal Growth</a:t>
                </a:r>
              </a:p>
              <a:p>
                <a:r>
                  <a:rPr lang="en-GB" sz="1000" i="1" dirty="0"/>
                  <a:t>Communication skills, awareness</a:t>
                </a:r>
              </a:p>
            </p:txBody>
          </p:sp>
          <p:sp>
            <p:nvSpPr>
              <p:cNvPr id="19" name="Tekstvak 18">
                <a:extLst>
                  <a:ext uri="{FF2B5EF4-FFF2-40B4-BE49-F238E27FC236}">
                    <a16:creationId xmlns:a16="http://schemas.microsoft.com/office/drawing/2014/main" id="{BDE41EE7-6D63-41D6-BE60-5AE5F10E9948}"/>
                  </a:ext>
                </a:extLst>
              </p:cNvPr>
              <p:cNvSpPr txBox="1"/>
              <p:nvPr/>
            </p:nvSpPr>
            <p:spPr>
              <a:xfrm>
                <a:off x="3743927" y="3313025"/>
                <a:ext cx="1575342" cy="400110"/>
              </a:xfrm>
              <a:prstGeom prst="rect">
                <a:avLst/>
              </a:prstGeom>
              <a:noFill/>
            </p:spPr>
            <p:txBody>
              <a:bodyPr wrap="square" rtlCol="0">
                <a:spAutoFit/>
              </a:bodyPr>
              <a:lstStyle/>
              <a:p>
                <a:r>
                  <a:rPr lang="en-GB" sz="1000" b="1" dirty="0"/>
                  <a:t>Network Approach</a:t>
                </a:r>
              </a:p>
              <a:p>
                <a:r>
                  <a:rPr lang="en-GB" sz="1000" i="1" dirty="0"/>
                  <a:t>Co-creative processes</a:t>
                </a:r>
              </a:p>
            </p:txBody>
          </p:sp>
          <p:sp>
            <p:nvSpPr>
              <p:cNvPr id="20" name="Tekstvak 19">
                <a:extLst>
                  <a:ext uri="{FF2B5EF4-FFF2-40B4-BE49-F238E27FC236}">
                    <a16:creationId xmlns:a16="http://schemas.microsoft.com/office/drawing/2014/main" id="{4837C744-9621-455F-AF5E-486535C203DC}"/>
                  </a:ext>
                </a:extLst>
              </p:cNvPr>
              <p:cNvSpPr txBox="1"/>
              <p:nvPr/>
            </p:nvSpPr>
            <p:spPr>
              <a:xfrm>
                <a:off x="3372950" y="2886759"/>
                <a:ext cx="1742119" cy="400110"/>
              </a:xfrm>
              <a:prstGeom prst="rect">
                <a:avLst/>
              </a:prstGeom>
              <a:solidFill>
                <a:schemeClr val="bg1">
                  <a:lumMod val="50000"/>
                  <a:lumOff val="50000"/>
                  <a:alpha val="50000"/>
                </a:schemeClr>
              </a:solidFill>
            </p:spPr>
            <p:txBody>
              <a:bodyPr wrap="square" rtlCol="0">
                <a:spAutoFit/>
              </a:bodyPr>
              <a:lstStyle/>
              <a:p>
                <a:r>
                  <a:rPr lang="en-GB" sz="1000" dirty="0"/>
                  <a:t>Conducive environment</a:t>
                </a:r>
              </a:p>
              <a:p>
                <a:r>
                  <a:rPr lang="en-GB" sz="1000" i="1" dirty="0"/>
                  <a:t>Management, Funding</a:t>
                </a:r>
              </a:p>
            </p:txBody>
          </p:sp>
          <p:sp>
            <p:nvSpPr>
              <p:cNvPr id="21" name="Tekstvak 20">
                <a:extLst>
                  <a:ext uri="{FF2B5EF4-FFF2-40B4-BE49-F238E27FC236}">
                    <a16:creationId xmlns:a16="http://schemas.microsoft.com/office/drawing/2014/main" id="{850D0CB4-CA5E-43ED-87B5-0EC3CC0E6B90}"/>
                  </a:ext>
                </a:extLst>
              </p:cNvPr>
              <p:cNvSpPr txBox="1"/>
              <p:nvPr/>
            </p:nvSpPr>
            <p:spPr>
              <a:xfrm>
                <a:off x="3376063" y="3723137"/>
                <a:ext cx="1575342" cy="400110"/>
              </a:xfrm>
              <a:prstGeom prst="rect">
                <a:avLst/>
              </a:prstGeom>
              <a:solidFill>
                <a:schemeClr val="bg1">
                  <a:lumMod val="50000"/>
                  <a:lumOff val="50000"/>
                  <a:alpha val="50000"/>
                </a:schemeClr>
              </a:solidFill>
            </p:spPr>
            <p:txBody>
              <a:bodyPr wrap="square" rtlCol="0">
                <a:spAutoFit/>
              </a:bodyPr>
              <a:lstStyle/>
              <a:p>
                <a:r>
                  <a:rPr lang="en-GB" sz="1000" dirty="0"/>
                  <a:t>Facilitation</a:t>
                </a:r>
              </a:p>
              <a:p>
                <a:r>
                  <a:rPr lang="en-GB" sz="1000" i="1" dirty="0"/>
                  <a:t>Network Dynamics</a:t>
                </a:r>
              </a:p>
            </p:txBody>
          </p:sp>
          <p:grpSp>
            <p:nvGrpSpPr>
              <p:cNvPr id="22" name="Groep 21">
                <a:extLst>
                  <a:ext uri="{FF2B5EF4-FFF2-40B4-BE49-F238E27FC236}">
                    <a16:creationId xmlns:a16="http://schemas.microsoft.com/office/drawing/2014/main" id="{37031F66-7330-4ED3-BE13-19DA77A79EED}"/>
                  </a:ext>
                </a:extLst>
              </p:cNvPr>
              <p:cNvGrpSpPr/>
              <p:nvPr/>
            </p:nvGrpSpPr>
            <p:grpSpPr>
              <a:xfrm>
                <a:off x="1573459" y="3617778"/>
                <a:ext cx="371502" cy="440927"/>
                <a:chOff x="1241854" y="5029200"/>
                <a:chExt cx="1192427" cy="1192427"/>
              </a:xfrm>
            </p:grpSpPr>
            <p:sp>
              <p:nvSpPr>
                <p:cNvPr id="41" name="Ovaal 40">
                  <a:extLst>
                    <a:ext uri="{FF2B5EF4-FFF2-40B4-BE49-F238E27FC236}">
                      <a16:creationId xmlns:a16="http://schemas.microsoft.com/office/drawing/2014/main" id="{9FE0D282-337B-4BC6-9FEB-81F2B4834CA8}"/>
                    </a:ext>
                  </a:extLst>
                </p:cNvPr>
                <p:cNvSpPr/>
                <p:nvPr/>
              </p:nvSpPr>
              <p:spPr>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Afbeelding 41" descr="Afbeelding met illustratie&#10;&#10;Automatisch gegenereerde beschrijving">
                  <a:extLst>
                    <a:ext uri="{FF2B5EF4-FFF2-40B4-BE49-F238E27FC236}">
                      <a16:creationId xmlns:a16="http://schemas.microsoft.com/office/drawing/2014/main" id="{D0778B79-CFEC-4D72-886B-28E9382F9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19" y="5183453"/>
                  <a:ext cx="691896" cy="883920"/>
                </a:xfrm>
                <a:prstGeom prst="rect">
                  <a:avLst/>
                </a:prstGeom>
              </p:spPr>
            </p:pic>
          </p:grpSp>
          <p:grpSp>
            <p:nvGrpSpPr>
              <p:cNvPr id="24" name="Groep 23">
                <a:extLst>
                  <a:ext uri="{FF2B5EF4-FFF2-40B4-BE49-F238E27FC236}">
                    <a16:creationId xmlns:a16="http://schemas.microsoft.com/office/drawing/2014/main" id="{3B6DE55D-F53F-4F30-BB4F-2197CE173A9C}"/>
                  </a:ext>
                </a:extLst>
              </p:cNvPr>
              <p:cNvGrpSpPr/>
              <p:nvPr/>
            </p:nvGrpSpPr>
            <p:grpSpPr>
              <a:xfrm>
                <a:off x="1299900" y="3399581"/>
                <a:ext cx="371502" cy="440927"/>
                <a:chOff x="1241854" y="5029200"/>
                <a:chExt cx="1192427" cy="1192427"/>
              </a:xfrm>
            </p:grpSpPr>
            <p:sp>
              <p:nvSpPr>
                <p:cNvPr id="39" name="Ovaal 38">
                  <a:extLst>
                    <a:ext uri="{FF2B5EF4-FFF2-40B4-BE49-F238E27FC236}">
                      <a16:creationId xmlns:a16="http://schemas.microsoft.com/office/drawing/2014/main" id="{EC7E7691-AB37-4A1F-979B-397FB74C4AA1}"/>
                    </a:ext>
                  </a:extLst>
                </p:cNvPr>
                <p:cNvSpPr/>
                <p:nvPr/>
              </p:nvSpPr>
              <p:spPr>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Afbeelding 39" descr="Afbeelding met illustratie&#10;&#10;Automatisch gegenereerde beschrijving">
                  <a:extLst>
                    <a:ext uri="{FF2B5EF4-FFF2-40B4-BE49-F238E27FC236}">
                      <a16:creationId xmlns:a16="http://schemas.microsoft.com/office/drawing/2014/main" id="{397B8A64-96E7-494D-8688-ACB1B418F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19" y="5183453"/>
                  <a:ext cx="691896" cy="883920"/>
                </a:xfrm>
                <a:prstGeom prst="rect">
                  <a:avLst/>
                </a:prstGeom>
              </p:spPr>
            </p:pic>
          </p:grpSp>
          <p:grpSp>
            <p:nvGrpSpPr>
              <p:cNvPr id="25" name="Groep 24">
                <a:extLst>
                  <a:ext uri="{FF2B5EF4-FFF2-40B4-BE49-F238E27FC236}">
                    <a16:creationId xmlns:a16="http://schemas.microsoft.com/office/drawing/2014/main" id="{E04D08CB-F361-4F7B-826F-9E0F8DE870F1}"/>
                  </a:ext>
                </a:extLst>
              </p:cNvPr>
              <p:cNvGrpSpPr/>
              <p:nvPr/>
            </p:nvGrpSpPr>
            <p:grpSpPr>
              <a:xfrm>
                <a:off x="1372132" y="3014053"/>
                <a:ext cx="371502" cy="440927"/>
                <a:chOff x="1241854" y="5029200"/>
                <a:chExt cx="1192427" cy="1192427"/>
              </a:xfrm>
            </p:grpSpPr>
            <p:sp>
              <p:nvSpPr>
                <p:cNvPr id="37" name="Ovaal 36">
                  <a:extLst>
                    <a:ext uri="{FF2B5EF4-FFF2-40B4-BE49-F238E27FC236}">
                      <a16:creationId xmlns:a16="http://schemas.microsoft.com/office/drawing/2014/main" id="{C354167B-BA6B-413D-9D7A-C3FC46933CB1}"/>
                    </a:ext>
                  </a:extLst>
                </p:cNvPr>
                <p:cNvSpPr/>
                <p:nvPr/>
              </p:nvSpPr>
              <p:spPr>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Afbeelding 37" descr="Afbeelding met illustratie&#10;&#10;Automatisch gegenereerde beschrijving">
                  <a:extLst>
                    <a:ext uri="{FF2B5EF4-FFF2-40B4-BE49-F238E27FC236}">
                      <a16:creationId xmlns:a16="http://schemas.microsoft.com/office/drawing/2014/main" id="{EFA1B8CF-06B6-4C92-A69C-8F28E2FDF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19" y="5183453"/>
                  <a:ext cx="691896" cy="883920"/>
                </a:xfrm>
                <a:prstGeom prst="rect">
                  <a:avLst/>
                </a:prstGeom>
              </p:spPr>
            </p:pic>
          </p:grpSp>
          <p:grpSp>
            <p:nvGrpSpPr>
              <p:cNvPr id="26" name="Groep 25">
                <a:extLst>
                  <a:ext uri="{FF2B5EF4-FFF2-40B4-BE49-F238E27FC236}">
                    <a16:creationId xmlns:a16="http://schemas.microsoft.com/office/drawing/2014/main" id="{37790DF6-A7C9-46BF-A8D7-048AA332F860}"/>
                  </a:ext>
                </a:extLst>
              </p:cNvPr>
              <p:cNvGrpSpPr/>
              <p:nvPr/>
            </p:nvGrpSpPr>
            <p:grpSpPr>
              <a:xfrm>
                <a:off x="1700466" y="2992943"/>
                <a:ext cx="371502" cy="440927"/>
                <a:chOff x="1241854" y="5029200"/>
                <a:chExt cx="1192427" cy="1192427"/>
              </a:xfrm>
            </p:grpSpPr>
            <p:sp>
              <p:nvSpPr>
                <p:cNvPr id="35" name="Ovaal 34">
                  <a:extLst>
                    <a:ext uri="{FF2B5EF4-FFF2-40B4-BE49-F238E27FC236}">
                      <a16:creationId xmlns:a16="http://schemas.microsoft.com/office/drawing/2014/main" id="{CBFDA908-F072-44F4-8948-1F0D21A4ABA2}"/>
                    </a:ext>
                  </a:extLst>
                </p:cNvPr>
                <p:cNvSpPr/>
                <p:nvPr/>
              </p:nvSpPr>
              <p:spPr>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Afbeelding 35" descr="Afbeelding met illustratie&#10;&#10;Automatisch gegenereerde beschrijving">
                  <a:extLst>
                    <a:ext uri="{FF2B5EF4-FFF2-40B4-BE49-F238E27FC236}">
                      <a16:creationId xmlns:a16="http://schemas.microsoft.com/office/drawing/2014/main" id="{5A24CFCA-6280-4403-AEB8-1325945DA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19" y="5183453"/>
                  <a:ext cx="691896" cy="883920"/>
                </a:xfrm>
                <a:prstGeom prst="rect">
                  <a:avLst/>
                </a:prstGeom>
              </p:spPr>
            </p:pic>
          </p:grpSp>
          <p:grpSp>
            <p:nvGrpSpPr>
              <p:cNvPr id="27" name="Groep 26">
                <a:extLst>
                  <a:ext uri="{FF2B5EF4-FFF2-40B4-BE49-F238E27FC236}">
                    <a16:creationId xmlns:a16="http://schemas.microsoft.com/office/drawing/2014/main" id="{223E1A76-EDD8-41A5-BF93-6CB0336E1809}"/>
                  </a:ext>
                </a:extLst>
              </p:cNvPr>
              <p:cNvGrpSpPr/>
              <p:nvPr/>
            </p:nvGrpSpPr>
            <p:grpSpPr>
              <a:xfrm>
                <a:off x="1979948" y="3213407"/>
                <a:ext cx="371502" cy="440927"/>
                <a:chOff x="1241854" y="5029200"/>
                <a:chExt cx="1192427" cy="1192427"/>
              </a:xfrm>
            </p:grpSpPr>
            <p:sp>
              <p:nvSpPr>
                <p:cNvPr id="33" name="Ovaal 32">
                  <a:extLst>
                    <a:ext uri="{FF2B5EF4-FFF2-40B4-BE49-F238E27FC236}">
                      <a16:creationId xmlns:a16="http://schemas.microsoft.com/office/drawing/2014/main" id="{F16DA4C1-1C97-410F-A66C-254ACA73CAA3}"/>
                    </a:ext>
                  </a:extLst>
                </p:cNvPr>
                <p:cNvSpPr/>
                <p:nvPr/>
              </p:nvSpPr>
              <p:spPr>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Afbeelding 33" descr="Afbeelding met illustratie&#10;&#10;Automatisch gegenereerde beschrijving">
                  <a:extLst>
                    <a:ext uri="{FF2B5EF4-FFF2-40B4-BE49-F238E27FC236}">
                      <a16:creationId xmlns:a16="http://schemas.microsoft.com/office/drawing/2014/main" id="{DA3058ED-B5AB-43DA-AC71-A48E377D40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19" y="5183453"/>
                  <a:ext cx="691896" cy="883920"/>
                </a:xfrm>
                <a:prstGeom prst="rect">
                  <a:avLst/>
                </a:prstGeom>
              </p:spPr>
            </p:pic>
          </p:grpSp>
          <p:grpSp>
            <p:nvGrpSpPr>
              <p:cNvPr id="28" name="Groep 27">
                <a:extLst>
                  <a:ext uri="{FF2B5EF4-FFF2-40B4-BE49-F238E27FC236}">
                    <a16:creationId xmlns:a16="http://schemas.microsoft.com/office/drawing/2014/main" id="{4B922850-59C5-4DC9-8640-3742D10F7C10}"/>
                  </a:ext>
                </a:extLst>
              </p:cNvPr>
              <p:cNvGrpSpPr/>
              <p:nvPr/>
            </p:nvGrpSpPr>
            <p:grpSpPr>
              <a:xfrm>
                <a:off x="1903687" y="3593532"/>
                <a:ext cx="371502" cy="440927"/>
                <a:chOff x="1241854" y="5029200"/>
                <a:chExt cx="1192427" cy="1192427"/>
              </a:xfrm>
            </p:grpSpPr>
            <p:sp>
              <p:nvSpPr>
                <p:cNvPr id="31" name="Ovaal 30">
                  <a:extLst>
                    <a:ext uri="{FF2B5EF4-FFF2-40B4-BE49-F238E27FC236}">
                      <a16:creationId xmlns:a16="http://schemas.microsoft.com/office/drawing/2014/main" id="{2CE47473-EB5F-4EEA-9D23-CC49E6F480EE}"/>
                    </a:ext>
                  </a:extLst>
                </p:cNvPr>
                <p:cNvSpPr/>
                <p:nvPr/>
              </p:nvSpPr>
              <p:spPr>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Afbeelding 31" descr="Afbeelding met illustratie&#10;&#10;Automatisch gegenereerde beschrijving">
                  <a:extLst>
                    <a:ext uri="{FF2B5EF4-FFF2-40B4-BE49-F238E27FC236}">
                      <a16:creationId xmlns:a16="http://schemas.microsoft.com/office/drawing/2014/main" id="{A4ACDE1B-3BA0-46C4-BCE8-3666ABD7B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119" y="5183453"/>
                  <a:ext cx="691896" cy="883920"/>
                </a:xfrm>
                <a:prstGeom prst="rect">
                  <a:avLst/>
                </a:prstGeom>
              </p:spPr>
            </p:pic>
          </p:grpSp>
          <p:sp>
            <p:nvSpPr>
              <p:cNvPr id="29" name="Titel 1">
                <a:extLst>
                  <a:ext uri="{FF2B5EF4-FFF2-40B4-BE49-F238E27FC236}">
                    <a16:creationId xmlns:a16="http://schemas.microsoft.com/office/drawing/2014/main" id="{72AF7D56-4264-45BB-B266-EB2CB28563BB}"/>
                  </a:ext>
                </a:extLst>
              </p:cNvPr>
              <p:cNvSpPr txBox="1">
                <a:spLocks/>
              </p:cNvSpPr>
              <p:nvPr/>
            </p:nvSpPr>
            <p:spPr>
              <a:xfrm>
                <a:off x="990781" y="5290003"/>
                <a:ext cx="4012540" cy="4001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t>Four layers of learning in societal change</a:t>
                </a:r>
                <a:endParaRPr lang="en-GB" sz="1400" b="1" dirty="0"/>
              </a:p>
            </p:txBody>
          </p:sp>
          <p:sp>
            <p:nvSpPr>
              <p:cNvPr id="30" name="Rechthoek 29">
                <a:extLst>
                  <a:ext uri="{FF2B5EF4-FFF2-40B4-BE49-F238E27FC236}">
                    <a16:creationId xmlns:a16="http://schemas.microsoft.com/office/drawing/2014/main" id="{E38D1199-C538-41DE-AB66-F088C64745A4}"/>
                  </a:ext>
                </a:extLst>
              </p:cNvPr>
              <p:cNvSpPr/>
              <p:nvPr/>
            </p:nvSpPr>
            <p:spPr>
              <a:xfrm>
                <a:off x="739586" y="757026"/>
                <a:ext cx="5501194" cy="447029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8" name="Groep 47">
              <a:extLst>
                <a:ext uri="{FF2B5EF4-FFF2-40B4-BE49-F238E27FC236}">
                  <a16:creationId xmlns:a16="http://schemas.microsoft.com/office/drawing/2014/main" id="{0617C248-A18A-4DCC-8DE2-FFE39DE62864}"/>
                </a:ext>
              </a:extLst>
            </p:cNvPr>
            <p:cNvGrpSpPr/>
            <p:nvPr/>
          </p:nvGrpSpPr>
          <p:grpSpPr>
            <a:xfrm>
              <a:off x="9365936" y="3418836"/>
              <a:ext cx="2465123" cy="595693"/>
              <a:chOff x="7736614" y="3723137"/>
              <a:chExt cx="2465123" cy="595693"/>
            </a:xfrm>
          </p:grpSpPr>
          <p:grpSp>
            <p:nvGrpSpPr>
              <p:cNvPr id="49" name="Groep 48">
                <a:extLst>
                  <a:ext uri="{FF2B5EF4-FFF2-40B4-BE49-F238E27FC236}">
                    <a16:creationId xmlns:a16="http://schemas.microsoft.com/office/drawing/2014/main" id="{06B7BA14-43B9-4EC9-90E4-53AD4E520645}"/>
                  </a:ext>
                </a:extLst>
              </p:cNvPr>
              <p:cNvGrpSpPr/>
              <p:nvPr/>
            </p:nvGrpSpPr>
            <p:grpSpPr>
              <a:xfrm>
                <a:off x="7736614" y="3723137"/>
                <a:ext cx="2465123" cy="595693"/>
                <a:chOff x="4570717" y="4740974"/>
                <a:chExt cx="2798625" cy="696419"/>
              </a:xfrm>
            </p:grpSpPr>
            <p:sp>
              <p:nvSpPr>
                <p:cNvPr id="51" name="Rechthoek: afgeronde hoeken 50">
                  <a:extLst>
                    <a:ext uri="{FF2B5EF4-FFF2-40B4-BE49-F238E27FC236}">
                      <a16:creationId xmlns:a16="http://schemas.microsoft.com/office/drawing/2014/main" id="{DB86C756-9132-4EDD-ADDC-6E4A413BC0A6}"/>
                    </a:ext>
                  </a:extLst>
                </p:cNvPr>
                <p:cNvSpPr/>
                <p:nvPr/>
              </p:nvSpPr>
              <p:spPr>
                <a:xfrm>
                  <a:off x="4570717" y="4740974"/>
                  <a:ext cx="2798625" cy="696419"/>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kstvak 52">
                  <a:extLst>
                    <a:ext uri="{FF2B5EF4-FFF2-40B4-BE49-F238E27FC236}">
                      <a16:creationId xmlns:a16="http://schemas.microsoft.com/office/drawing/2014/main" id="{7FE63CAF-8DF3-4636-B90D-F1D5F8F0C8BC}"/>
                    </a:ext>
                  </a:extLst>
                </p:cNvPr>
                <p:cNvSpPr txBox="1"/>
                <p:nvPr/>
              </p:nvSpPr>
              <p:spPr>
                <a:xfrm>
                  <a:off x="4597282" y="4921409"/>
                  <a:ext cx="2242104" cy="323837"/>
                </a:xfrm>
                <a:prstGeom prst="rect">
                  <a:avLst/>
                </a:prstGeom>
                <a:noFill/>
              </p:spPr>
              <p:txBody>
                <a:bodyPr wrap="square" rtlCol="0">
                  <a:spAutoFit/>
                </a:bodyPr>
                <a:lstStyle/>
                <a:p>
                  <a:r>
                    <a:rPr lang="en-GB" sz="1200" dirty="0"/>
                    <a:t>This is the focus of</a:t>
                  </a:r>
                </a:p>
              </p:txBody>
            </p:sp>
          </p:grpSp>
          <p:pic>
            <p:nvPicPr>
              <p:cNvPr id="50" name="Afbeelding 49">
                <a:extLst>
                  <a:ext uri="{FF2B5EF4-FFF2-40B4-BE49-F238E27FC236}">
                    <a16:creationId xmlns:a16="http://schemas.microsoft.com/office/drawing/2014/main" id="{6EF9E9BC-F2AD-48B7-8A76-7D46C63CF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809" y="3883060"/>
                <a:ext cx="1124078" cy="299910"/>
              </a:xfrm>
              <a:prstGeom prst="rect">
                <a:avLst/>
              </a:prstGeom>
            </p:spPr>
          </p:pic>
        </p:grpSp>
        <p:grpSp>
          <p:nvGrpSpPr>
            <p:cNvPr id="6" name="Groep 5">
              <a:extLst>
                <a:ext uri="{FF2B5EF4-FFF2-40B4-BE49-F238E27FC236}">
                  <a16:creationId xmlns:a16="http://schemas.microsoft.com/office/drawing/2014/main" id="{B2144806-384B-4853-97FA-0F80D714A915}"/>
                </a:ext>
              </a:extLst>
            </p:cNvPr>
            <p:cNvGrpSpPr/>
            <p:nvPr/>
          </p:nvGrpSpPr>
          <p:grpSpPr>
            <a:xfrm>
              <a:off x="164734" y="2298882"/>
              <a:ext cx="4095973" cy="3816429"/>
              <a:chOff x="173561" y="1982450"/>
              <a:chExt cx="4095973" cy="3816429"/>
            </a:xfrm>
          </p:grpSpPr>
          <p:sp>
            <p:nvSpPr>
              <p:cNvPr id="13" name="Tekstvak 12">
                <a:extLst>
                  <a:ext uri="{FF2B5EF4-FFF2-40B4-BE49-F238E27FC236}">
                    <a16:creationId xmlns:a16="http://schemas.microsoft.com/office/drawing/2014/main" id="{2CFE260D-D0A5-4E27-9865-A3C58F74D7A6}"/>
                  </a:ext>
                </a:extLst>
              </p:cNvPr>
              <p:cNvSpPr txBox="1"/>
              <p:nvPr/>
            </p:nvSpPr>
            <p:spPr>
              <a:xfrm>
                <a:off x="246434" y="1982450"/>
                <a:ext cx="2590022" cy="3816429"/>
              </a:xfrm>
              <a:prstGeom prst="rect">
                <a:avLst/>
              </a:prstGeom>
              <a:noFill/>
            </p:spPr>
            <p:txBody>
              <a:bodyPr wrap="square" rtlCol="0">
                <a:spAutoFit/>
              </a:bodyPr>
              <a:lstStyle/>
              <a:p>
                <a:r>
                  <a:rPr lang="en-GB" sz="1100" dirty="0"/>
                  <a:t>In innovation, different levels of learning can be distinguished.</a:t>
                </a:r>
              </a:p>
              <a:p>
                <a:endParaRPr lang="en-GB" sz="1100" dirty="0"/>
              </a:p>
              <a:p>
                <a:endParaRPr lang="en-GB" sz="1100" dirty="0"/>
              </a:p>
              <a:p>
                <a:r>
                  <a:rPr lang="en-GB" sz="1100" b="1" dirty="0">
                    <a:solidFill>
                      <a:srgbClr val="C00000"/>
                    </a:solidFill>
                  </a:rPr>
                  <a:t>Transition</a:t>
                </a:r>
                <a:r>
                  <a:rPr lang="en-GB" sz="1100" dirty="0"/>
                  <a:t> is a change of regime, with different goals, rules and policies. </a:t>
                </a:r>
              </a:p>
              <a:p>
                <a:endParaRPr lang="en-GB" sz="1100" dirty="0"/>
              </a:p>
              <a:p>
                <a:endParaRPr lang="en-GB" sz="1100" dirty="0"/>
              </a:p>
              <a:p>
                <a:r>
                  <a:rPr lang="en-GB" sz="1100" b="1" dirty="0">
                    <a:solidFill>
                      <a:srgbClr val="C00000"/>
                    </a:solidFill>
                  </a:rPr>
                  <a:t>Technology development </a:t>
                </a:r>
                <a:r>
                  <a:rPr lang="en-GB" sz="1100" dirty="0"/>
                  <a:t>means finding new techniques, practices and ways to organise things.</a:t>
                </a:r>
              </a:p>
              <a:p>
                <a:endParaRPr lang="en-GB" sz="1100" dirty="0"/>
              </a:p>
              <a:p>
                <a:endParaRPr lang="en-GB" sz="1100" dirty="0"/>
              </a:p>
              <a:p>
                <a:r>
                  <a:rPr lang="en-GB" sz="1100" dirty="0"/>
                  <a:t>The </a:t>
                </a:r>
                <a:r>
                  <a:rPr lang="en-GB" sz="1100" b="1" dirty="0">
                    <a:solidFill>
                      <a:srgbClr val="C00000"/>
                    </a:solidFill>
                  </a:rPr>
                  <a:t>network approach </a:t>
                </a:r>
                <a:r>
                  <a:rPr lang="en-GB" sz="1100" dirty="0"/>
                  <a:t>focusses on the quality of the relations in the system: the capacity of networks to respond to challenges.</a:t>
                </a:r>
              </a:p>
              <a:p>
                <a:endParaRPr lang="en-GB" sz="1100" dirty="0"/>
              </a:p>
              <a:p>
                <a:endParaRPr lang="en-GB" sz="1100" dirty="0"/>
              </a:p>
              <a:p>
                <a:r>
                  <a:rPr lang="en-GB" sz="1100" b="1" dirty="0">
                    <a:solidFill>
                      <a:srgbClr val="C00000"/>
                    </a:solidFill>
                  </a:rPr>
                  <a:t>Personal growth </a:t>
                </a:r>
                <a:r>
                  <a:rPr lang="en-GB" sz="1100" dirty="0"/>
                  <a:t>means improving personal skills and awareness.</a:t>
                </a:r>
              </a:p>
              <a:p>
                <a:endParaRPr lang="en-GB" sz="1100" dirty="0"/>
              </a:p>
            </p:txBody>
          </p:sp>
          <p:sp>
            <p:nvSpPr>
              <p:cNvPr id="3" name="Rechthoek: afgeronde hoeken 2">
                <a:extLst>
                  <a:ext uri="{FF2B5EF4-FFF2-40B4-BE49-F238E27FC236}">
                    <a16:creationId xmlns:a16="http://schemas.microsoft.com/office/drawing/2014/main" id="{9F541CB5-4A2E-4123-AC31-3EFA141B68C6}"/>
                  </a:ext>
                </a:extLst>
              </p:cNvPr>
              <p:cNvSpPr/>
              <p:nvPr/>
            </p:nvSpPr>
            <p:spPr>
              <a:xfrm>
                <a:off x="3003317" y="2680637"/>
                <a:ext cx="1198589" cy="49938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dirty="0">
                    <a:solidFill>
                      <a:schemeClr val="tx1"/>
                    </a:solidFill>
                  </a:rPr>
                  <a:t>Example: from growth and profit towards sustainability</a:t>
                </a:r>
              </a:p>
            </p:txBody>
          </p:sp>
          <p:sp>
            <p:nvSpPr>
              <p:cNvPr id="54" name="Rechthoek: afgeronde hoeken 53">
                <a:extLst>
                  <a:ext uri="{FF2B5EF4-FFF2-40B4-BE49-F238E27FC236}">
                    <a16:creationId xmlns:a16="http://schemas.microsoft.com/office/drawing/2014/main" id="{A63DDA47-8E67-4874-817A-68C91012E475}"/>
                  </a:ext>
                </a:extLst>
              </p:cNvPr>
              <p:cNvSpPr/>
              <p:nvPr/>
            </p:nvSpPr>
            <p:spPr>
              <a:xfrm>
                <a:off x="3003317" y="3323824"/>
                <a:ext cx="1198589" cy="49938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dirty="0">
                    <a:solidFill>
                      <a:schemeClr val="tx1"/>
                    </a:solidFill>
                  </a:rPr>
                  <a:t>Doing things better</a:t>
                </a:r>
              </a:p>
              <a:p>
                <a:pPr algn="ctr"/>
                <a:r>
                  <a:rPr lang="en-GB" sz="800" dirty="0">
                    <a:solidFill>
                      <a:schemeClr val="tx1"/>
                    </a:solidFill>
                  </a:rPr>
                  <a:t>Doing better things</a:t>
                </a:r>
              </a:p>
            </p:txBody>
          </p:sp>
          <p:sp>
            <p:nvSpPr>
              <p:cNvPr id="55" name="Rechthoek: afgeronde hoeken 54">
                <a:extLst>
                  <a:ext uri="{FF2B5EF4-FFF2-40B4-BE49-F238E27FC236}">
                    <a16:creationId xmlns:a16="http://schemas.microsoft.com/office/drawing/2014/main" id="{37D1EC2A-A317-41FA-B8D4-9AFDCE879752}"/>
                  </a:ext>
                </a:extLst>
              </p:cNvPr>
              <p:cNvSpPr/>
              <p:nvPr/>
            </p:nvSpPr>
            <p:spPr>
              <a:xfrm>
                <a:off x="2998731" y="4155665"/>
                <a:ext cx="1198589" cy="773915"/>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dirty="0">
                    <a:solidFill>
                      <a:schemeClr val="tx1"/>
                    </a:solidFill>
                  </a:rPr>
                  <a:t>Create agency, for responding to challenges</a:t>
                </a:r>
              </a:p>
              <a:p>
                <a:pPr algn="ctr"/>
                <a:r>
                  <a:rPr lang="en-GB" sz="800" dirty="0">
                    <a:solidFill>
                      <a:schemeClr val="tx1"/>
                    </a:solidFill>
                  </a:rPr>
                  <a:t>Create willingness to learn and to create together </a:t>
                </a:r>
              </a:p>
            </p:txBody>
          </p:sp>
          <p:sp>
            <p:nvSpPr>
              <p:cNvPr id="56" name="Rechthoek: afgeronde hoeken 55">
                <a:extLst>
                  <a:ext uri="{FF2B5EF4-FFF2-40B4-BE49-F238E27FC236}">
                    <a16:creationId xmlns:a16="http://schemas.microsoft.com/office/drawing/2014/main" id="{8286B487-A7B3-44B9-88E5-6315C4B4D975}"/>
                  </a:ext>
                </a:extLst>
              </p:cNvPr>
              <p:cNvSpPr/>
              <p:nvPr/>
            </p:nvSpPr>
            <p:spPr>
              <a:xfrm>
                <a:off x="2998731" y="5232080"/>
                <a:ext cx="1198589" cy="49938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800" dirty="0">
                    <a:solidFill>
                      <a:schemeClr val="tx1"/>
                    </a:solidFill>
                  </a:rPr>
                  <a:t>Individual effectiveness</a:t>
                </a:r>
              </a:p>
            </p:txBody>
          </p:sp>
          <p:sp>
            <p:nvSpPr>
              <p:cNvPr id="4" name="Rechthoek: afgeronde hoeken 3">
                <a:extLst>
                  <a:ext uri="{FF2B5EF4-FFF2-40B4-BE49-F238E27FC236}">
                    <a16:creationId xmlns:a16="http://schemas.microsoft.com/office/drawing/2014/main" id="{43D62824-E256-419E-B6C8-20E41D73FF95}"/>
                  </a:ext>
                </a:extLst>
              </p:cNvPr>
              <p:cNvSpPr/>
              <p:nvPr/>
            </p:nvSpPr>
            <p:spPr>
              <a:xfrm>
                <a:off x="173561" y="4105543"/>
                <a:ext cx="4095973" cy="884625"/>
              </a:xfrm>
              <a:prstGeom prst="round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561614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5FD10CB-D079-4D01-A1E7-1F5A9E36E3E4}"/>
              </a:ext>
            </a:extLst>
          </p:cNvPr>
          <p:cNvGrpSpPr/>
          <p:nvPr/>
        </p:nvGrpSpPr>
        <p:grpSpPr>
          <a:xfrm>
            <a:off x="-53387" y="0"/>
            <a:ext cx="11989487" cy="6858000"/>
            <a:chOff x="-53387" y="0"/>
            <a:chExt cx="11989487"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177983" y="1541320"/>
              <a:ext cx="3645540" cy="646331"/>
            </a:xfrm>
            <a:prstGeom prst="rect">
              <a:avLst/>
            </a:prstGeom>
            <a:noFill/>
          </p:spPr>
          <p:txBody>
            <a:bodyPr wrap="square" rtlCol="0">
              <a:spAutoFit/>
            </a:bodyPr>
            <a:lstStyle/>
            <a:p>
              <a:r>
                <a:rPr lang="en-GB" dirty="0">
                  <a:solidFill>
                    <a:srgbClr val="C00000"/>
                  </a:solidFill>
                </a:rPr>
                <a:t>What makes facilitating in interactive innovation processes special?</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181397" y="2357458"/>
              <a:ext cx="3205684" cy="4016484"/>
            </a:xfrm>
            <a:prstGeom prst="rect">
              <a:avLst/>
            </a:prstGeom>
            <a:noFill/>
          </p:spPr>
          <p:txBody>
            <a:bodyPr wrap="square" rtlCol="0">
              <a:spAutoFit/>
            </a:bodyPr>
            <a:lstStyle/>
            <a:p>
              <a:pPr>
                <a:spcAft>
                  <a:spcPts val="600"/>
                </a:spcAft>
              </a:pPr>
              <a:r>
                <a:rPr lang="en-GB" sz="1100" dirty="0"/>
                <a:t>An interactive innovation process is unlike project implementation for delivering a specified result.</a:t>
              </a:r>
            </a:p>
            <a:p>
              <a:pPr>
                <a:spcAft>
                  <a:spcPts val="600"/>
                </a:spcAft>
              </a:pPr>
              <a:r>
                <a:rPr lang="en-GB" sz="1100" dirty="0"/>
                <a:t>Such processes are more like discovery journeys. The explorers have a reason to embark. They share an ambition, which gives them a direction to go.</a:t>
              </a:r>
            </a:p>
            <a:p>
              <a:pPr>
                <a:spcAft>
                  <a:spcPts val="600"/>
                </a:spcAft>
              </a:pPr>
              <a:r>
                <a:rPr lang="en-GB" sz="1100" dirty="0"/>
                <a:t>But it is unknown what they will encounter underway. Which support will they need, and how do they acquire it? What surprises will they encounter, and how will they cope with them? Where will the journey end? If this was known beforehand, nothing new would be found.</a:t>
              </a:r>
            </a:p>
            <a:p>
              <a:pPr>
                <a:spcAft>
                  <a:spcPts val="600"/>
                </a:spcAft>
              </a:pPr>
              <a:r>
                <a:rPr lang="en-GB" sz="1100" dirty="0"/>
                <a:t>This gives a different dynamic to such processes. Facilitators need skills to navigate in unknown areas.</a:t>
              </a:r>
            </a:p>
            <a:p>
              <a:pPr marL="171450" indent="-171450">
                <a:spcAft>
                  <a:spcPts val="600"/>
                </a:spcAft>
                <a:buFont typeface="Wingdings" panose="05000000000000000000" pitchFamily="2" charset="2"/>
                <a:buChar char="Ø"/>
              </a:pPr>
              <a:r>
                <a:rPr lang="en-GB" sz="1100" dirty="0">
                  <a:solidFill>
                    <a:srgbClr val="C00000"/>
                  </a:solidFill>
                </a:rPr>
                <a:t>Recognise patterns</a:t>
              </a:r>
            </a:p>
            <a:p>
              <a:pPr marL="171450" indent="-171450">
                <a:spcAft>
                  <a:spcPts val="600"/>
                </a:spcAft>
                <a:buFont typeface="Wingdings" panose="05000000000000000000" pitchFamily="2" charset="2"/>
                <a:buChar char="Ø"/>
              </a:pPr>
              <a:r>
                <a:rPr lang="en-GB" sz="1100" dirty="0">
                  <a:solidFill>
                    <a:srgbClr val="C00000"/>
                  </a:solidFill>
                </a:rPr>
                <a:t>Act upon what the situation requires</a:t>
              </a:r>
            </a:p>
            <a:p>
              <a:pPr>
                <a:spcAft>
                  <a:spcPts val="600"/>
                </a:spcAft>
              </a:pPr>
              <a:r>
                <a:rPr lang="en-GB" sz="1100" dirty="0"/>
                <a:t>The </a:t>
              </a:r>
              <a:r>
                <a:rPr lang="en-GB" sz="1100" b="1" dirty="0"/>
                <a:t>task of a facilitator </a:t>
              </a:r>
              <a:r>
                <a:rPr lang="en-GB" sz="1100" dirty="0"/>
                <a:t>is to create </a:t>
              </a:r>
              <a:r>
                <a:rPr lang="en-GB" sz="1100" dirty="0">
                  <a:solidFill>
                    <a:srgbClr val="0000FF"/>
                  </a:solidFill>
                  <a:hlinkClick r:id="rId4" action="ppaction://hlinksldjump"/>
                </a:rPr>
                <a:t>vital space </a:t>
              </a:r>
              <a:r>
                <a:rPr lang="en-GB" sz="1100" dirty="0"/>
                <a:t>in which actors involved are willing to collaborate and develop the capacity to find solutions together in co-creation.</a:t>
              </a:r>
            </a:p>
            <a:p>
              <a:endParaRPr lang="en-GB" sz="1100" dirty="0"/>
            </a:p>
          </p:txBody>
        </p:sp>
        <p:grpSp>
          <p:nvGrpSpPr>
            <p:cNvPr id="8" name="Groep 7">
              <a:extLst>
                <a:ext uri="{FF2B5EF4-FFF2-40B4-BE49-F238E27FC236}">
                  <a16:creationId xmlns:a16="http://schemas.microsoft.com/office/drawing/2014/main" id="{FD3F7D7E-CB56-4DC1-A04F-B9DE8FFE9B20}"/>
                </a:ext>
              </a:extLst>
            </p:cNvPr>
            <p:cNvGrpSpPr/>
            <p:nvPr/>
          </p:nvGrpSpPr>
          <p:grpSpPr>
            <a:xfrm>
              <a:off x="4614058" y="475339"/>
              <a:ext cx="3307538" cy="2124995"/>
              <a:chOff x="1563368" y="1406585"/>
              <a:chExt cx="3307538" cy="2124995"/>
            </a:xfrm>
          </p:grpSpPr>
          <p:pic>
            <p:nvPicPr>
              <p:cNvPr id="9" name="Afbeelding 8">
                <a:extLst>
                  <a:ext uri="{FF2B5EF4-FFF2-40B4-BE49-F238E27FC236}">
                    <a16:creationId xmlns:a16="http://schemas.microsoft.com/office/drawing/2014/main" id="{9484C6A0-AE1C-4C0B-9ACB-22E1E896E8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25698" y="2059884"/>
                <a:ext cx="2782878" cy="1471696"/>
              </a:xfrm>
              <a:prstGeom prst="rect">
                <a:avLst/>
              </a:prstGeom>
            </p:spPr>
          </p:pic>
          <p:sp>
            <p:nvSpPr>
              <p:cNvPr id="12" name="Titel 1">
                <a:extLst>
                  <a:ext uri="{FF2B5EF4-FFF2-40B4-BE49-F238E27FC236}">
                    <a16:creationId xmlns:a16="http://schemas.microsoft.com/office/drawing/2014/main" id="{4156A62B-A9CD-4287-B73A-2FBAD8865534}"/>
                  </a:ext>
                </a:extLst>
              </p:cNvPr>
              <p:cNvSpPr txBox="1">
                <a:spLocks/>
              </p:cNvSpPr>
              <p:nvPr/>
            </p:nvSpPr>
            <p:spPr>
              <a:xfrm>
                <a:off x="1563368" y="1406585"/>
                <a:ext cx="3307538" cy="6954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t>Project:</a:t>
                </a:r>
              </a:p>
            </p:txBody>
          </p:sp>
        </p:grpSp>
        <p:grpSp>
          <p:nvGrpSpPr>
            <p:cNvPr id="14" name="Groep 13">
              <a:extLst>
                <a:ext uri="{FF2B5EF4-FFF2-40B4-BE49-F238E27FC236}">
                  <a16:creationId xmlns:a16="http://schemas.microsoft.com/office/drawing/2014/main" id="{FBA666BA-1B8A-4866-8C64-FF151F57BCA3}"/>
                </a:ext>
              </a:extLst>
            </p:cNvPr>
            <p:cNvGrpSpPr/>
            <p:nvPr/>
          </p:nvGrpSpPr>
          <p:grpSpPr>
            <a:xfrm>
              <a:off x="8374542" y="514095"/>
              <a:ext cx="3307538" cy="2124995"/>
              <a:chOff x="6344401" y="3429000"/>
              <a:chExt cx="3307538" cy="2124995"/>
            </a:xfrm>
          </p:grpSpPr>
          <p:pic>
            <p:nvPicPr>
              <p:cNvPr id="15" name="Afbeelding 14">
                <a:extLst>
                  <a:ext uri="{FF2B5EF4-FFF2-40B4-BE49-F238E27FC236}">
                    <a16:creationId xmlns:a16="http://schemas.microsoft.com/office/drawing/2014/main" id="{389E8AA2-78E0-48C0-8E34-C418F2F575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646" y="4082299"/>
                <a:ext cx="1951048" cy="1471696"/>
              </a:xfrm>
              <a:prstGeom prst="rect">
                <a:avLst/>
              </a:prstGeom>
            </p:spPr>
          </p:pic>
          <p:sp>
            <p:nvSpPr>
              <p:cNvPr id="16" name="Titel 1">
                <a:extLst>
                  <a:ext uri="{FF2B5EF4-FFF2-40B4-BE49-F238E27FC236}">
                    <a16:creationId xmlns:a16="http://schemas.microsoft.com/office/drawing/2014/main" id="{8B055C54-378A-4490-A593-65F16F4DA142}"/>
                  </a:ext>
                </a:extLst>
              </p:cNvPr>
              <p:cNvSpPr txBox="1">
                <a:spLocks/>
              </p:cNvSpPr>
              <p:nvPr/>
            </p:nvSpPr>
            <p:spPr>
              <a:xfrm>
                <a:off x="6344401" y="3429000"/>
                <a:ext cx="3307538" cy="58624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t>Discovery </a:t>
                </a:r>
                <a:r>
                  <a:rPr lang="en-GB" sz="3600" dirty="0"/>
                  <a:t>journey</a:t>
                </a:r>
                <a:r>
                  <a:rPr lang="de-DE" sz="3600" dirty="0"/>
                  <a:t>:</a:t>
                </a:r>
              </a:p>
            </p:txBody>
          </p:sp>
        </p:grpSp>
        <p:sp>
          <p:nvSpPr>
            <p:cNvPr id="17" name="Rechthoek 16">
              <a:extLst>
                <a:ext uri="{FF2B5EF4-FFF2-40B4-BE49-F238E27FC236}">
                  <a16:creationId xmlns:a16="http://schemas.microsoft.com/office/drawing/2014/main" id="{C3280010-AEC9-47EE-82CC-F53816EC4296}"/>
                </a:ext>
              </a:extLst>
            </p:cNvPr>
            <p:cNvSpPr/>
            <p:nvPr/>
          </p:nvSpPr>
          <p:spPr>
            <a:xfrm>
              <a:off x="173270" y="5344163"/>
              <a:ext cx="3575750" cy="77619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kstvak 18">
              <a:extLst>
                <a:ext uri="{FF2B5EF4-FFF2-40B4-BE49-F238E27FC236}">
                  <a16:creationId xmlns:a16="http://schemas.microsoft.com/office/drawing/2014/main" id="{BB97FA16-BCB2-41E5-B561-B6BEAF0D24D9}"/>
                </a:ext>
              </a:extLst>
            </p:cNvPr>
            <p:cNvSpPr txBox="1"/>
            <p:nvPr/>
          </p:nvSpPr>
          <p:spPr>
            <a:xfrm>
              <a:off x="4987877" y="2830440"/>
              <a:ext cx="3307537" cy="3139321"/>
            </a:xfrm>
            <a:prstGeom prst="rect">
              <a:avLst/>
            </a:prstGeom>
            <a:noFill/>
          </p:spPr>
          <p:txBody>
            <a:bodyPr wrap="square" rtlCol="0">
              <a:spAutoFit/>
            </a:bodyPr>
            <a:lstStyle/>
            <a:p>
              <a:pPr>
                <a:spcAft>
                  <a:spcPts val="600"/>
                </a:spcAft>
              </a:pPr>
              <a:r>
                <a:rPr lang="en-GB" sz="1200" dirty="0">
                  <a:solidFill>
                    <a:srgbClr val="C00000"/>
                  </a:solidFill>
                </a:rPr>
                <a:t>Success </a:t>
              </a:r>
              <a:r>
                <a:rPr lang="en-GB" sz="1200" dirty="0"/>
                <a:t>defined by client</a:t>
              </a:r>
            </a:p>
            <a:p>
              <a:pPr>
                <a:spcAft>
                  <a:spcPts val="600"/>
                </a:spcAft>
              </a:pPr>
              <a:r>
                <a:rPr lang="en-GB" sz="1200" dirty="0"/>
                <a:t>Product is </a:t>
              </a:r>
              <a:r>
                <a:rPr lang="en-GB" sz="1200" dirty="0">
                  <a:solidFill>
                    <a:srgbClr val="C00000"/>
                  </a:solidFill>
                </a:rPr>
                <a:t>central</a:t>
              </a:r>
            </a:p>
            <a:p>
              <a:pPr>
                <a:spcAft>
                  <a:spcPts val="600"/>
                </a:spcAft>
              </a:pPr>
              <a:r>
                <a:rPr lang="en-GB" sz="1200" dirty="0"/>
                <a:t>Structure </a:t>
              </a:r>
              <a:r>
                <a:rPr lang="en-GB" sz="1200" dirty="0">
                  <a:solidFill>
                    <a:srgbClr val="C00000"/>
                  </a:solidFill>
                </a:rPr>
                <a:t>leads</a:t>
              </a:r>
            </a:p>
            <a:p>
              <a:pPr>
                <a:spcAft>
                  <a:spcPts val="600"/>
                </a:spcAft>
              </a:pPr>
              <a:r>
                <a:rPr lang="en-GB" sz="1200" dirty="0">
                  <a:solidFill>
                    <a:srgbClr val="C00000"/>
                  </a:solidFill>
                </a:rPr>
                <a:t>Focus</a:t>
              </a:r>
              <a:r>
                <a:rPr lang="en-GB" sz="1200" dirty="0"/>
                <a:t> on tasks and agreements</a:t>
              </a:r>
            </a:p>
            <a:p>
              <a:pPr>
                <a:spcAft>
                  <a:spcPts val="600"/>
                </a:spcAft>
              </a:pPr>
              <a:r>
                <a:rPr lang="en-GB" sz="1200" dirty="0">
                  <a:solidFill>
                    <a:srgbClr val="C00000"/>
                  </a:solidFill>
                </a:rPr>
                <a:t>Rules</a:t>
              </a:r>
              <a:r>
                <a:rPr lang="en-GB" sz="1200" dirty="0"/>
                <a:t>, procedures and sanctions</a:t>
              </a:r>
            </a:p>
            <a:p>
              <a:pPr>
                <a:spcAft>
                  <a:spcPts val="600"/>
                </a:spcAft>
              </a:pPr>
              <a:r>
                <a:rPr lang="en-GB" sz="1200" dirty="0">
                  <a:solidFill>
                    <a:srgbClr val="C00000"/>
                  </a:solidFill>
                </a:rPr>
                <a:t>Hierarchy</a:t>
              </a:r>
            </a:p>
            <a:p>
              <a:pPr>
                <a:spcAft>
                  <a:spcPts val="600"/>
                </a:spcAft>
              </a:pPr>
              <a:r>
                <a:rPr lang="en-GB" sz="1200" dirty="0">
                  <a:solidFill>
                    <a:srgbClr val="C00000"/>
                  </a:solidFill>
                </a:rPr>
                <a:t>Supervision</a:t>
              </a:r>
            </a:p>
            <a:p>
              <a:pPr>
                <a:spcAft>
                  <a:spcPts val="600"/>
                </a:spcAft>
              </a:pPr>
              <a:r>
                <a:rPr lang="en-GB" sz="1200" dirty="0">
                  <a:solidFill>
                    <a:srgbClr val="C00000"/>
                  </a:solidFill>
                </a:rPr>
                <a:t>Path</a:t>
              </a:r>
              <a:r>
                <a:rPr lang="en-GB" sz="1200" dirty="0"/>
                <a:t> is mapped out beforehand</a:t>
              </a:r>
            </a:p>
            <a:p>
              <a:pPr>
                <a:spcAft>
                  <a:spcPts val="600"/>
                </a:spcAft>
              </a:pPr>
              <a:r>
                <a:rPr lang="en-GB" sz="1200" dirty="0"/>
                <a:t>Contractors </a:t>
              </a:r>
              <a:r>
                <a:rPr lang="en-GB" sz="1200" dirty="0">
                  <a:solidFill>
                    <a:srgbClr val="C00000"/>
                  </a:solidFill>
                </a:rPr>
                <a:t>accountable</a:t>
              </a:r>
              <a:r>
                <a:rPr lang="en-GB" sz="1200" dirty="0"/>
                <a:t> to client (funding agency)</a:t>
              </a:r>
            </a:p>
            <a:p>
              <a:pPr>
                <a:spcAft>
                  <a:spcPts val="600"/>
                </a:spcAft>
              </a:pPr>
              <a:r>
                <a:rPr lang="en-GB" sz="1200" dirty="0">
                  <a:solidFill>
                    <a:srgbClr val="C00000"/>
                  </a:solidFill>
                </a:rPr>
                <a:t>Support</a:t>
              </a:r>
              <a:r>
                <a:rPr lang="en-GB" sz="1200" dirty="0"/>
                <a:t> from higher management</a:t>
              </a:r>
            </a:p>
            <a:p>
              <a:pPr>
                <a:spcAft>
                  <a:spcPts val="600"/>
                </a:spcAft>
              </a:pPr>
              <a:r>
                <a:rPr lang="en-GB" sz="1200" dirty="0">
                  <a:solidFill>
                    <a:srgbClr val="C00000"/>
                  </a:solidFill>
                </a:rPr>
                <a:t>Reporting</a:t>
              </a:r>
              <a:r>
                <a:rPr lang="en-GB" sz="1200" dirty="0"/>
                <a:t> on results with indicators</a:t>
              </a:r>
              <a:endParaRPr lang="en-GB" sz="1400" dirty="0">
                <a:solidFill>
                  <a:srgbClr val="C00000"/>
                </a:solidFill>
              </a:endParaRPr>
            </a:p>
            <a:p>
              <a:pPr>
                <a:spcAft>
                  <a:spcPts val="600"/>
                </a:spcAft>
              </a:pPr>
              <a:endParaRPr lang="en-GB" sz="1100" dirty="0"/>
            </a:p>
          </p:txBody>
        </p:sp>
        <p:sp>
          <p:nvSpPr>
            <p:cNvPr id="21" name="Tekstvak 20">
              <a:extLst>
                <a:ext uri="{FF2B5EF4-FFF2-40B4-BE49-F238E27FC236}">
                  <a16:creationId xmlns:a16="http://schemas.microsoft.com/office/drawing/2014/main" id="{8243FD6A-E283-40A7-9F63-90861109DD36}"/>
                </a:ext>
              </a:extLst>
            </p:cNvPr>
            <p:cNvSpPr txBox="1"/>
            <p:nvPr/>
          </p:nvSpPr>
          <p:spPr>
            <a:xfrm>
              <a:off x="8374543" y="2823131"/>
              <a:ext cx="3307537" cy="3139321"/>
            </a:xfrm>
            <a:prstGeom prst="rect">
              <a:avLst/>
            </a:prstGeom>
            <a:noFill/>
          </p:spPr>
          <p:txBody>
            <a:bodyPr wrap="square" rtlCol="0">
              <a:spAutoFit/>
            </a:bodyPr>
            <a:lstStyle/>
            <a:p>
              <a:pPr>
                <a:spcAft>
                  <a:spcPts val="600"/>
                </a:spcAft>
              </a:pPr>
              <a:r>
                <a:rPr lang="en-GB" sz="1200" dirty="0">
                  <a:solidFill>
                    <a:srgbClr val="C00000"/>
                  </a:solidFill>
                </a:rPr>
                <a:t>Success </a:t>
              </a:r>
              <a:r>
                <a:rPr lang="en-GB" sz="1200" dirty="0"/>
                <a:t>defined by initiators</a:t>
              </a:r>
            </a:p>
            <a:p>
              <a:pPr>
                <a:spcAft>
                  <a:spcPts val="600"/>
                </a:spcAft>
              </a:pPr>
              <a:r>
                <a:rPr lang="en-GB" sz="1200" dirty="0"/>
                <a:t>Ambition is </a:t>
              </a:r>
              <a:r>
                <a:rPr lang="en-GB" sz="1200" dirty="0">
                  <a:solidFill>
                    <a:srgbClr val="C00000"/>
                  </a:solidFill>
                </a:rPr>
                <a:t>central</a:t>
              </a:r>
            </a:p>
            <a:p>
              <a:pPr>
                <a:spcAft>
                  <a:spcPts val="600"/>
                </a:spcAft>
              </a:pPr>
              <a:r>
                <a:rPr lang="en-GB" sz="1200" dirty="0"/>
                <a:t>Opportunities and creativity are </a:t>
              </a:r>
              <a:r>
                <a:rPr lang="en-GB" sz="1200" dirty="0">
                  <a:solidFill>
                    <a:srgbClr val="C00000"/>
                  </a:solidFill>
                </a:rPr>
                <a:t>leading</a:t>
              </a:r>
            </a:p>
            <a:p>
              <a:pPr>
                <a:spcAft>
                  <a:spcPts val="600"/>
                </a:spcAft>
              </a:pPr>
              <a:r>
                <a:rPr lang="en-GB" sz="1200" dirty="0">
                  <a:solidFill>
                    <a:srgbClr val="C00000"/>
                  </a:solidFill>
                </a:rPr>
                <a:t>Focus</a:t>
              </a:r>
              <a:r>
                <a:rPr lang="en-GB" sz="1200" dirty="0"/>
                <a:t> on relationships and energy</a:t>
              </a:r>
            </a:p>
            <a:p>
              <a:pPr>
                <a:spcAft>
                  <a:spcPts val="600"/>
                </a:spcAft>
              </a:pPr>
              <a:r>
                <a:rPr lang="en-GB" sz="1200" dirty="0">
                  <a:solidFill>
                    <a:srgbClr val="C00000"/>
                  </a:solidFill>
                </a:rPr>
                <a:t>Space </a:t>
              </a:r>
              <a:r>
                <a:rPr lang="en-GB" sz="1200" dirty="0"/>
                <a:t>to learn by trial and error</a:t>
              </a:r>
            </a:p>
            <a:p>
              <a:pPr>
                <a:spcAft>
                  <a:spcPts val="600"/>
                </a:spcAft>
              </a:pPr>
              <a:r>
                <a:rPr lang="en-GB" sz="1200" dirty="0">
                  <a:solidFill>
                    <a:srgbClr val="C00000"/>
                  </a:solidFill>
                </a:rPr>
                <a:t>Equality and voluntariness</a:t>
              </a:r>
            </a:p>
            <a:p>
              <a:pPr>
                <a:spcAft>
                  <a:spcPts val="600"/>
                </a:spcAft>
              </a:pPr>
              <a:r>
                <a:rPr lang="en-GB" sz="1200" dirty="0">
                  <a:solidFill>
                    <a:srgbClr val="C00000"/>
                  </a:solidFill>
                </a:rPr>
                <a:t>Mentorship and peer coaching</a:t>
              </a:r>
            </a:p>
            <a:p>
              <a:pPr>
                <a:spcAft>
                  <a:spcPts val="600"/>
                </a:spcAft>
              </a:pPr>
              <a:r>
                <a:rPr lang="en-GB" sz="1200" dirty="0">
                  <a:solidFill>
                    <a:srgbClr val="C00000"/>
                  </a:solidFill>
                </a:rPr>
                <a:t>Path</a:t>
              </a:r>
              <a:r>
                <a:rPr lang="en-GB" sz="1200" dirty="0"/>
                <a:t> is discovered</a:t>
              </a:r>
            </a:p>
            <a:p>
              <a:pPr>
                <a:spcAft>
                  <a:spcPts val="600"/>
                </a:spcAft>
              </a:pPr>
              <a:r>
                <a:rPr lang="en-GB" sz="1200" dirty="0"/>
                <a:t>Facilitator </a:t>
              </a:r>
              <a:r>
                <a:rPr lang="en-GB" sz="1200" dirty="0">
                  <a:solidFill>
                    <a:srgbClr val="C00000"/>
                  </a:solidFill>
                </a:rPr>
                <a:t>accountable</a:t>
              </a:r>
              <a:r>
                <a:rPr lang="en-GB" sz="1200" dirty="0"/>
                <a:t> to network</a:t>
              </a:r>
            </a:p>
            <a:p>
              <a:pPr>
                <a:spcAft>
                  <a:spcPts val="600"/>
                </a:spcAft>
              </a:pPr>
              <a:r>
                <a:rPr lang="en-GB" sz="1200" dirty="0">
                  <a:solidFill>
                    <a:srgbClr val="C00000"/>
                  </a:solidFill>
                </a:rPr>
                <a:t>Nourishing relationships</a:t>
              </a:r>
              <a:endParaRPr lang="en-GB" sz="1200" dirty="0"/>
            </a:p>
            <a:p>
              <a:pPr>
                <a:spcAft>
                  <a:spcPts val="600"/>
                </a:spcAft>
              </a:pPr>
              <a:r>
                <a:rPr lang="en-GB" sz="1200" dirty="0">
                  <a:solidFill>
                    <a:srgbClr val="C00000"/>
                  </a:solidFill>
                </a:rPr>
                <a:t>Communicating</a:t>
              </a:r>
              <a:r>
                <a:rPr lang="en-GB" sz="1200" dirty="0"/>
                <a:t> on process by story telling</a:t>
              </a:r>
              <a:endParaRPr lang="en-GB" sz="1400" dirty="0">
                <a:solidFill>
                  <a:srgbClr val="C00000"/>
                </a:solidFill>
              </a:endParaRPr>
            </a:p>
            <a:p>
              <a:pPr>
                <a:spcAft>
                  <a:spcPts val="600"/>
                </a:spcAft>
              </a:pPr>
              <a:endParaRPr lang="en-GB" sz="1100" dirty="0"/>
            </a:p>
          </p:txBody>
        </p:sp>
        <p:sp>
          <p:nvSpPr>
            <p:cNvPr id="22" name="Rechthoek 21">
              <a:extLst>
                <a:ext uri="{FF2B5EF4-FFF2-40B4-BE49-F238E27FC236}">
                  <a16:creationId xmlns:a16="http://schemas.microsoft.com/office/drawing/2014/main" id="{27AF5355-7A07-4A08-950F-4C23BAB580E9}"/>
                </a:ext>
              </a:extLst>
            </p:cNvPr>
            <p:cNvSpPr/>
            <p:nvPr/>
          </p:nvSpPr>
          <p:spPr>
            <a:xfrm>
              <a:off x="8243147" y="298027"/>
              <a:ext cx="3692953" cy="581620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ep 23">
              <a:extLst>
                <a:ext uri="{FF2B5EF4-FFF2-40B4-BE49-F238E27FC236}">
                  <a16:creationId xmlns:a16="http://schemas.microsoft.com/office/drawing/2014/main" id="{4BC0B943-48E4-44E0-8BFC-19C6CA493287}"/>
                </a:ext>
              </a:extLst>
            </p:cNvPr>
            <p:cNvGrpSpPr/>
            <p:nvPr/>
          </p:nvGrpSpPr>
          <p:grpSpPr>
            <a:xfrm>
              <a:off x="8879295" y="5892279"/>
              <a:ext cx="2465123" cy="595693"/>
              <a:chOff x="7736614" y="3723137"/>
              <a:chExt cx="2465123" cy="595693"/>
            </a:xfrm>
          </p:grpSpPr>
          <p:grpSp>
            <p:nvGrpSpPr>
              <p:cNvPr id="25" name="Groep 24">
                <a:extLst>
                  <a:ext uri="{FF2B5EF4-FFF2-40B4-BE49-F238E27FC236}">
                    <a16:creationId xmlns:a16="http://schemas.microsoft.com/office/drawing/2014/main" id="{EFA39EBE-FA00-4836-9D4D-4EB5F1C4BAF5}"/>
                  </a:ext>
                </a:extLst>
              </p:cNvPr>
              <p:cNvGrpSpPr/>
              <p:nvPr/>
            </p:nvGrpSpPr>
            <p:grpSpPr>
              <a:xfrm>
                <a:off x="7736614" y="3723137"/>
                <a:ext cx="2465123" cy="595693"/>
                <a:chOff x="4570717" y="4740974"/>
                <a:chExt cx="2798625" cy="696419"/>
              </a:xfrm>
            </p:grpSpPr>
            <p:sp>
              <p:nvSpPr>
                <p:cNvPr id="27" name="Rechthoek: afgeronde hoeken 26">
                  <a:extLst>
                    <a:ext uri="{FF2B5EF4-FFF2-40B4-BE49-F238E27FC236}">
                      <a16:creationId xmlns:a16="http://schemas.microsoft.com/office/drawing/2014/main" id="{501E8659-29ED-47DA-BDB9-9C3F0C451662}"/>
                    </a:ext>
                  </a:extLst>
                </p:cNvPr>
                <p:cNvSpPr/>
                <p:nvPr/>
              </p:nvSpPr>
              <p:spPr>
                <a:xfrm>
                  <a:off x="4570717" y="4740974"/>
                  <a:ext cx="2798625" cy="696419"/>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kstvak 27">
                  <a:extLst>
                    <a:ext uri="{FF2B5EF4-FFF2-40B4-BE49-F238E27FC236}">
                      <a16:creationId xmlns:a16="http://schemas.microsoft.com/office/drawing/2014/main" id="{DC71510C-8776-4DC1-9CB7-F6038D181210}"/>
                    </a:ext>
                  </a:extLst>
                </p:cNvPr>
                <p:cNvSpPr txBox="1"/>
                <p:nvPr/>
              </p:nvSpPr>
              <p:spPr>
                <a:xfrm>
                  <a:off x="4597282" y="4921409"/>
                  <a:ext cx="2242104" cy="323837"/>
                </a:xfrm>
                <a:prstGeom prst="rect">
                  <a:avLst/>
                </a:prstGeom>
                <a:noFill/>
              </p:spPr>
              <p:txBody>
                <a:bodyPr wrap="square" rtlCol="0">
                  <a:spAutoFit/>
                </a:bodyPr>
                <a:lstStyle/>
                <a:p>
                  <a:r>
                    <a:rPr lang="en-GB" sz="1200" dirty="0"/>
                    <a:t>This is the focus of</a:t>
                  </a:r>
                </a:p>
              </p:txBody>
            </p:sp>
          </p:grpSp>
          <p:pic>
            <p:nvPicPr>
              <p:cNvPr id="26" name="Afbeelding 25">
                <a:extLst>
                  <a:ext uri="{FF2B5EF4-FFF2-40B4-BE49-F238E27FC236}">
                    <a16:creationId xmlns:a16="http://schemas.microsoft.com/office/drawing/2014/main" id="{6A10C9A4-60EA-409E-9358-FE827B0B5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809" y="3883060"/>
                <a:ext cx="1124078" cy="299910"/>
              </a:xfrm>
              <a:prstGeom prst="rect">
                <a:avLst/>
              </a:prstGeom>
            </p:spPr>
          </p:pic>
        </p:grpSp>
        <p:sp>
          <p:nvSpPr>
            <p:cNvPr id="29" name="Actieknop: Vooruit of Volgende 28">
              <a:hlinkClick r:id="rId4" action="ppaction://hlinksldjump" highlightClick="1"/>
              <a:extLst>
                <a:ext uri="{FF2B5EF4-FFF2-40B4-BE49-F238E27FC236}">
                  <a16:creationId xmlns:a16="http://schemas.microsoft.com/office/drawing/2014/main" id="{EDB04058-1242-4BB2-B12E-CB451BB8ABF2}"/>
                </a:ext>
              </a:extLst>
            </p:cNvPr>
            <p:cNvSpPr/>
            <p:nvPr/>
          </p:nvSpPr>
          <p:spPr>
            <a:xfrm>
              <a:off x="3395811" y="583912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62648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B01B457B-6AA2-BDFD-A2DB-E2855223F52F}"/>
              </a:ext>
            </a:extLst>
          </p:cNvPr>
          <p:cNvGrpSpPr/>
          <p:nvPr/>
        </p:nvGrpSpPr>
        <p:grpSpPr>
          <a:xfrm>
            <a:off x="-4452" y="0"/>
            <a:ext cx="11849031" cy="6858000"/>
            <a:chOff x="-4452" y="0"/>
            <a:chExt cx="11849031" cy="6858000"/>
          </a:xfrm>
        </p:grpSpPr>
        <p:grpSp>
          <p:nvGrpSpPr>
            <p:cNvPr id="4" name="Groep 3">
              <a:extLst>
                <a:ext uri="{FF2B5EF4-FFF2-40B4-BE49-F238E27FC236}">
                  <a16:creationId xmlns:a16="http://schemas.microsoft.com/office/drawing/2014/main" id="{53A35B8C-6933-9A12-E6DE-A0B63673BF18}"/>
                </a:ext>
              </a:extLst>
            </p:cNvPr>
            <p:cNvGrpSpPr/>
            <p:nvPr/>
          </p:nvGrpSpPr>
          <p:grpSpPr>
            <a:xfrm>
              <a:off x="-4452" y="0"/>
              <a:ext cx="11849031" cy="6858000"/>
              <a:chOff x="-4452" y="0"/>
              <a:chExt cx="11849031" cy="6858000"/>
            </a:xfrm>
          </p:grpSpPr>
          <p:sp>
            <p:nvSpPr>
              <p:cNvPr id="56" name="Tekstballon: rechthoek met afgeronde hoeken 55">
                <a:extLst>
                  <a:ext uri="{FF2B5EF4-FFF2-40B4-BE49-F238E27FC236}">
                    <a16:creationId xmlns:a16="http://schemas.microsoft.com/office/drawing/2014/main" id="{137C1DAF-F37A-4E46-8FC0-6B9231D36087}"/>
                  </a:ext>
                </a:extLst>
              </p:cNvPr>
              <p:cNvSpPr/>
              <p:nvPr/>
            </p:nvSpPr>
            <p:spPr>
              <a:xfrm>
                <a:off x="4442181" y="2778431"/>
                <a:ext cx="2034424" cy="892006"/>
              </a:xfrm>
              <a:prstGeom prst="wedgeRoundRectCallout">
                <a:avLst>
                  <a:gd name="adj1" fmla="val 71468"/>
                  <a:gd name="adj2" fmla="val 47707"/>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hoek 9">
                <a:extLst>
                  <a:ext uri="{FF2B5EF4-FFF2-40B4-BE49-F238E27FC236}">
                    <a16:creationId xmlns:a16="http://schemas.microsoft.com/office/drawing/2014/main" id="{486B38A6-89E6-44A3-A712-B51FB553F898}"/>
                  </a:ext>
                </a:extLst>
              </p:cNvPr>
              <p:cNvSpPr/>
              <p:nvPr/>
            </p:nvSpPr>
            <p:spPr>
              <a:xfrm>
                <a:off x="20719" y="0"/>
                <a:ext cx="41082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106" y="20698"/>
                <a:ext cx="1849276" cy="493397"/>
              </a:xfrm>
              <a:prstGeom prst="rect">
                <a:avLst/>
              </a:prstGeom>
            </p:spPr>
          </p:pic>
          <p:sp>
            <p:nvSpPr>
              <p:cNvPr id="7" name="Actieknop: Startpagina 6">
                <a:hlinkClick r:id="" action="ppaction://noaction" highlightClick="1"/>
                <a:extLst>
                  <a:ext uri="{FF2B5EF4-FFF2-40B4-BE49-F238E27FC236}">
                    <a16:creationId xmlns:a16="http://schemas.microsoft.com/office/drawing/2014/main" id="{79EC9B07-CCB7-4250-B56D-64890B391B00}"/>
                  </a:ext>
                </a:extLst>
              </p:cNvPr>
              <p:cNvSpPr/>
              <p:nvPr/>
            </p:nvSpPr>
            <p:spPr>
              <a:xfrm>
                <a:off x="321879"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330006"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2089" y="1541320"/>
                <a:ext cx="3645540" cy="369332"/>
              </a:xfrm>
              <a:prstGeom prst="rect">
                <a:avLst/>
              </a:prstGeom>
              <a:noFill/>
            </p:spPr>
            <p:txBody>
              <a:bodyPr wrap="square" rtlCol="0">
                <a:spAutoFit/>
              </a:bodyPr>
              <a:lstStyle/>
              <a:p>
                <a:r>
                  <a:rPr lang="en-GB" dirty="0">
                    <a:solidFill>
                      <a:srgbClr val="C00000"/>
                    </a:solidFill>
                  </a:rPr>
                  <a:t>What competences are needed?</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47375" y="2024176"/>
                <a:ext cx="3730977" cy="846386"/>
              </a:xfrm>
              <a:prstGeom prst="rect">
                <a:avLst/>
              </a:prstGeom>
              <a:noFill/>
            </p:spPr>
            <p:txBody>
              <a:bodyPr wrap="square" rtlCol="0">
                <a:spAutoFit/>
              </a:bodyPr>
              <a:lstStyle/>
              <a:p>
                <a:pPr>
                  <a:spcAft>
                    <a:spcPts val="600"/>
                  </a:spcAft>
                </a:pPr>
                <a:r>
                  <a:rPr lang="en-GB" sz="1100" dirty="0"/>
                  <a:t>Being an advisor is a demanding job. Even more so if you are supposed to guide innovation processes with multiple actors in an interactive way. </a:t>
                </a:r>
              </a:p>
              <a:p>
                <a:pPr>
                  <a:spcAft>
                    <a:spcPts val="600"/>
                  </a:spcAft>
                </a:pPr>
                <a:r>
                  <a:rPr lang="en-GB" sz="1100" dirty="0"/>
                  <a:t>What competences can we think of?</a:t>
                </a:r>
              </a:p>
            </p:txBody>
          </p:sp>
          <p:sp>
            <p:nvSpPr>
              <p:cNvPr id="38" name="Tekstvak 37">
                <a:extLst>
                  <a:ext uri="{FF2B5EF4-FFF2-40B4-BE49-F238E27FC236}">
                    <a16:creationId xmlns:a16="http://schemas.microsoft.com/office/drawing/2014/main" id="{A437DA39-5438-41F7-8712-67A6667370AF}"/>
                  </a:ext>
                </a:extLst>
              </p:cNvPr>
              <p:cNvSpPr txBox="1"/>
              <p:nvPr/>
            </p:nvSpPr>
            <p:spPr>
              <a:xfrm rot="16200000">
                <a:off x="6614958" y="3510413"/>
                <a:ext cx="748603" cy="307777"/>
              </a:xfrm>
              <a:prstGeom prst="rect">
                <a:avLst/>
              </a:prstGeom>
              <a:noFill/>
            </p:spPr>
            <p:txBody>
              <a:bodyPr wrap="none" rtlCol="0">
                <a:spAutoFit/>
              </a:bodyPr>
              <a:lstStyle/>
              <a:p>
                <a:r>
                  <a:rPr lang="en-GB" sz="1400" dirty="0"/>
                  <a:t>content</a:t>
                </a:r>
              </a:p>
            </p:txBody>
          </p:sp>
          <p:sp>
            <p:nvSpPr>
              <p:cNvPr id="39" name="Tekstvak 38">
                <a:extLst>
                  <a:ext uri="{FF2B5EF4-FFF2-40B4-BE49-F238E27FC236}">
                    <a16:creationId xmlns:a16="http://schemas.microsoft.com/office/drawing/2014/main" id="{014970E3-36B9-49A2-ABC1-073D49680180}"/>
                  </a:ext>
                </a:extLst>
              </p:cNvPr>
              <p:cNvSpPr txBox="1"/>
              <p:nvPr/>
            </p:nvSpPr>
            <p:spPr>
              <a:xfrm rot="16200000">
                <a:off x="7789593" y="3515485"/>
                <a:ext cx="831318" cy="307777"/>
              </a:xfrm>
              <a:prstGeom prst="rect">
                <a:avLst/>
              </a:prstGeom>
              <a:noFill/>
            </p:spPr>
            <p:txBody>
              <a:bodyPr wrap="none" rtlCol="0">
                <a:spAutoFit/>
              </a:bodyPr>
              <a:lstStyle/>
              <a:p>
                <a:r>
                  <a:rPr lang="en-GB" sz="1400" dirty="0"/>
                  <a:t>methods</a:t>
                </a:r>
              </a:p>
            </p:txBody>
          </p:sp>
          <p:sp>
            <p:nvSpPr>
              <p:cNvPr id="40" name="Tekstvak 39">
                <a:extLst>
                  <a:ext uri="{FF2B5EF4-FFF2-40B4-BE49-F238E27FC236}">
                    <a16:creationId xmlns:a16="http://schemas.microsoft.com/office/drawing/2014/main" id="{16821553-F956-4B7A-8866-6996AF9BF669}"/>
                  </a:ext>
                </a:extLst>
              </p:cNvPr>
              <p:cNvSpPr txBox="1"/>
              <p:nvPr/>
            </p:nvSpPr>
            <p:spPr>
              <a:xfrm rot="16200000">
                <a:off x="8818714" y="3510412"/>
                <a:ext cx="1090940" cy="307777"/>
              </a:xfrm>
              <a:prstGeom prst="rect">
                <a:avLst/>
              </a:prstGeom>
              <a:noFill/>
            </p:spPr>
            <p:txBody>
              <a:bodyPr wrap="none" rtlCol="0">
                <a:spAutoFit/>
              </a:bodyPr>
              <a:lstStyle/>
              <a:p>
                <a:r>
                  <a:rPr lang="en-GB" sz="1400" dirty="0"/>
                  <a:t>organisation</a:t>
                </a:r>
              </a:p>
            </p:txBody>
          </p:sp>
          <p:grpSp>
            <p:nvGrpSpPr>
              <p:cNvPr id="62" name="Groep 61">
                <a:extLst>
                  <a:ext uri="{FF2B5EF4-FFF2-40B4-BE49-F238E27FC236}">
                    <a16:creationId xmlns:a16="http://schemas.microsoft.com/office/drawing/2014/main" id="{D0A5B752-57BA-4491-A4BB-5E19EC23C8D3}"/>
                  </a:ext>
                </a:extLst>
              </p:cNvPr>
              <p:cNvGrpSpPr/>
              <p:nvPr/>
            </p:nvGrpSpPr>
            <p:grpSpPr>
              <a:xfrm>
                <a:off x="6476605" y="1495435"/>
                <a:ext cx="3960000" cy="3390873"/>
                <a:chOff x="6476605" y="1495435"/>
                <a:chExt cx="3960000" cy="3390873"/>
              </a:xfrm>
            </p:grpSpPr>
            <p:pic>
              <p:nvPicPr>
                <p:cNvPr id="6" name="Afbeelding 5" descr="Afbeelding met tekst&#10;&#10;Automatisch gegenereerde beschrijving">
                  <a:extLst>
                    <a:ext uri="{FF2B5EF4-FFF2-40B4-BE49-F238E27FC236}">
                      <a16:creationId xmlns:a16="http://schemas.microsoft.com/office/drawing/2014/main" id="{5EFCB8D2-2343-4DFA-B1EB-5E870C8392E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37839" y="2543586"/>
                  <a:ext cx="3237532" cy="1993106"/>
                </a:xfrm>
                <a:prstGeom prst="rect">
                  <a:avLst/>
                </a:prstGeom>
              </p:spPr>
            </p:pic>
            <p:grpSp>
              <p:nvGrpSpPr>
                <p:cNvPr id="61" name="Groep 60">
                  <a:extLst>
                    <a:ext uri="{FF2B5EF4-FFF2-40B4-BE49-F238E27FC236}">
                      <a16:creationId xmlns:a16="http://schemas.microsoft.com/office/drawing/2014/main" id="{40FBD0C6-7520-465E-82D8-0F8034E9F4AD}"/>
                    </a:ext>
                  </a:extLst>
                </p:cNvPr>
                <p:cNvGrpSpPr/>
                <p:nvPr/>
              </p:nvGrpSpPr>
              <p:grpSpPr>
                <a:xfrm>
                  <a:off x="6476605" y="4536692"/>
                  <a:ext cx="3960000" cy="349616"/>
                  <a:chOff x="6476605" y="4536692"/>
                  <a:chExt cx="3960000" cy="349616"/>
                </a:xfrm>
              </p:grpSpPr>
              <p:sp>
                <p:nvSpPr>
                  <p:cNvPr id="18" name="Rechthoek 17">
                    <a:extLst>
                      <a:ext uri="{FF2B5EF4-FFF2-40B4-BE49-F238E27FC236}">
                        <a16:creationId xmlns:a16="http://schemas.microsoft.com/office/drawing/2014/main" id="{20A6AFA3-5D11-4E8D-89C7-700F3F8AFD68}"/>
                      </a:ext>
                    </a:extLst>
                  </p:cNvPr>
                  <p:cNvSpPr/>
                  <p:nvPr/>
                </p:nvSpPr>
                <p:spPr>
                  <a:xfrm>
                    <a:off x="6837839" y="4536692"/>
                    <a:ext cx="324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hthoek 32">
                    <a:extLst>
                      <a:ext uri="{FF2B5EF4-FFF2-40B4-BE49-F238E27FC236}">
                        <a16:creationId xmlns:a16="http://schemas.microsoft.com/office/drawing/2014/main" id="{115A20FC-E4D9-47D2-8959-C0BD16CDA5A1}"/>
                      </a:ext>
                    </a:extLst>
                  </p:cNvPr>
                  <p:cNvSpPr/>
                  <p:nvPr/>
                </p:nvSpPr>
                <p:spPr>
                  <a:xfrm>
                    <a:off x="6746605" y="4603364"/>
                    <a:ext cx="342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hthoek 33">
                    <a:extLst>
                      <a:ext uri="{FF2B5EF4-FFF2-40B4-BE49-F238E27FC236}">
                        <a16:creationId xmlns:a16="http://schemas.microsoft.com/office/drawing/2014/main" id="{823DF5F0-2872-4D54-9D5B-156EEF1CD7B0}"/>
                      </a:ext>
                    </a:extLst>
                  </p:cNvPr>
                  <p:cNvSpPr/>
                  <p:nvPr/>
                </p:nvSpPr>
                <p:spPr>
                  <a:xfrm>
                    <a:off x="6656605" y="4669746"/>
                    <a:ext cx="360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hthoek 34">
                    <a:extLst>
                      <a:ext uri="{FF2B5EF4-FFF2-40B4-BE49-F238E27FC236}">
                        <a16:creationId xmlns:a16="http://schemas.microsoft.com/office/drawing/2014/main" id="{AECDF2EE-8FBB-46B0-BC12-27B30341F366}"/>
                      </a:ext>
                    </a:extLst>
                  </p:cNvPr>
                  <p:cNvSpPr/>
                  <p:nvPr/>
                </p:nvSpPr>
                <p:spPr>
                  <a:xfrm>
                    <a:off x="6566605" y="4742308"/>
                    <a:ext cx="378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hthoek 36">
                    <a:extLst>
                      <a:ext uri="{FF2B5EF4-FFF2-40B4-BE49-F238E27FC236}">
                        <a16:creationId xmlns:a16="http://schemas.microsoft.com/office/drawing/2014/main" id="{5F4F5F22-EA79-427F-8C2C-8E8CF97EAD0C}"/>
                      </a:ext>
                    </a:extLst>
                  </p:cNvPr>
                  <p:cNvSpPr/>
                  <p:nvPr/>
                </p:nvSpPr>
                <p:spPr>
                  <a:xfrm>
                    <a:off x="6476605" y="4814308"/>
                    <a:ext cx="396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ep 59">
                  <a:extLst>
                    <a:ext uri="{FF2B5EF4-FFF2-40B4-BE49-F238E27FC236}">
                      <a16:creationId xmlns:a16="http://schemas.microsoft.com/office/drawing/2014/main" id="{5D1086C4-CB72-4F8F-B442-1C806522EFAE}"/>
                    </a:ext>
                  </a:extLst>
                </p:cNvPr>
                <p:cNvGrpSpPr/>
                <p:nvPr/>
              </p:nvGrpSpPr>
              <p:grpSpPr>
                <a:xfrm>
                  <a:off x="6649461" y="1495435"/>
                  <a:ext cx="3600000" cy="1042875"/>
                  <a:chOff x="6663749" y="1495435"/>
                  <a:chExt cx="3600000" cy="1042875"/>
                </a:xfrm>
              </p:grpSpPr>
              <p:sp>
                <p:nvSpPr>
                  <p:cNvPr id="41" name="Gelijkbenige driehoek 40">
                    <a:extLst>
                      <a:ext uri="{FF2B5EF4-FFF2-40B4-BE49-F238E27FC236}">
                        <a16:creationId xmlns:a16="http://schemas.microsoft.com/office/drawing/2014/main" id="{3BD178DB-6A01-48A8-98F5-D2CC573423F3}"/>
                      </a:ext>
                    </a:extLst>
                  </p:cNvPr>
                  <p:cNvSpPr>
                    <a:spLocks/>
                  </p:cNvSpPr>
                  <p:nvPr/>
                </p:nvSpPr>
                <p:spPr>
                  <a:xfrm>
                    <a:off x="6663749" y="1495435"/>
                    <a:ext cx="3600000" cy="1042875"/>
                  </a:xfrm>
                  <a:prstGeom prst="triangle">
                    <a:avLst>
                      <a:gd name="adj" fmla="val 49959"/>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Gelijkbenige driehoek 42">
                    <a:extLst>
                      <a:ext uri="{FF2B5EF4-FFF2-40B4-BE49-F238E27FC236}">
                        <a16:creationId xmlns:a16="http://schemas.microsoft.com/office/drawing/2014/main" id="{5B8C66C1-A58C-4D62-87A1-A9C26DDB3845}"/>
                      </a:ext>
                    </a:extLst>
                  </p:cNvPr>
                  <p:cNvSpPr>
                    <a:spLocks noChangeAspect="1"/>
                  </p:cNvSpPr>
                  <p:nvPr/>
                </p:nvSpPr>
                <p:spPr>
                  <a:xfrm>
                    <a:off x="6845758" y="1558269"/>
                    <a:ext cx="3231068" cy="936000"/>
                  </a:xfrm>
                  <a:prstGeom prst="triangle">
                    <a:avLst>
                      <a:gd name="adj" fmla="val 50021"/>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al 43">
                    <a:extLst>
                      <a:ext uri="{FF2B5EF4-FFF2-40B4-BE49-F238E27FC236}">
                        <a16:creationId xmlns:a16="http://schemas.microsoft.com/office/drawing/2014/main" id="{BF091ED9-AA6D-4C89-A5EF-9B4BB62E6213}"/>
                      </a:ext>
                    </a:extLst>
                  </p:cNvPr>
                  <p:cNvSpPr/>
                  <p:nvPr/>
                </p:nvSpPr>
                <p:spPr>
                  <a:xfrm>
                    <a:off x="8186446" y="1760921"/>
                    <a:ext cx="563980" cy="56398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7" name="Tekstvak 46">
                <a:extLst>
                  <a:ext uri="{FF2B5EF4-FFF2-40B4-BE49-F238E27FC236}">
                    <a16:creationId xmlns:a16="http://schemas.microsoft.com/office/drawing/2014/main" id="{DD8EF951-ED25-4366-A108-F1969D7EC92B}"/>
                  </a:ext>
                </a:extLst>
              </p:cNvPr>
              <p:cNvSpPr txBox="1"/>
              <p:nvPr/>
            </p:nvSpPr>
            <p:spPr>
              <a:xfrm>
                <a:off x="7552954" y="734077"/>
                <a:ext cx="1821589" cy="954107"/>
              </a:xfrm>
              <a:prstGeom prst="rect">
                <a:avLst/>
              </a:prstGeom>
              <a:noFill/>
            </p:spPr>
            <p:txBody>
              <a:bodyPr wrap="none" rtlCol="0">
                <a:spAutoFit/>
              </a:bodyPr>
              <a:lstStyle/>
              <a:p>
                <a:pPr algn="ctr"/>
                <a:r>
                  <a:rPr lang="en-GB" sz="1400" dirty="0"/>
                  <a:t>Reflection</a:t>
                </a:r>
              </a:p>
              <a:p>
                <a:pPr algn="ctr"/>
                <a:r>
                  <a:rPr lang="en-GB" sz="1400" dirty="0"/>
                  <a:t>Learning</a:t>
                </a:r>
              </a:p>
              <a:p>
                <a:pPr algn="ctr"/>
                <a:r>
                  <a:rPr lang="en-GB" sz="1400" dirty="0"/>
                  <a:t>Personal development</a:t>
                </a:r>
              </a:p>
              <a:p>
                <a:pPr algn="ctr"/>
                <a:endParaRPr lang="en-GB" sz="1400" dirty="0"/>
              </a:p>
            </p:txBody>
          </p:sp>
          <p:sp>
            <p:nvSpPr>
              <p:cNvPr id="52" name="Tekstballon: rechthoek met afgeronde hoeken 51">
                <a:extLst>
                  <a:ext uri="{FF2B5EF4-FFF2-40B4-BE49-F238E27FC236}">
                    <a16:creationId xmlns:a16="http://schemas.microsoft.com/office/drawing/2014/main" id="{D9171DE0-429F-4AD0-BB13-F3048D1A37CA}"/>
                  </a:ext>
                </a:extLst>
              </p:cNvPr>
              <p:cNvSpPr/>
              <p:nvPr/>
            </p:nvSpPr>
            <p:spPr>
              <a:xfrm>
                <a:off x="10398571" y="3062195"/>
                <a:ext cx="1360598" cy="516725"/>
              </a:xfrm>
              <a:prstGeom prst="wedgeRoundRectCallout">
                <a:avLst>
                  <a:gd name="adj1" fmla="val -91722"/>
                  <a:gd name="adj2" fmla="val -10967"/>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kstvak 52">
                <a:extLst>
                  <a:ext uri="{FF2B5EF4-FFF2-40B4-BE49-F238E27FC236}">
                    <a16:creationId xmlns:a16="http://schemas.microsoft.com/office/drawing/2014/main" id="{F6855E1A-FB48-459E-AE82-4DF69E61C462}"/>
                  </a:ext>
                </a:extLst>
              </p:cNvPr>
              <p:cNvSpPr txBox="1"/>
              <p:nvPr/>
            </p:nvSpPr>
            <p:spPr>
              <a:xfrm>
                <a:off x="10473693" y="3045255"/>
                <a:ext cx="1360598" cy="461665"/>
              </a:xfrm>
              <a:prstGeom prst="rect">
                <a:avLst/>
              </a:prstGeom>
              <a:noFill/>
            </p:spPr>
            <p:txBody>
              <a:bodyPr wrap="square" rtlCol="0">
                <a:spAutoFit/>
              </a:bodyPr>
              <a:lstStyle/>
              <a:p>
                <a:r>
                  <a:rPr lang="en-GB" sz="1200" dirty="0">
                    <a:solidFill>
                      <a:srgbClr val="C00000"/>
                    </a:solidFill>
                  </a:rPr>
                  <a:t>Management</a:t>
                </a:r>
              </a:p>
              <a:p>
                <a:r>
                  <a:rPr lang="en-GB" sz="1200" dirty="0">
                    <a:solidFill>
                      <a:srgbClr val="C00000"/>
                    </a:solidFill>
                  </a:rPr>
                  <a:t>Organisation</a:t>
                </a:r>
              </a:p>
            </p:txBody>
          </p:sp>
          <p:sp>
            <p:nvSpPr>
              <p:cNvPr id="57" name="Tekstballon: rechthoek met afgeronde hoeken 56">
                <a:extLst>
                  <a:ext uri="{FF2B5EF4-FFF2-40B4-BE49-F238E27FC236}">
                    <a16:creationId xmlns:a16="http://schemas.microsoft.com/office/drawing/2014/main" id="{3621E19F-3050-46CF-8B07-BF98ED44D563}"/>
                  </a:ext>
                </a:extLst>
              </p:cNvPr>
              <p:cNvSpPr/>
              <p:nvPr/>
            </p:nvSpPr>
            <p:spPr>
              <a:xfrm>
                <a:off x="5912572" y="5550825"/>
                <a:ext cx="2416500" cy="882134"/>
              </a:xfrm>
              <a:prstGeom prst="wedgeRoundRectCallout">
                <a:avLst>
                  <a:gd name="adj1" fmla="val 45327"/>
                  <a:gd name="adj2" fmla="val -218392"/>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kstvak 54">
                <a:extLst>
                  <a:ext uri="{FF2B5EF4-FFF2-40B4-BE49-F238E27FC236}">
                    <a16:creationId xmlns:a16="http://schemas.microsoft.com/office/drawing/2014/main" id="{BBE70D1E-71FB-4397-8FA6-05B9CE498259}"/>
                  </a:ext>
                </a:extLst>
              </p:cNvPr>
              <p:cNvSpPr txBox="1"/>
              <p:nvPr/>
            </p:nvSpPr>
            <p:spPr>
              <a:xfrm>
                <a:off x="4473169" y="2839440"/>
                <a:ext cx="2113726" cy="830997"/>
              </a:xfrm>
              <a:prstGeom prst="rect">
                <a:avLst/>
              </a:prstGeom>
              <a:noFill/>
            </p:spPr>
            <p:txBody>
              <a:bodyPr wrap="square" rtlCol="0">
                <a:spAutoFit/>
              </a:bodyPr>
              <a:lstStyle/>
              <a:p>
                <a:r>
                  <a:rPr lang="en-GB" sz="1200" dirty="0">
                    <a:solidFill>
                      <a:srgbClr val="C00000"/>
                    </a:solidFill>
                  </a:rPr>
                  <a:t>Understanding social context</a:t>
                </a:r>
              </a:p>
              <a:p>
                <a:r>
                  <a:rPr lang="en-GB" sz="1200" dirty="0">
                    <a:solidFill>
                      <a:srgbClr val="C00000"/>
                    </a:solidFill>
                  </a:rPr>
                  <a:t>Understanding AKIS</a:t>
                </a:r>
              </a:p>
              <a:p>
                <a:r>
                  <a:rPr lang="en-GB" sz="1200" dirty="0">
                    <a:solidFill>
                      <a:srgbClr val="C00000"/>
                    </a:solidFill>
                  </a:rPr>
                  <a:t>Technical know-how</a:t>
                </a:r>
              </a:p>
              <a:p>
                <a:r>
                  <a:rPr lang="en-GB" sz="1200" dirty="0">
                    <a:solidFill>
                      <a:srgbClr val="C00000"/>
                    </a:solidFill>
                  </a:rPr>
                  <a:t>Communication skills</a:t>
                </a:r>
              </a:p>
            </p:txBody>
          </p:sp>
          <p:sp>
            <p:nvSpPr>
              <p:cNvPr id="58" name="Tekstvak 57">
                <a:extLst>
                  <a:ext uri="{FF2B5EF4-FFF2-40B4-BE49-F238E27FC236}">
                    <a16:creationId xmlns:a16="http://schemas.microsoft.com/office/drawing/2014/main" id="{E374A2FF-986F-4CBD-856C-AA89A196E21B}"/>
                  </a:ext>
                </a:extLst>
              </p:cNvPr>
              <p:cNvSpPr txBox="1"/>
              <p:nvPr/>
            </p:nvSpPr>
            <p:spPr>
              <a:xfrm>
                <a:off x="5912572" y="5546952"/>
                <a:ext cx="2505266" cy="830997"/>
              </a:xfrm>
              <a:prstGeom prst="rect">
                <a:avLst/>
              </a:prstGeom>
              <a:noFill/>
            </p:spPr>
            <p:txBody>
              <a:bodyPr wrap="square" rtlCol="0">
                <a:spAutoFit/>
              </a:bodyPr>
              <a:lstStyle/>
              <a:p>
                <a:r>
                  <a:rPr lang="en-GB" sz="1200" dirty="0">
                    <a:solidFill>
                      <a:srgbClr val="C00000"/>
                    </a:solidFill>
                  </a:rPr>
                  <a:t>Understanding innovation processes</a:t>
                </a:r>
              </a:p>
              <a:p>
                <a:r>
                  <a:rPr lang="en-GB" sz="1200" dirty="0">
                    <a:solidFill>
                      <a:srgbClr val="C00000"/>
                    </a:solidFill>
                  </a:rPr>
                  <a:t>Energy in social relations</a:t>
                </a:r>
              </a:p>
              <a:p>
                <a:r>
                  <a:rPr lang="en-GB" sz="1200" dirty="0">
                    <a:solidFill>
                      <a:srgbClr val="C00000"/>
                    </a:solidFill>
                  </a:rPr>
                  <a:t>Co-creation</a:t>
                </a:r>
              </a:p>
              <a:p>
                <a:r>
                  <a:rPr lang="en-GB" sz="1200" dirty="0">
                    <a:solidFill>
                      <a:srgbClr val="C00000"/>
                    </a:solidFill>
                  </a:rPr>
                  <a:t>Mediation</a:t>
                </a:r>
              </a:p>
            </p:txBody>
          </p:sp>
          <p:sp>
            <p:nvSpPr>
              <p:cNvPr id="20" name="Tekstvak 19">
                <a:extLst>
                  <a:ext uri="{FF2B5EF4-FFF2-40B4-BE49-F238E27FC236}">
                    <a16:creationId xmlns:a16="http://schemas.microsoft.com/office/drawing/2014/main" id="{7F34374F-772B-4A88-BC07-A7DA517584C6}"/>
                  </a:ext>
                </a:extLst>
              </p:cNvPr>
              <p:cNvSpPr txBox="1"/>
              <p:nvPr/>
            </p:nvSpPr>
            <p:spPr>
              <a:xfrm>
                <a:off x="7120822" y="4898728"/>
                <a:ext cx="2338076" cy="307777"/>
              </a:xfrm>
              <a:prstGeom prst="rect">
                <a:avLst/>
              </a:prstGeom>
              <a:noFill/>
            </p:spPr>
            <p:txBody>
              <a:bodyPr wrap="none" rtlCol="0">
                <a:spAutoFit/>
              </a:bodyPr>
              <a:lstStyle/>
              <a:p>
                <a:r>
                  <a:rPr lang="en-GB" sz="1400" dirty="0"/>
                  <a:t>Basic disposition and attitude</a:t>
                </a:r>
              </a:p>
            </p:txBody>
          </p:sp>
          <p:sp>
            <p:nvSpPr>
              <p:cNvPr id="59" name="Tekstballon: rechthoek met afgeronde hoeken 58">
                <a:extLst>
                  <a:ext uri="{FF2B5EF4-FFF2-40B4-BE49-F238E27FC236}">
                    <a16:creationId xmlns:a16="http://schemas.microsoft.com/office/drawing/2014/main" id="{74E7F2E7-8D3E-4D16-96C9-8190F0DA099D}"/>
                  </a:ext>
                </a:extLst>
              </p:cNvPr>
              <p:cNvSpPr/>
              <p:nvPr/>
            </p:nvSpPr>
            <p:spPr>
              <a:xfrm>
                <a:off x="4803034" y="688179"/>
                <a:ext cx="2340114" cy="894724"/>
              </a:xfrm>
              <a:prstGeom prst="wedgeRoundRectCallout">
                <a:avLst>
                  <a:gd name="adj1" fmla="val 74215"/>
                  <a:gd name="adj2" fmla="val 70862"/>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kstvak 53">
                <a:extLst>
                  <a:ext uri="{FF2B5EF4-FFF2-40B4-BE49-F238E27FC236}">
                    <a16:creationId xmlns:a16="http://schemas.microsoft.com/office/drawing/2014/main" id="{51686D15-99A6-48B9-B5C1-E4AE4B92AEBF}"/>
                  </a:ext>
                </a:extLst>
              </p:cNvPr>
              <p:cNvSpPr txBox="1"/>
              <p:nvPr/>
            </p:nvSpPr>
            <p:spPr>
              <a:xfrm>
                <a:off x="4824648" y="721778"/>
                <a:ext cx="2637301" cy="1015663"/>
              </a:xfrm>
              <a:prstGeom prst="rect">
                <a:avLst/>
              </a:prstGeom>
              <a:noFill/>
            </p:spPr>
            <p:txBody>
              <a:bodyPr wrap="square" rtlCol="0">
                <a:spAutoFit/>
              </a:bodyPr>
              <a:lstStyle/>
              <a:p>
                <a:r>
                  <a:rPr lang="en-GB" sz="1200" dirty="0">
                    <a:solidFill>
                      <a:srgbClr val="C00000"/>
                    </a:solidFill>
                  </a:rPr>
                  <a:t>Reflection among peers</a:t>
                </a:r>
              </a:p>
              <a:p>
                <a:r>
                  <a:rPr lang="en-GB" sz="1200" dirty="0">
                    <a:solidFill>
                      <a:srgbClr val="C00000"/>
                    </a:solidFill>
                  </a:rPr>
                  <a:t>Self-reflection</a:t>
                </a:r>
              </a:p>
              <a:p>
                <a:r>
                  <a:rPr lang="en-GB" sz="1200" dirty="0">
                    <a:solidFill>
                      <a:srgbClr val="C00000"/>
                    </a:solidFill>
                  </a:rPr>
                  <a:t>Addressing a professional network</a:t>
                </a:r>
              </a:p>
              <a:p>
                <a:r>
                  <a:rPr lang="en-GB" sz="1200" dirty="0">
                    <a:solidFill>
                      <a:srgbClr val="C00000"/>
                    </a:solidFill>
                  </a:rPr>
                  <a:t>Lifelong learning</a:t>
                </a:r>
              </a:p>
              <a:p>
                <a:endParaRPr lang="en-GB" sz="1200" dirty="0">
                  <a:solidFill>
                    <a:schemeClr val="accent6">
                      <a:lumMod val="75000"/>
                    </a:schemeClr>
                  </a:solidFill>
                </a:endParaRPr>
              </a:p>
            </p:txBody>
          </p:sp>
          <p:sp>
            <p:nvSpPr>
              <p:cNvPr id="36" name="Actieknop: Vooruit of Volgende 35">
                <a:hlinkClick r:id="rId6" action="ppaction://hlinksldjump" highlightClick="1"/>
                <a:extLst>
                  <a:ext uri="{FF2B5EF4-FFF2-40B4-BE49-F238E27FC236}">
                    <a16:creationId xmlns:a16="http://schemas.microsoft.com/office/drawing/2014/main" id="{BD297ACF-C08C-4D2B-9BEE-99FF4A76CBB3}"/>
                  </a:ext>
                </a:extLst>
              </p:cNvPr>
              <p:cNvSpPr/>
              <p:nvPr/>
            </p:nvSpPr>
            <p:spPr>
              <a:xfrm>
                <a:off x="7904224" y="610831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eknop: Vooruit of Volgende 41">
                <a:hlinkClick r:id="rId7" action="ppaction://hlinksldjump" highlightClick="1"/>
                <a:extLst>
                  <a:ext uri="{FF2B5EF4-FFF2-40B4-BE49-F238E27FC236}">
                    <a16:creationId xmlns:a16="http://schemas.microsoft.com/office/drawing/2014/main" id="{1F090BC2-6B00-45BF-9ADA-147C7F1E6549}"/>
                  </a:ext>
                </a:extLst>
              </p:cNvPr>
              <p:cNvSpPr/>
              <p:nvPr/>
            </p:nvSpPr>
            <p:spPr>
              <a:xfrm>
                <a:off x="6031713" y="317769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eknop: Vooruit of Volgende 44">
                <a:hlinkClick r:id="rId8" action="ppaction://hlinksldjump" highlightClick="1"/>
                <a:extLst>
                  <a:ext uri="{FF2B5EF4-FFF2-40B4-BE49-F238E27FC236}">
                    <a16:creationId xmlns:a16="http://schemas.microsoft.com/office/drawing/2014/main" id="{4CB7310F-4979-481C-9BD7-8F48038EE145}"/>
                  </a:ext>
                </a:extLst>
              </p:cNvPr>
              <p:cNvSpPr/>
              <p:nvPr/>
            </p:nvSpPr>
            <p:spPr>
              <a:xfrm>
                <a:off x="6708548" y="76323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kstvak 45">
                <a:extLst>
                  <a:ext uri="{FF2B5EF4-FFF2-40B4-BE49-F238E27FC236}">
                    <a16:creationId xmlns:a16="http://schemas.microsoft.com/office/drawing/2014/main" id="{DEC065A2-3A99-4851-9AE5-DF05EB3BD80B}"/>
                  </a:ext>
                </a:extLst>
              </p:cNvPr>
              <p:cNvSpPr txBox="1"/>
              <p:nvPr/>
            </p:nvSpPr>
            <p:spPr>
              <a:xfrm>
                <a:off x="-4452" y="5054337"/>
                <a:ext cx="3535680" cy="1338828"/>
              </a:xfrm>
              <a:prstGeom prst="rect">
                <a:avLst/>
              </a:prstGeom>
              <a:noFill/>
            </p:spPr>
            <p:txBody>
              <a:bodyPr wrap="square" rtlCol="0">
                <a:spAutoFit/>
              </a:bodyPr>
              <a:lstStyle/>
              <a:p>
                <a:r>
                  <a:rPr lang="en-GB" sz="900" b="1" dirty="0">
                    <a:solidFill>
                      <a:schemeClr val="accent6">
                        <a:lumMod val="50000"/>
                      </a:schemeClr>
                    </a:solidFill>
                  </a:rPr>
                  <a:t>Further reading: </a:t>
                </a:r>
                <a:r>
                  <a:rPr lang="en-GB" sz="900" dirty="0" err="1"/>
                  <a:t>Gerster-Bentaya</a:t>
                </a:r>
                <a:r>
                  <a:rPr lang="en-GB" sz="900" dirty="0"/>
                  <a:t>, M., Hoffmann, V., </a:t>
                </a:r>
                <a:r>
                  <a:rPr lang="en-GB" sz="900" dirty="0" err="1"/>
                  <a:t>Christinck</a:t>
                </a:r>
                <a:r>
                  <a:rPr lang="en-GB" sz="900" dirty="0"/>
                  <a:t>, A., &amp; Lemma, M. (2009). Handbook: Rural Extension. (Volume 3) Training Concepts and Tools. </a:t>
                </a:r>
                <a:r>
                  <a:rPr lang="en-GB" sz="900" dirty="0">
                    <a:solidFill>
                      <a:srgbClr val="0000FF"/>
                    </a:solidFill>
                    <a:hlinkClick r:id="rId9"/>
                  </a:rPr>
                  <a:t>https://430a.uni-hohenheim.de/fileadmin/einrichtungen/430a/Publikationen/Rural_Ext_Hdb-2011_Vol3.pdf</a:t>
                </a:r>
                <a:endParaRPr lang="en-GB" sz="900" dirty="0">
                  <a:solidFill>
                    <a:srgbClr val="0000FF"/>
                  </a:solidFill>
                </a:endParaRPr>
              </a:p>
              <a:p>
                <a:r>
                  <a:rPr lang="en-GB" sz="900" dirty="0" err="1"/>
                  <a:t>Lybaert</a:t>
                </a:r>
                <a:r>
                  <a:rPr lang="en-GB" sz="900" dirty="0"/>
                  <a:t>, C., Debruyne, L., </a:t>
                </a:r>
                <a:r>
                  <a:rPr lang="en-GB" sz="900" dirty="0" err="1"/>
                  <a:t>Kyndt</a:t>
                </a:r>
                <a:r>
                  <a:rPr lang="en-GB" sz="900" dirty="0"/>
                  <a:t>, </a:t>
                </a:r>
                <a:r>
                  <a:rPr lang="en-GB" sz="900" dirty="0" err="1"/>
                  <a:t>E.,Marchand</a:t>
                </a:r>
                <a:r>
                  <a:rPr lang="en-GB" sz="900" dirty="0"/>
                  <a:t>, F. (2022): </a:t>
                </a:r>
                <a:r>
                  <a:rPr lang="en-US" sz="900" dirty="0"/>
                  <a:t>Competencies for Agricultural Advisors in Innovation Support. In: Sustainability (</a:t>
                </a:r>
                <a:r>
                  <a:rPr lang="en-US" sz="900" u="sng" dirty="0"/>
                  <a:t>14) 1</a:t>
                </a:r>
                <a:endParaRPr lang="en-US" sz="900" dirty="0"/>
              </a:p>
              <a:p>
                <a:r>
                  <a:rPr lang="en-GB" sz="900" dirty="0">
                    <a:solidFill>
                      <a:srgbClr val="0000FF"/>
                    </a:solidFill>
                  </a:rPr>
                  <a:t>https://www.mdpi.com/2071-1050/14/1/182</a:t>
                </a:r>
              </a:p>
              <a:p>
                <a:endParaRPr lang="en-GB" sz="900" dirty="0"/>
              </a:p>
            </p:txBody>
          </p:sp>
          <p:sp>
            <p:nvSpPr>
              <p:cNvPr id="48" name="Tekstballon: rechthoek met afgeronde hoeken 55">
                <a:extLst>
                  <a:ext uri="{FF2B5EF4-FFF2-40B4-BE49-F238E27FC236}">
                    <a16:creationId xmlns:a16="http://schemas.microsoft.com/office/drawing/2014/main" id="{137C1DAF-F37A-4E46-8FC0-6B9231D36087}"/>
                  </a:ext>
                </a:extLst>
              </p:cNvPr>
              <p:cNvSpPr/>
              <p:nvPr/>
            </p:nvSpPr>
            <p:spPr>
              <a:xfrm>
                <a:off x="9380115" y="5318873"/>
                <a:ext cx="2034424" cy="892006"/>
              </a:xfrm>
              <a:prstGeom prst="wedgeRoundRectCallout">
                <a:avLst>
                  <a:gd name="adj1" fmla="val -43962"/>
                  <a:gd name="adj2" fmla="val -76548"/>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kstvak 48">
                <a:extLst>
                  <a:ext uri="{FF2B5EF4-FFF2-40B4-BE49-F238E27FC236}">
                    <a16:creationId xmlns:a16="http://schemas.microsoft.com/office/drawing/2014/main" id="{E374A2FF-986F-4CBD-856C-AA89A196E21B}"/>
                  </a:ext>
                </a:extLst>
              </p:cNvPr>
              <p:cNvSpPr txBox="1"/>
              <p:nvPr/>
            </p:nvSpPr>
            <p:spPr>
              <a:xfrm>
                <a:off x="9339313" y="5386988"/>
                <a:ext cx="2505266" cy="830997"/>
              </a:xfrm>
              <a:prstGeom prst="rect">
                <a:avLst/>
              </a:prstGeom>
              <a:noFill/>
            </p:spPr>
            <p:txBody>
              <a:bodyPr wrap="square" rtlCol="0">
                <a:spAutoFit/>
              </a:bodyPr>
              <a:lstStyle/>
              <a:p>
                <a:r>
                  <a:rPr lang="en-GB" sz="1200" dirty="0">
                    <a:solidFill>
                      <a:srgbClr val="C00000"/>
                    </a:solidFill>
                  </a:rPr>
                  <a:t>Self-awareness</a:t>
                </a:r>
              </a:p>
              <a:p>
                <a:r>
                  <a:rPr lang="en-GB" sz="1200" dirty="0">
                    <a:solidFill>
                      <a:srgbClr val="C00000"/>
                    </a:solidFill>
                  </a:rPr>
                  <a:t>Sensitivity</a:t>
                </a:r>
              </a:p>
              <a:p>
                <a:r>
                  <a:rPr lang="en-GB" sz="1200" dirty="0">
                    <a:solidFill>
                      <a:srgbClr val="C00000"/>
                    </a:solidFill>
                  </a:rPr>
                  <a:t>Personal drive</a:t>
                </a:r>
              </a:p>
              <a:p>
                <a:r>
                  <a:rPr lang="en-GB" sz="1200" dirty="0">
                    <a:solidFill>
                      <a:srgbClr val="C00000"/>
                    </a:solidFill>
                  </a:rPr>
                  <a:t>Reliability</a:t>
                </a:r>
              </a:p>
            </p:txBody>
          </p:sp>
        </p:grpSp>
        <p:sp>
          <p:nvSpPr>
            <p:cNvPr id="5" name="Tekstvak 4">
              <a:extLst>
                <a:ext uri="{FF2B5EF4-FFF2-40B4-BE49-F238E27FC236}">
                  <a16:creationId xmlns:a16="http://schemas.microsoft.com/office/drawing/2014/main" id="{1DE1E0CD-A236-315E-0EA2-9AFFE481FE77}"/>
                </a:ext>
              </a:extLst>
            </p:cNvPr>
            <p:cNvSpPr txBox="1"/>
            <p:nvPr/>
          </p:nvSpPr>
          <p:spPr>
            <a:xfrm>
              <a:off x="1692440" y="6484621"/>
              <a:ext cx="2079390" cy="24664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Continue exploring competences</a:t>
              </a:r>
              <a:endParaRPr lang="en-GB" sz="1000" i="1" dirty="0">
                <a:solidFill>
                  <a:schemeClr val="accent6">
                    <a:lumMod val="75000"/>
                  </a:schemeClr>
                </a:solidFill>
              </a:endParaRPr>
            </a:p>
          </p:txBody>
        </p:sp>
        <p:sp>
          <p:nvSpPr>
            <p:cNvPr id="9" name="Actieknop: Vooruit of Volgende 8">
              <a:hlinkClick r:id="" action="ppaction://hlinkshowjump?jump=previousslide" highlightClick="1"/>
              <a:extLst>
                <a:ext uri="{FF2B5EF4-FFF2-40B4-BE49-F238E27FC236}">
                  <a16:creationId xmlns:a16="http://schemas.microsoft.com/office/drawing/2014/main" id="{F7325199-47AD-245A-A422-F12BE0E3FCD3}"/>
                </a:ext>
              </a:extLst>
            </p:cNvPr>
            <p:cNvSpPr/>
            <p:nvPr/>
          </p:nvSpPr>
          <p:spPr>
            <a:xfrm>
              <a:off x="3674075" y="6484620"/>
              <a:ext cx="312821" cy="246647"/>
            </a:xfrm>
            <a:prstGeom prst="actionButtonForwardNex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1577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E523F190-C65A-F5F6-CAD4-32F813E88CAA}"/>
              </a:ext>
            </a:extLst>
          </p:cNvPr>
          <p:cNvGrpSpPr/>
          <p:nvPr/>
        </p:nvGrpSpPr>
        <p:grpSpPr>
          <a:xfrm>
            <a:off x="0" y="0"/>
            <a:ext cx="11101138" cy="6858000"/>
            <a:chOff x="0" y="0"/>
            <a:chExt cx="11101138" cy="6858000"/>
          </a:xfrm>
        </p:grpSpPr>
        <p:grpSp>
          <p:nvGrpSpPr>
            <p:cNvPr id="3" name="Groep 2">
              <a:extLst>
                <a:ext uri="{FF2B5EF4-FFF2-40B4-BE49-F238E27FC236}">
                  <a16:creationId xmlns:a16="http://schemas.microsoft.com/office/drawing/2014/main" id="{B5FD10CB-D079-4D01-A1E7-1F5A9E36E3E4}"/>
                </a:ext>
              </a:extLst>
            </p:cNvPr>
            <p:cNvGrpSpPr/>
            <p:nvPr/>
          </p:nvGrpSpPr>
          <p:grpSpPr>
            <a:xfrm>
              <a:off x="0" y="0"/>
              <a:ext cx="4108281" cy="6858000"/>
              <a:chOff x="-53388" y="20698"/>
              <a:chExt cx="4108281"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8" y="20698"/>
                <a:ext cx="41082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 action="ppaction://noaction"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177983" y="1541320"/>
                <a:ext cx="3645540" cy="369332"/>
              </a:xfrm>
              <a:prstGeom prst="rect">
                <a:avLst/>
              </a:prstGeom>
              <a:noFill/>
            </p:spPr>
            <p:txBody>
              <a:bodyPr wrap="square" rtlCol="0">
                <a:spAutoFit/>
              </a:bodyPr>
              <a:lstStyle/>
              <a:p>
                <a:r>
                  <a:rPr lang="en-GB" dirty="0">
                    <a:solidFill>
                      <a:srgbClr val="C00000"/>
                    </a:solidFill>
                  </a:rPr>
                  <a:t>What competences are needed?</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173269" y="2024176"/>
                <a:ext cx="3730977" cy="907941"/>
              </a:xfrm>
              <a:prstGeom prst="rect">
                <a:avLst/>
              </a:prstGeom>
              <a:noFill/>
            </p:spPr>
            <p:txBody>
              <a:bodyPr wrap="square" rtlCol="0">
                <a:spAutoFit/>
              </a:bodyPr>
              <a:lstStyle/>
              <a:p>
                <a:pPr>
                  <a:spcAft>
                    <a:spcPts val="600"/>
                  </a:spcAft>
                </a:pPr>
                <a:r>
                  <a:rPr lang="en-GB" sz="1100" b="1" dirty="0"/>
                  <a:t>Basic disposition and attitude (1)</a:t>
                </a:r>
              </a:p>
              <a:p>
                <a:pPr>
                  <a:spcAft>
                    <a:spcPts val="600"/>
                  </a:spcAft>
                </a:pPr>
                <a:r>
                  <a:rPr lang="en-GB" sz="900" dirty="0"/>
                  <a:t>These attributes form the foundation of the advisor’s competence. The clusters of competencies provide answers to the questions: How well do you know yourself? How connected are you to your own drive? How well are you connected to others</a:t>
                </a:r>
                <a:r>
                  <a:rPr lang="en-GB" sz="1000" dirty="0"/>
                  <a:t>?</a:t>
                </a:r>
              </a:p>
            </p:txBody>
          </p:sp>
        </p:grpSp>
        <p:sp>
          <p:nvSpPr>
            <p:cNvPr id="14" name="Tekstvak 13">
              <a:extLst>
                <a:ext uri="{FF2B5EF4-FFF2-40B4-BE49-F238E27FC236}">
                  <a16:creationId xmlns:a16="http://schemas.microsoft.com/office/drawing/2014/main" id="{2CFE260D-D0A5-4E27-9865-A3C58F74D7A6}"/>
                </a:ext>
              </a:extLst>
            </p:cNvPr>
            <p:cNvSpPr txBox="1"/>
            <p:nvPr/>
          </p:nvSpPr>
          <p:spPr>
            <a:xfrm>
              <a:off x="226655" y="2965730"/>
              <a:ext cx="3730977" cy="969496"/>
            </a:xfrm>
            <a:prstGeom prst="rect">
              <a:avLst/>
            </a:prstGeom>
            <a:noFill/>
          </p:spPr>
          <p:txBody>
            <a:bodyPr wrap="square" rtlCol="0">
              <a:spAutoFit/>
            </a:bodyPr>
            <a:lstStyle/>
            <a:p>
              <a:pPr>
                <a:spcAft>
                  <a:spcPts val="600"/>
                </a:spcAft>
              </a:pPr>
              <a:r>
                <a:rPr lang="en-GB" sz="1100" b="1" dirty="0"/>
                <a:t>Content competence (2)</a:t>
              </a:r>
            </a:p>
            <a:p>
              <a:pPr>
                <a:spcAft>
                  <a:spcPts val="600"/>
                </a:spcAft>
              </a:pPr>
              <a:r>
                <a:rPr lang="en-GB" sz="900" dirty="0"/>
                <a:t>The second theme of competencies is about understanding the context the advisor is working in, as well as several basic requirements in terms of education and technical skills.</a:t>
              </a:r>
            </a:p>
            <a:p>
              <a:pPr>
                <a:spcAft>
                  <a:spcPts val="600"/>
                </a:spcAft>
              </a:pPr>
              <a:endParaRPr lang="en-GB" sz="900" dirty="0"/>
            </a:p>
          </p:txBody>
        </p:sp>
        <p:sp>
          <p:nvSpPr>
            <p:cNvPr id="15" name="Tekstvak 14">
              <a:extLst>
                <a:ext uri="{FF2B5EF4-FFF2-40B4-BE49-F238E27FC236}">
                  <a16:creationId xmlns:a16="http://schemas.microsoft.com/office/drawing/2014/main" id="{2CFE260D-D0A5-4E27-9865-A3C58F74D7A6}"/>
                </a:ext>
              </a:extLst>
            </p:cNvPr>
            <p:cNvSpPr txBox="1"/>
            <p:nvPr/>
          </p:nvSpPr>
          <p:spPr>
            <a:xfrm>
              <a:off x="226655" y="3936295"/>
              <a:ext cx="3730977" cy="615553"/>
            </a:xfrm>
            <a:prstGeom prst="rect">
              <a:avLst/>
            </a:prstGeom>
            <a:noFill/>
          </p:spPr>
          <p:txBody>
            <a:bodyPr wrap="square" rtlCol="0">
              <a:spAutoFit/>
            </a:bodyPr>
            <a:lstStyle/>
            <a:p>
              <a:pPr>
                <a:spcAft>
                  <a:spcPts val="600"/>
                </a:spcAft>
              </a:pPr>
              <a:r>
                <a:rPr lang="en-GB" sz="1100" b="1" dirty="0"/>
                <a:t>Methodological competence (3)</a:t>
              </a:r>
            </a:p>
            <a:p>
              <a:pPr>
                <a:spcAft>
                  <a:spcPts val="600"/>
                </a:spcAft>
              </a:pPr>
              <a:r>
                <a:rPr lang="en-GB" sz="900" dirty="0"/>
                <a:t>The competencies under methodological competence are specifically related to facilitating co-creation and innovation processes.</a:t>
              </a:r>
            </a:p>
          </p:txBody>
        </p:sp>
        <p:sp>
          <p:nvSpPr>
            <p:cNvPr id="16" name="Tekstvak 15">
              <a:extLst>
                <a:ext uri="{FF2B5EF4-FFF2-40B4-BE49-F238E27FC236}">
                  <a16:creationId xmlns:a16="http://schemas.microsoft.com/office/drawing/2014/main" id="{2CFE260D-D0A5-4E27-9865-A3C58F74D7A6}"/>
                </a:ext>
              </a:extLst>
            </p:cNvPr>
            <p:cNvSpPr txBox="1"/>
            <p:nvPr/>
          </p:nvSpPr>
          <p:spPr>
            <a:xfrm>
              <a:off x="226655" y="4826692"/>
              <a:ext cx="3730977" cy="830997"/>
            </a:xfrm>
            <a:prstGeom prst="rect">
              <a:avLst/>
            </a:prstGeom>
            <a:noFill/>
          </p:spPr>
          <p:txBody>
            <a:bodyPr wrap="square" rtlCol="0">
              <a:spAutoFit/>
            </a:bodyPr>
            <a:lstStyle/>
            <a:p>
              <a:pPr>
                <a:spcAft>
                  <a:spcPts val="600"/>
                </a:spcAft>
              </a:pPr>
              <a:r>
                <a:rPr lang="en-GB" sz="1100" b="1" dirty="0"/>
                <a:t>Managerial and organisational competence (4)</a:t>
              </a:r>
            </a:p>
            <a:p>
              <a:pPr>
                <a:spcAft>
                  <a:spcPts val="600"/>
                </a:spcAft>
              </a:pPr>
              <a:r>
                <a:rPr lang="en-GB" sz="900" dirty="0"/>
                <a:t>This theme comprises the practical skills needed to organise- , implement-and follow-up on projects. </a:t>
              </a:r>
            </a:p>
            <a:p>
              <a:pPr>
                <a:spcAft>
                  <a:spcPts val="600"/>
                </a:spcAft>
              </a:pPr>
              <a:endParaRPr lang="en-GB" sz="900" dirty="0"/>
            </a:p>
          </p:txBody>
        </p:sp>
        <p:sp>
          <p:nvSpPr>
            <p:cNvPr id="17" name="Tekstvak 16">
              <a:extLst>
                <a:ext uri="{FF2B5EF4-FFF2-40B4-BE49-F238E27FC236}">
                  <a16:creationId xmlns:a16="http://schemas.microsoft.com/office/drawing/2014/main" id="{2CFE260D-D0A5-4E27-9865-A3C58F74D7A6}"/>
                </a:ext>
              </a:extLst>
            </p:cNvPr>
            <p:cNvSpPr txBox="1"/>
            <p:nvPr/>
          </p:nvSpPr>
          <p:spPr>
            <a:xfrm>
              <a:off x="226655" y="5752117"/>
              <a:ext cx="3730977" cy="754053"/>
            </a:xfrm>
            <a:prstGeom prst="rect">
              <a:avLst/>
            </a:prstGeom>
            <a:noFill/>
          </p:spPr>
          <p:txBody>
            <a:bodyPr wrap="square" rtlCol="0">
              <a:spAutoFit/>
            </a:bodyPr>
            <a:lstStyle/>
            <a:p>
              <a:pPr>
                <a:spcAft>
                  <a:spcPts val="600"/>
                </a:spcAft>
              </a:pPr>
              <a:r>
                <a:rPr lang="en-GB" sz="1100" b="1" dirty="0"/>
                <a:t>Reflection and personal development (5)</a:t>
              </a:r>
            </a:p>
            <a:p>
              <a:pPr>
                <a:spcAft>
                  <a:spcPts val="600"/>
                </a:spcAft>
              </a:pPr>
              <a:r>
                <a:rPr lang="en-GB" sz="900" dirty="0"/>
                <a:t>Advisors should constantly look to improve the quality of their work. This implies planning moments of reflection, as well as seeking opportunities for education.</a:t>
              </a:r>
            </a:p>
          </p:txBody>
        </p:sp>
        <p:pic>
          <p:nvPicPr>
            <p:cNvPr id="18" name="Afbeelding 17"/>
            <p:cNvPicPr>
              <a:picLocks noChangeAspect="1"/>
            </p:cNvPicPr>
            <p:nvPr/>
          </p:nvPicPr>
          <p:blipFill rotWithShape="1">
            <a:blip r:embed="rId4"/>
            <a:srcRect l="14623" t="15108" r="5032" b="15089"/>
            <a:stretch/>
          </p:blipFill>
          <p:spPr>
            <a:xfrm>
              <a:off x="5623550" y="212031"/>
              <a:ext cx="5262025" cy="1188745"/>
            </a:xfrm>
            <a:prstGeom prst="rect">
              <a:avLst/>
            </a:prstGeom>
          </p:spPr>
        </p:pic>
        <p:pic>
          <p:nvPicPr>
            <p:cNvPr id="19" name="Afbeelding 18"/>
            <p:cNvPicPr>
              <a:picLocks noChangeAspect="1"/>
            </p:cNvPicPr>
            <p:nvPr/>
          </p:nvPicPr>
          <p:blipFill rotWithShape="1">
            <a:blip r:embed="rId5"/>
            <a:srcRect l="23195" t="10626" r="15179" b="19359"/>
            <a:stretch/>
          </p:blipFill>
          <p:spPr>
            <a:xfrm>
              <a:off x="6071396" y="1575419"/>
              <a:ext cx="4200551" cy="1240975"/>
            </a:xfrm>
            <a:prstGeom prst="rect">
              <a:avLst/>
            </a:prstGeom>
          </p:spPr>
        </p:pic>
        <p:pic>
          <p:nvPicPr>
            <p:cNvPr id="20" name="Afbeelding 19"/>
            <p:cNvPicPr>
              <a:picLocks noChangeAspect="1"/>
            </p:cNvPicPr>
            <p:nvPr/>
          </p:nvPicPr>
          <p:blipFill rotWithShape="1">
            <a:blip r:embed="rId6"/>
            <a:srcRect l="14545" t="10488" r="5061" b="18053"/>
            <a:stretch/>
          </p:blipFill>
          <p:spPr>
            <a:xfrm>
              <a:off x="5492890" y="2911820"/>
              <a:ext cx="5523347" cy="1276603"/>
            </a:xfrm>
            <a:prstGeom prst="rect">
              <a:avLst/>
            </a:prstGeom>
          </p:spPr>
        </p:pic>
        <p:pic>
          <p:nvPicPr>
            <p:cNvPr id="21" name="Afbeelding 20"/>
            <p:cNvPicPr>
              <a:picLocks noChangeAspect="1"/>
            </p:cNvPicPr>
            <p:nvPr/>
          </p:nvPicPr>
          <p:blipFill rotWithShape="1">
            <a:blip r:embed="rId7"/>
            <a:srcRect l="41196" t="5120" r="33403" b="5120"/>
            <a:stretch/>
          </p:blipFill>
          <p:spPr>
            <a:xfrm>
              <a:off x="7545137" y="4176901"/>
              <a:ext cx="1357428" cy="1350681"/>
            </a:xfrm>
            <a:prstGeom prst="rect">
              <a:avLst/>
            </a:prstGeom>
          </p:spPr>
        </p:pic>
        <p:pic>
          <p:nvPicPr>
            <p:cNvPr id="22" name="Afbeelding 21"/>
            <p:cNvPicPr>
              <a:picLocks noChangeAspect="1"/>
            </p:cNvPicPr>
            <p:nvPr/>
          </p:nvPicPr>
          <p:blipFill rotWithShape="1">
            <a:blip r:embed="rId8"/>
            <a:srcRect l="14703" t="17741" r="4483" b="18047"/>
            <a:stretch/>
          </p:blipFill>
          <p:spPr>
            <a:xfrm>
              <a:off x="5492890" y="5505377"/>
              <a:ext cx="5608248" cy="1254749"/>
            </a:xfrm>
            <a:prstGeom prst="rect">
              <a:avLst/>
            </a:prstGeom>
          </p:spPr>
        </p:pic>
        <p:sp>
          <p:nvSpPr>
            <p:cNvPr id="5" name="Tekstvak 4"/>
            <p:cNvSpPr txBox="1"/>
            <p:nvPr/>
          </p:nvSpPr>
          <p:spPr>
            <a:xfrm>
              <a:off x="4557280" y="621737"/>
              <a:ext cx="486611" cy="369332"/>
            </a:xfrm>
            <a:prstGeom prst="rect">
              <a:avLst/>
            </a:prstGeom>
            <a:noFill/>
          </p:spPr>
          <p:txBody>
            <a:bodyPr wrap="square" rtlCol="0">
              <a:spAutoFit/>
            </a:bodyPr>
            <a:lstStyle/>
            <a:p>
              <a:r>
                <a:rPr lang="nl-BE" dirty="0"/>
                <a:t>❶</a:t>
              </a:r>
            </a:p>
          </p:txBody>
        </p:sp>
        <p:sp>
          <p:nvSpPr>
            <p:cNvPr id="24" name="Tekstvak 23"/>
            <p:cNvSpPr txBox="1"/>
            <p:nvPr/>
          </p:nvSpPr>
          <p:spPr>
            <a:xfrm>
              <a:off x="4557279" y="2011240"/>
              <a:ext cx="486611" cy="369332"/>
            </a:xfrm>
            <a:prstGeom prst="rect">
              <a:avLst/>
            </a:prstGeom>
            <a:noFill/>
          </p:spPr>
          <p:txBody>
            <a:bodyPr wrap="square" rtlCol="0">
              <a:spAutoFit/>
            </a:bodyPr>
            <a:lstStyle/>
            <a:p>
              <a:r>
                <a:rPr lang="nl-BE" dirty="0"/>
                <a:t>❷</a:t>
              </a:r>
            </a:p>
          </p:txBody>
        </p:sp>
        <p:sp>
          <p:nvSpPr>
            <p:cNvPr id="25" name="Tekstvak 24"/>
            <p:cNvSpPr txBox="1"/>
            <p:nvPr/>
          </p:nvSpPr>
          <p:spPr>
            <a:xfrm>
              <a:off x="4552926" y="3365455"/>
              <a:ext cx="486611" cy="369332"/>
            </a:xfrm>
            <a:prstGeom prst="rect">
              <a:avLst/>
            </a:prstGeom>
            <a:noFill/>
          </p:spPr>
          <p:txBody>
            <a:bodyPr wrap="square" rtlCol="0">
              <a:spAutoFit/>
            </a:bodyPr>
            <a:lstStyle/>
            <a:p>
              <a:r>
                <a:rPr lang="nl-BE" dirty="0"/>
                <a:t>❸</a:t>
              </a:r>
            </a:p>
          </p:txBody>
        </p:sp>
        <p:sp>
          <p:nvSpPr>
            <p:cNvPr id="26" name="Tekstvak 25"/>
            <p:cNvSpPr txBox="1"/>
            <p:nvPr/>
          </p:nvSpPr>
          <p:spPr>
            <a:xfrm>
              <a:off x="4552925" y="4667575"/>
              <a:ext cx="486611" cy="369332"/>
            </a:xfrm>
            <a:prstGeom prst="rect">
              <a:avLst/>
            </a:prstGeom>
            <a:noFill/>
          </p:spPr>
          <p:txBody>
            <a:bodyPr wrap="square" rtlCol="0">
              <a:spAutoFit/>
            </a:bodyPr>
            <a:lstStyle/>
            <a:p>
              <a:r>
                <a:rPr lang="nl-BE" dirty="0"/>
                <a:t>❹</a:t>
              </a:r>
            </a:p>
          </p:txBody>
        </p:sp>
        <p:sp>
          <p:nvSpPr>
            <p:cNvPr id="27" name="Tekstvak 26"/>
            <p:cNvSpPr txBox="1"/>
            <p:nvPr/>
          </p:nvSpPr>
          <p:spPr>
            <a:xfrm>
              <a:off x="4561075" y="5944477"/>
              <a:ext cx="486611" cy="369332"/>
            </a:xfrm>
            <a:prstGeom prst="rect">
              <a:avLst/>
            </a:prstGeom>
            <a:noFill/>
          </p:spPr>
          <p:txBody>
            <a:bodyPr wrap="square" rtlCol="0">
              <a:spAutoFit/>
            </a:bodyPr>
            <a:lstStyle/>
            <a:p>
              <a:r>
                <a:rPr lang="nl-BE" dirty="0"/>
                <a:t>❺</a:t>
              </a:r>
            </a:p>
          </p:txBody>
        </p:sp>
      </p:grpSp>
    </p:spTree>
    <p:extLst>
      <p:ext uri="{BB962C8B-B14F-4D97-AF65-F5344CB8AC3E}">
        <p14:creationId xmlns:p14="http://schemas.microsoft.com/office/powerpoint/2010/main" val="2716676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ep 33">
            <a:extLst>
              <a:ext uri="{FF2B5EF4-FFF2-40B4-BE49-F238E27FC236}">
                <a16:creationId xmlns:a16="http://schemas.microsoft.com/office/drawing/2014/main" id="{84C72A7B-8474-0C14-FC26-D9ED621D615D}"/>
              </a:ext>
            </a:extLst>
          </p:cNvPr>
          <p:cNvGrpSpPr/>
          <p:nvPr/>
        </p:nvGrpSpPr>
        <p:grpSpPr>
          <a:xfrm>
            <a:off x="-53387" y="0"/>
            <a:ext cx="11863233" cy="6858000"/>
            <a:chOff x="-53387" y="0"/>
            <a:chExt cx="11863233"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rId4" action="ppaction://hlinksldjump"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8" name="Groep 7">
              <a:extLst>
                <a:ext uri="{FF2B5EF4-FFF2-40B4-BE49-F238E27FC236}">
                  <a16:creationId xmlns:a16="http://schemas.microsoft.com/office/drawing/2014/main" id="{2DB9BFF2-4E01-4773-A1BE-D433571F4099}"/>
                </a:ext>
              </a:extLst>
            </p:cNvPr>
            <p:cNvGrpSpPr/>
            <p:nvPr/>
          </p:nvGrpSpPr>
          <p:grpSpPr>
            <a:xfrm>
              <a:off x="232111" y="1470170"/>
              <a:ext cx="3599456" cy="4873403"/>
              <a:chOff x="232111" y="1470170"/>
              <a:chExt cx="3599456" cy="4873403"/>
            </a:xfrm>
          </p:grpSpPr>
          <p:sp>
            <p:nvSpPr>
              <p:cNvPr id="13" name="Tekstvak 12">
                <a:extLst>
                  <a:ext uri="{FF2B5EF4-FFF2-40B4-BE49-F238E27FC236}">
                    <a16:creationId xmlns:a16="http://schemas.microsoft.com/office/drawing/2014/main" id="{2CFE260D-D0A5-4E27-9865-A3C58F74D7A6}"/>
                  </a:ext>
                </a:extLst>
              </p:cNvPr>
              <p:cNvSpPr txBox="1"/>
              <p:nvPr/>
            </p:nvSpPr>
            <p:spPr>
              <a:xfrm>
                <a:off x="255900" y="1907489"/>
                <a:ext cx="3205684" cy="600164"/>
              </a:xfrm>
              <a:prstGeom prst="rect">
                <a:avLst/>
              </a:prstGeom>
              <a:noFill/>
            </p:spPr>
            <p:txBody>
              <a:bodyPr wrap="square" rtlCol="0">
                <a:spAutoFit/>
              </a:bodyPr>
              <a:lstStyle/>
              <a:p>
                <a:r>
                  <a:rPr lang="en-GB" sz="1100" dirty="0"/>
                  <a:t>As a i2connect trainer you will design and carry out trainings for innovation support agents. </a:t>
                </a:r>
              </a:p>
              <a:p>
                <a:endParaRPr lang="en-GB" sz="1100" dirty="0"/>
              </a:p>
            </p:txBody>
          </p:sp>
          <p:sp>
            <p:nvSpPr>
              <p:cNvPr id="9" name="Tekstvak 8">
                <a:extLst>
                  <a:ext uri="{FF2B5EF4-FFF2-40B4-BE49-F238E27FC236}">
                    <a16:creationId xmlns:a16="http://schemas.microsoft.com/office/drawing/2014/main" id="{694430FA-9266-456A-B4E3-2BEFEEDE0E44}"/>
                  </a:ext>
                </a:extLst>
              </p:cNvPr>
              <p:cNvSpPr txBox="1"/>
              <p:nvPr/>
            </p:nvSpPr>
            <p:spPr>
              <a:xfrm>
                <a:off x="232111" y="1470170"/>
                <a:ext cx="3537284" cy="369332"/>
              </a:xfrm>
              <a:prstGeom prst="rect">
                <a:avLst/>
              </a:prstGeom>
              <a:noFill/>
            </p:spPr>
            <p:txBody>
              <a:bodyPr wrap="square">
                <a:spAutoFit/>
              </a:bodyPr>
              <a:lstStyle/>
              <a:p>
                <a:r>
                  <a:rPr lang="en-GB" dirty="0">
                    <a:solidFill>
                      <a:srgbClr val="C00000"/>
                    </a:solidFill>
                  </a:rPr>
                  <a:t>Training and coaching in i2connect</a:t>
                </a:r>
              </a:p>
            </p:txBody>
          </p:sp>
          <p:sp>
            <p:nvSpPr>
              <p:cNvPr id="12" name="Tekstvak 11">
                <a:extLst>
                  <a:ext uri="{FF2B5EF4-FFF2-40B4-BE49-F238E27FC236}">
                    <a16:creationId xmlns:a16="http://schemas.microsoft.com/office/drawing/2014/main" id="{95575BD1-CDA0-43D1-8F9F-5359CB944808}"/>
                  </a:ext>
                </a:extLst>
              </p:cNvPr>
              <p:cNvSpPr txBox="1"/>
              <p:nvPr/>
            </p:nvSpPr>
            <p:spPr>
              <a:xfrm>
                <a:off x="619245" y="2354521"/>
                <a:ext cx="3205684" cy="769441"/>
              </a:xfrm>
              <a:prstGeom prst="rect">
                <a:avLst/>
              </a:prstGeom>
              <a:noFill/>
            </p:spPr>
            <p:txBody>
              <a:bodyPr wrap="square" rtlCol="0">
                <a:spAutoFit/>
              </a:bodyPr>
              <a:lstStyle/>
              <a:p>
                <a:r>
                  <a:rPr lang="en-GB" sz="1100" dirty="0"/>
                  <a:t>You are part of the </a:t>
                </a:r>
                <a:r>
                  <a:rPr lang="en-GB" sz="1100" b="1" dirty="0">
                    <a:solidFill>
                      <a:srgbClr val="C00000"/>
                    </a:solidFill>
                  </a:rPr>
                  <a:t>trainer’s pool</a:t>
                </a:r>
                <a:r>
                  <a:rPr lang="en-GB" sz="1100" dirty="0"/>
                  <a:t>: a community  in which you exchange experiences with colleagues, consult others and advise others. </a:t>
                </a:r>
              </a:p>
              <a:p>
                <a:endParaRPr lang="en-GB" sz="1100" dirty="0"/>
              </a:p>
            </p:txBody>
          </p:sp>
          <p:sp>
            <p:nvSpPr>
              <p:cNvPr id="4" name="Rechthoek 3">
                <a:extLst>
                  <a:ext uri="{FF2B5EF4-FFF2-40B4-BE49-F238E27FC236}">
                    <a16:creationId xmlns:a16="http://schemas.microsoft.com/office/drawing/2014/main" id="{A9106EA3-9BF2-4689-991C-9339FA607108}"/>
                  </a:ext>
                </a:extLst>
              </p:cNvPr>
              <p:cNvSpPr/>
              <p:nvPr/>
            </p:nvSpPr>
            <p:spPr>
              <a:xfrm>
                <a:off x="267932" y="2309011"/>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14" name="Tekstvak 13">
                <a:extLst>
                  <a:ext uri="{FF2B5EF4-FFF2-40B4-BE49-F238E27FC236}">
                    <a16:creationId xmlns:a16="http://schemas.microsoft.com/office/drawing/2014/main" id="{2230AAD1-3390-4EB5-91FE-B79B73170A75}"/>
                  </a:ext>
                </a:extLst>
              </p:cNvPr>
              <p:cNvSpPr txBox="1"/>
              <p:nvPr/>
            </p:nvSpPr>
            <p:spPr>
              <a:xfrm>
                <a:off x="623309" y="2977162"/>
                <a:ext cx="3205684" cy="938719"/>
              </a:xfrm>
              <a:prstGeom prst="rect">
                <a:avLst/>
              </a:prstGeom>
              <a:noFill/>
            </p:spPr>
            <p:txBody>
              <a:bodyPr wrap="square" rtlCol="0">
                <a:spAutoFit/>
              </a:bodyPr>
              <a:lstStyle/>
              <a:p>
                <a:r>
                  <a:rPr lang="en-GB" sz="1100" dirty="0"/>
                  <a:t>In </a:t>
                </a:r>
                <a:r>
                  <a:rPr lang="en-GB" sz="1100" b="1" dirty="0">
                    <a:solidFill>
                      <a:srgbClr val="C00000"/>
                    </a:solidFill>
                  </a:rPr>
                  <a:t>the initial training </a:t>
                </a:r>
                <a:r>
                  <a:rPr lang="en-GB" sz="1100" dirty="0"/>
                  <a:t>you make acquaintance with available approaches and tools. You apply them in exercises and coaching sessions. And you start planning your own training. </a:t>
                </a:r>
              </a:p>
              <a:p>
                <a:endParaRPr lang="en-GB" sz="1100" dirty="0"/>
              </a:p>
            </p:txBody>
          </p:sp>
          <p:sp>
            <p:nvSpPr>
              <p:cNvPr id="15" name="Rechthoek 14">
                <a:extLst>
                  <a:ext uri="{FF2B5EF4-FFF2-40B4-BE49-F238E27FC236}">
                    <a16:creationId xmlns:a16="http://schemas.microsoft.com/office/drawing/2014/main" id="{85D80AAC-2ABA-40C5-B894-FA1189262A24}"/>
                  </a:ext>
                </a:extLst>
              </p:cNvPr>
              <p:cNvSpPr/>
              <p:nvPr/>
            </p:nvSpPr>
            <p:spPr>
              <a:xfrm>
                <a:off x="261916" y="2924042"/>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16" name="Tekstvak 15">
                <a:extLst>
                  <a:ext uri="{FF2B5EF4-FFF2-40B4-BE49-F238E27FC236}">
                    <a16:creationId xmlns:a16="http://schemas.microsoft.com/office/drawing/2014/main" id="{28D0BF98-A6B9-4905-A190-7E18F8F6F21E}"/>
                  </a:ext>
                </a:extLst>
              </p:cNvPr>
              <p:cNvSpPr txBox="1"/>
              <p:nvPr/>
            </p:nvSpPr>
            <p:spPr>
              <a:xfrm>
                <a:off x="622865" y="3809302"/>
                <a:ext cx="3205684" cy="769441"/>
              </a:xfrm>
              <a:prstGeom prst="rect">
                <a:avLst/>
              </a:prstGeom>
              <a:noFill/>
            </p:spPr>
            <p:txBody>
              <a:bodyPr wrap="square" rtlCol="0">
                <a:spAutoFit/>
              </a:bodyPr>
              <a:lstStyle/>
              <a:p>
                <a:r>
                  <a:rPr lang="en-GB" sz="1100" dirty="0"/>
                  <a:t>Back home you organise a </a:t>
                </a:r>
                <a:r>
                  <a:rPr lang="en-GB" sz="1100" b="1" dirty="0">
                    <a:solidFill>
                      <a:srgbClr val="C00000"/>
                    </a:solidFill>
                  </a:rPr>
                  <a:t>training for advisors</a:t>
                </a:r>
                <a:r>
                  <a:rPr lang="en-GB" sz="1100" dirty="0"/>
                  <a:t>. In principle this is a face-to-face training of three days in your own language. </a:t>
                </a:r>
              </a:p>
              <a:p>
                <a:endParaRPr lang="en-GB" sz="1100" dirty="0"/>
              </a:p>
            </p:txBody>
          </p:sp>
          <p:sp>
            <p:nvSpPr>
              <p:cNvPr id="17" name="Rechthoek 16">
                <a:extLst>
                  <a:ext uri="{FF2B5EF4-FFF2-40B4-BE49-F238E27FC236}">
                    <a16:creationId xmlns:a16="http://schemas.microsoft.com/office/drawing/2014/main" id="{C74DDBE7-4B7B-40AA-B642-C0E40E18822C}"/>
                  </a:ext>
                </a:extLst>
              </p:cNvPr>
              <p:cNvSpPr/>
              <p:nvPr/>
            </p:nvSpPr>
            <p:spPr>
              <a:xfrm>
                <a:off x="267932" y="3741166"/>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3</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Tekstvak 17">
                <a:extLst>
                  <a:ext uri="{FF2B5EF4-FFF2-40B4-BE49-F238E27FC236}">
                    <a16:creationId xmlns:a16="http://schemas.microsoft.com/office/drawing/2014/main" id="{196F8056-8CF7-4976-BB8A-F07BB363DEBC}"/>
                  </a:ext>
                </a:extLst>
              </p:cNvPr>
              <p:cNvSpPr txBox="1"/>
              <p:nvPr/>
            </p:nvSpPr>
            <p:spPr>
              <a:xfrm>
                <a:off x="623871" y="4495369"/>
                <a:ext cx="3205684" cy="600164"/>
              </a:xfrm>
              <a:prstGeom prst="rect">
                <a:avLst/>
              </a:prstGeom>
              <a:noFill/>
            </p:spPr>
            <p:txBody>
              <a:bodyPr wrap="square" rtlCol="0">
                <a:spAutoFit/>
              </a:bodyPr>
              <a:lstStyle/>
              <a:p>
                <a:r>
                  <a:rPr lang="en-GB" sz="1100" dirty="0"/>
                  <a:t>This training is followed by </a:t>
                </a:r>
                <a:r>
                  <a:rPr lang="en-GB" sz="1100" b="1" dirty="0">
                    <a:solidFill>
                      <a:srgbClr val="C00000"/>
                    </a:solidFill>
                  </a:rPr>
                  <a:t>peer-to-peer coaching </a:t>
                </a:r>
                <a:r>
                  <a:rPr lang="en-GB" sz="1100" dirty="0"/>
                  <a:t>of six months. You organise and facilitate this. </a:t>
                </a:r>
              </a:p>
              <a:p>
                <a:endParaRPr lang="en-GB" sz="1100" dirty="0"/>
              </a:p>
            </p:txBody>
          </p:sp>
          <p:sp>
            <p:nvSpPr>
              <p:cNvPr id="19" name="Rechthoek 18">
                <a:extLst>
                  <a:ext uri="{FF2B5EF4-FFF2-40B4-BE49-F238E27FC236}">
                    <a16:creationId xmlns:a16="http://schemas.microsoft.com/office/drawing/2014/main" id="{AC68C863-9EA8-42F2-ABF1-8BAAB933B9AA}"/>
                  </a:ext>
                </a:extLst>
              </p:cNvPr>
              <p:cNvSpPr/>
              <p:nvPr/>
            </p:nvSpPr>
            <p:spPr>
              <a:xfrm>
                <a:off x="268971" y="4419554"/>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4</a:t>
                </a:r>
              </a:p>
            </p:txBody>
          </p:sp>
          <p:sp>
            <p:nvSpPr>
              <p:cNvPr id="20" name="Tekstvak 19">
                <a:extLst>
                  <a:ext uri="{FF2B5EF4-FFF2-40B4-BE49-F238E27FC236}">
                    <a16:creationId xmlns:a16="http://schemas.microsoft.com/office/drawing/2014/main" id="{732B6C1A-9FA8-455B-AD0D-D017FBC28B79}"/>
                  </a:ext>
                </a:extLst>
              </p:cNvPr>
              <p:cNvSpPr txBox="1"/>
              <p:nvPr/>
            </p:nvSpPr>
            <p:spPr>
              <a:xfrm>
                <a:off x="624877" y="5018189"/>
                <a:ext cx="3205684" cy="769441"/>
              </a:xfrm>
              <a:prstGeom prst="rect">
                <a:avLst/>
              </a:prstGeom>
              <a:noFill/>
            </p:spPr>
            <p:txBody>
              <a:bodyPr wrap="square" rtlCol="0">
                <a:spAutoFit/>
              </a:bodyPr>
              <a:lstStyle/>
              <a:p>
                <a:r>
                  <a:rPr lang="en-GB" sz="1100" dirty="0"/>
                  <a:t>You select two trainees from your training to participate in a </a:t>
                </a:r>
                <a:r>
                  <a:rPr lang="en-GB" sz="1100" b="1" dirty="0">
                    <a:solidFill>
                      <a:srgbClr val="C00000"/>
                    </a:solidFill>
                  </a:rPr>
                  <a:t>cross visit</a:t>
                </a:r>
                <a:r>
                  <a:rPr lang="en-GB" sz="1100" dirty="0"/>
                  <a:t>. This visit takes place withing the six-month coaching period.   </a:t>
                </a:r>
              </a:p>
              <a:p>
                <a:endParaRPr lang="en-GB" sz="1100" dirty="0"/>
              </a:p>
            </p:txBody>
          </p:sp>
          <p:sp>
            <p:nvSpPr>
              <p:cNvPr id="21" name="Rechthoek 20">
                <a:extLst>
                  <a:ext uri="{FF2B5EF4-FFF2-40B4-BE49-F238E27FC236}">
                    <a16:creationId xmlns:a16="http://schemas.microsoft.com/office/drawing/2014/main" id="{CF86646D-B027-46FC-A8A9-8E37AB670B67}"/>
                  </a:ext>
                </a:extLst>
              </p:cNvPr>
              <p:cNvSpPr/>
              <p:nvPr/>
            </p:nvSpPr>
            <p:spPr>
              <a:xfrm>
                <a:off x="272196" y="4956930"/>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5</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Tekstvak 21">
                <a:extLst>
                  <a:ext uri="{FF2B5EF4-FFF2-40B4-BE49-F238E27FC236}">
                    <a16:creationId xmlns:a16="http://schemas.microsoft.com/office/drawing/2014/main" id="{7DA94982-1B7B-4CB2-9605-515B5B30C461}"/>
                  </a:ext>
                </a:extLst>
              </p:cNvPr>
              <p:cNvSpPr txBox="1"/>
              <p:nvPr/>
            </p:nvSpPr>
            <p:spPr>
              <a:xfrm>
                <a:off x="625883" y="5743409"/>
                <a:ext cx="3205684" cy="600164"/>
              </a:xfrm>
              <a:prstGeom prst="rect">
                <a:avLst/>
              </a:prstGeom>
              <a:noFill/>
            </p:spPr>
            <p:txBody>
              <a:bodyPr wrap="square" rtlCol="0">
                <a:spAutoFit/>
              </a:bodyPr>
              <a:lstStyle/>
              <a:p>
                <a:r>
                  <a:rPr lang="en-GB" sz="1100" dirty="0"/>
                  <a:t>In exceptional cases you can help a participant to apply for a </a:t>
                </a:r>
                <a:r>
                  <a:rPr lang="en-GB" sz="1100" b="1" dirty="0">
                    <a:solidFill>
                      <a:srgbClr val="C00000"/>
                    </a:solidFill>
                  </a:rPr>
                  <a:t>pilot project </a:t>
                </a:r>
                <a:r>
                  <a:rPr lang="en-GB" sz="1100" dirty="0"/>
                  <a:t>within i2connect.   </a:t>
                </a:r>
              </a:p>
              <a:p>
                <a:endParaRPr lang="en-GB" sz="1100" dirty="0"/>
              </a:p>
            </p:txBody>
          </p:sp>
          <p:sp>
            <p:nvSpPr>
              <p:cNvPr id="24" name="Rechthoek 23">
                <a:extLst>
                  <a:ext uri="{FF2B5EF4-FFF2-40B4-BE49-F238E27FC236}">
                    <a16:creationId xmlns:a16="http://schemas.microsoft.com/office/drawing/2014/main" id="{B7232463-F18D-4B43-AFFC-4DB25C3CD968}"/>
                  </a:ext>
                </a:extLst>
              </p:cNvPr>
              <p:cNvSpPr/>
              <p:nvPr/>
            </p:nvSpPr>
            <p:spPr>
              <a:xfrm>
                <a:off x="266059" y="5675021"/>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6</a:t>
                </a:r>
              </a:p>
            </p:txBody>
          </p:sp>
        </p:grpSp>
        <p:sp>
          <p:nvSpPr>
            <p:cNvPr id="26" name="Rechthoek 25">
              <a:extLst>
                <a:ext uri="{FF2B5EF4-FFF2-40B4-BE49-F238E27FC236}">
                  <a16:creationId xmlns:a16="http://schemas.microsoft.com/office/drawing/2014/main" id="{8A7167A8-FA81-4B68-B958-8E501FBBCB5F}"/>
                </a:ext>
              </a:extLst>
            </p:cNvPr>
            <p:cNvSpPr/>
            <p:nvPr/>
          </p:nvSpPr>
          <p:spPr>
            <a:xfrm>
              <a:off x="3840316" y="3715606"/>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kstvak 27">
              <a:extLst>
                <a:ext uri="{FF2B5EF4-FFF2-40B4-BE49-F238E27FC236}">
                  <a16:creationId xmlns:a16="http://schemas.microsoft.com/office/drawing/2014/main" id="{8AEC3806-C4F3-4FDC-AC0B-95BF6FF051CC}"/>
                </a:ext>
              </a:extLst>
            </p:cNvPr>
            <p:cNvSpPr txBox="1"/>
            <p:nvPr/>
          </p:nvSpPr>
          <p:spPr>
            <a:xfrm>
              <a:off x="3839694" y="3743080"/>
              <a:ext cx="3063150" cy="261610"/>
            </a:xfrm>
            <a:prstGeom prst="rect">
              <a:avLst/>
            </a:prstGeom>
            <a:noFill/>
          </p:spPr>
          <p:txBody>
            <a:bodyPr wrap="square" rtlCol="0">
              <a:spAutoFit/>
            </a:bodyPr>
            <a:lstStyle/>
            <a:p>
              <a:r>
                <a:rPr lang="en-GB" sz="1100" dirty="0"/>
                <a:t>Do we have to follow a standardised programme? </a:t>
              </a:r>
            </a:p>
          </p:txBody>
        </p:sp>
        <p:sp>
          <p:nvSpPr>
            <p:cNvPr id="30" name="Tekstvak 29">
              <a:extLst>
                <a:ext uri="{FF2B5EF4-FFF2-40B4-BE49-F238E27FC236}">
                  <a16:creationId xmlns:a16="http://schemas.microsoft.com/office/drawing/2014/main" id="{1CD9BD53-BD0E-46D2-9F1C-A6805B8FA699}"/>
                </a:ext>
              </a:extLst>
            </p:cNvPr>
            <p:cNvSpPr txBox="1"/>
            <p:nvPr/>
          </p:nvSpPr>
          <p:spPr>
            <a:xfrm>
              <a:off x="4283242" y="1655815"/>
              <a:ext cx="2196762" cy="369332"/>
            </a:xfrm>
            <a:prstGeom prst="rect">
              <a:avLst/>
            </a:prstGeom>
            <a:noFill/>
          </p:spPr>
          <p:txBody>
            <a:bodyPr wrap="square" rtlCol="0">
              <a:spAutoFit/>
            </a:bodyPr>
            <a:lstStyle/>
            <a:p>
              <a:r>
                <a:rPr lang="en-GB" sz="900" dirty="0"/>
                <a:t>At the end of the i2connect project period 50 trainers will have been trained. </a:t>
              </a:r>
            </a:p>
          </p:txBody>
        </p:sp>
        <p:cxnSp>
          <p:nvCxnSpPr>
            <p:cNvPr id="42" name="Verbindingslijn: gekromd 41">
              <a:extLst>
                <a:ext uri="{FF2B5EF4-FFF2-40B4-BE49-F238E27FC236}">
                  <a16:creationId xmlns:a16="http://schemas.microsoft.com/office/drawing/2014/main" id="{D91D1592-30CD-4CA0-830A-1F3EEC87F62A}"/>
                </a:ext>
              </a:extLst>
            </p:cNvPr>
            <p:cNvCxnSpPr>
              <a:cxnSpLocks/>
              <a:endCxn id="55" idx="1"/>
            </p:cNvCxnSpPr>
            <p:nvPr/>
          </p:nvCxnSpPr>
          <p:spPr>
            <a:xfrm flipV="1">
              <a:off x="3561886" y="2419379"/>
              <a:ext cx="721356" cy="677592"/>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Verbindingslijn: gekromd 49">
              <a:extLst>
                <a:ext uri="{FF2B5EF4-FFF2-40B4-BE49-F238E27FC236}">
                  <a16:creationId xmlns:a16="http://schemas.microsoft.com/office/drawing/2014/main" id="{FE9A3826-1538-4588-A3DE-C6FF95ABDC0C}"/>
                </a:ext>
              </a:extLst>
            </p:cNvPr>
            <p:cNvCxnSpPr>
              <a:cxnSpLocks/>
            </p:cNvCxnSpPr>
            <p:nvPr/>
          </p:nvCxnSpPr>
          <p:spPr>
            <a:xfrm flipV="1">
              <a:off x="3557012" y="1885012"/>
              <a:ext cx="726230" cy="64055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kstvak 54">
              <a:extLst>
                <a:ext uri="{FF2B5EF4-FFF2-40B4-BE49-F238E27FC236}">
                  <a16:creationId xmlns:a16="http://schemas.microsoft.com/office/drawing/2014/main" id="{52E83C6C-DEE6-491F-A77E-552FDE78F952}"/>
                </a:ext>
              </a:extLst>
            </p:cNvPr>
            <p:cNvSpPr txBox="1"/>
            <p:nvPr/>
          </p:nvSpPr>
          <p:spPr>
            <a:xfrm>
              <a:off x="4283242" y="2234713"/>
              <a:ext cx="2196762" cy="369332"/>
            </a:xfrm>
            <a:prstGeom prst="rect">
              <a:avLst/>
            </a:prstGeom>
            <a:noFill/>
          </p:spPr>
          <p:txBody>
            <a:bodyPr wrap="square" rtlCol="0">
              <a:spAutoFit/>
            </a:bodyPr>
            <a:lstStyle/>
            <a:p>
              <a:r>
                <a:rPr lang="en-GB" sz="900" dirty="0"/>
                <a:t>You work together in duos. In principle you participate in the initial training together. </a:t>
              </a:r>
            </a:p>
          </p:txBody>
        </p:sp>
        <p:sp>
          <p:nvSpPr>
            <p:cNvPr id="58" name="Rechthoek 57">
              <a:extLst>
                <a:ext uri="{FF2B5EF4-FFF2-40B4-BE49-F238E27FC236}">
                  <a16:creationId xmlns:a16="http://schemas.microsoft.com/office/drawing/2014/main" id="{5808EC7E-FA5D-4931-A0FC-A832859EDAAC}"/>
                </a:ext>
              </a:extLst>
            </p:cNvPr>
            <p:cNvSpPr/>
            <p:nvPr/>
          </p:nvSpPr>
          <p:spPr>
            <a:xfrm>
              <a:off x="3840316" y="4114603"/>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kstvak 59">
              <a:extLst>
                <a:ext uri="{FF2B5EF4-FFF2-40B4-BE49-F238E27FC236}">
                  <a16:creationId xmlns:a16="http://schemas.microsoft.com/office/drawing/2014/main" id="{0FF97ECA-8B54-47E7-8D13-ED50A41CF755}"/>
                </a:ext>
              </a:extLst>
            </p:cNvPr>
            <p:cNvSpPr txBox="1"/>
            <p:nvPr/>
          </p:nvSpPr>
          <p:spPr>
            <a:xfrm>
              <a:off x="3839694" y="4147678"/>
              <a:ext cx="2742716" cy="261610"/>
            </a:xfrm>
            <a:prstGeom prst="rect">
              <a:avLst/>
            </a:prstGeom>
            <a:noFill/>
          </p:spPr>
          <p:txBody>
            <a:bodyPr wrap="square" rtlCol="0">
              <a:spAutoFit/>
            </a:bodyPr>
            <a:lstStyle/>
            <a:p>
              <a:r>
                <a:rPr lang="en-GB" sz="1100" dirty="0"/>
                <a:t>How do we prepare our training? </a:t>
              </a:r>
            </a:p>
          </p:txBody>
        </p:sp>
        <p:sp>
          <p:nvSpPr>
            <p:cNvPr id="61" name="Rechthoek 60">
              <a:extLst>
                <a:ext uri="{FF2B5EF4-FFF2-40B4-BE49-F238E27FC236}">
                  <a16:creationId xmlns:a16="http://schemas.microsoft.com/office/drawing/2014/main" id="{2A160665-0C68-428C-A52F-5F1639A9358D}"/>
                </a:ext>
              </a:extLst>
            </p:cNvPr>
            <p:cNvSpPr/>
            <p:nvPr/>
          </p:nvSpPr>
          <p:spPr>
            <a:xfrm>
              <a:off x="3832189" y="4587185"/>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kstvak 62">
              <a:extLst>
                <a:ext uri="{FF2B5EF4-FFF2-40B4-BE49-F238E27FC236}">
                  <a16:creationId xmlns:a16="http://schemas.microsoft.com/office/drawing/2014/main" id="{26129087-7DC2-4F81-B023-AF30A1B79B92}"/>
                </a:ext>
              </a:extLst>
            </p:cNvPr>
            <p:cNvSpPr txBox="1"/>
            <p:nvPr/>
          </p:nvSpPr>
          <p:spPr>
            <a:xfrm>
              <a:off x="3819535" y="4620260"/>
              <a:ext cx="2742716" cy="261610"/>
            </a:xfrm>
            <a:prstGeom prst="rect">
              <a:avLst/>
            </a:prstGeom>
            <a:noFill/>
          </p:spPr>
          <p:txBody>
            <a:bodyPr wrap="square" rtlCol="0">
              <a:spAutoFit/>
            </a:bodyPr>
            <a:lstStyle/>
            <a:p>
              <a:r>
                <a:rPr lang="en-GB" sz="1100" dirty="0"/>
                <a:t>Tools for peer-to-peer coaching?</a:t>
              </a:r>
            </a:p>
          </p:txBody>
        </p:sp>
        <p:sp>
          <p:nvSpPr>
            <p:cNvPr id="64" name="Rechthoek 63">
              <a:extLst>
                <a:ext uri="{FF2B5EF4-FFF2-40B4-BE49-F238E27FC236}">
                  <a16:creationId xmlns:a16="http://schemas.microsoft.com/office/drawing/2014/main" id="{C554CDEB-C930-4F27-8EEE-C29B0A04C0AA}"/>
                </a:ext>
              </a:extLst>
            </p:cNvPr>
            <p:cNvSpPr/>
            <p:nvPr/>
          </p:nvSpPr>
          <p:spPr>
            <a:xfrm>
              <a:off x="3834300" y="5134771"/>
              <a:ext cx="2957294"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kstvak 65">
              <a:extLst>
                <a:ext uri="{FF2B5EF4-FFF2-40B4-BE49-F238E27FC236}">
                  <a16:creationId xmlns:a16="http://schemas.microsoft.com/office/drawing/2014/main" id="{197920E9-E6CC-491E-A197-17C1D9B2816F}"/>
                </a:ext>
              </a:extLst>
            </p:cNvPr>
            <p:cNvSpPr txBox="1"/>
            <p:nvPr/>
          </p:nvSpPr>
          <p:spPr>
            <a:xfrm>
              <a:off x="3840316" y="5167846"/>
              <a:ext cx="2742716" cy="261610"/>
            </a:xfrm>
            <a:prstGeom prst="rect">
              <a:avLst/>
            </a:prstGeom>
            <a:noFill/>
          </p:spPr>
          <p:txBody>
            <a:bodyPr wrap="square" rtlCol="0">
              <a:spAutoFit/>
            </a:bodyPr>
            <a:lstStyle/>
            <a:p>
              <a:r>
                <a:rPr lang="en-GB" sz="1100" dirty="0"/>
                <a:t>What is an i2connect cross visit?</a:t>
              </a:r>
            </a:p>
          </p:txBody>
        </p:sp>
        <p:sp>
          <p:nvSpPr>
            <p:cNvPr id="67" name="Rechthoek 66">
              <a:extLst>
                <a:ext uri="{FF2B5EF4-FFF2-40B4-BE49-F238E27FC236}">
                  <a16:creationId xmlns:a16="http://schemas.microsoft.com/office/drawing/2014/main" id="{84D1C9D1-58CF-4C6D-9C58-9E0FC4CAC499}"/>
                </a:ext>
              </a:extLst>
            </p:cNvPr>
            <p:cNvSpPr/>
            <p:nvPr/>
          </p:nvSpPr>
          <p:spPr>
            <a:xfrm>
              <a:off x="3826420" y="5787630"/>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kstvak 68">
              <a:extLst>
                <a:ext uri="{FF2B5EF4-FFF2-40B4-BE49-F238E27FC236}">
                  <a16:creationId xmlns:a16="http://schemas.microsoft.com/office/drawing/2014/main" id="{0FB56552-4589-45D7-8E11-8C2BF212EF3E}"/>
                </a:ext>
              </a:extLst>
            </p:cNvPr>
            <p:cNvSpPr txBox="1"/>
            <p:nvPr/>
          </p:nvSpPr>
          <p:spPr>
            <a:xfrm>
              <a:off x="3819782" y="5820705"/>
              <a:ext cx="2742716" cy="261610"/>
            </a:xfrm>
            <a:prstGeom prst="rect">
              <a:avLst/>
            </a:prstGeom>
            <a:noFill/>
          </p:spPr>
          <p:txBody>
            <a:bodyPr wrap="square" rtlCol="0">
              <a:spAutoFit/>
            </a:bodyPr>
            <a:lstStyle/>
            <a:p>
              <a:r>
                <a:rPr lang="en-GB" sz="1100" dirty="0"/>
                <a:t>What is an i2connect pilot project?</a:t>
              </a:r>
            </a:p>
          </p:txBody>
        </p:sp>
        <p:sp>
          <p:nvSpPr>
            <p:cNvPr id="72" name="Tekstvak 71">
              <a:extLst>
                <a:ext uri="{FF2B5EF4-FFF2-40B4-BE49-F238E27FC236}">
                  <a16:creationId xmlns:a16="http://schemas.microsoft.com/office/drawing/2014/main" id="{AA91693D-129A-4961-A7EE-985B30C13521}"/>
                </a:ext>
              </a:extLst>
            </p:cNvPr>
            <p:cNvSpPr txBox="1"/>
            <p:nvPr/>
          </p:nvSpPr>
          <p:spPr>
            <a:xfrm>
              <a:off x="7979094" y="4871656"/>
              <a:ext cx="2794216" cy="923330"/>
            </a:xfrm>
            <a:prstGeom prst="rect">
              <a:avLst/>
            </a:prstGeom>
            <a:noFill/>
          </p:spPr>
          <p:txBody>
            <a:bodyPr wrap="square" rtlCol="0">
              <a:spAutoFit/>
            </a:bodyPr>
            <a:lstStyle/>
            <a:p>
              <a:r>
                <a:rPr lang="en-GB" sz="900" dirty="0"/>
                <a:t>No. You can give your own professional and cultural flavour to the training you will organise.</a:t>
              </a:r>
            </a:p>
            <a:p>
              <a:r>
                <a:rPr lang="en-GB" sz="900" dirty="0"/>
                <a:t>However, we expect from you that you communicate with us about your plans and how they work out. </a:t>
              </a:r>
            </a:p>
            <a:p>
              <a:r>
                <a:rPr lang="en-GB" sz="900" dirty="0"/>
                <a:t>You will participate in the coaching within the trainers pool, in which such issues can  be discussed.</a:t>
              </a:r>
            </a:p>
          </p:txBody>
        </p:sp>
        <p:cxnSp>
          <p:nvCxnSpPr>
            <p:cNvPr id="73" name="Verbindingslijn: gekromd 72">
              <a:extLst>
                <a:ext uri="{FF2B5EF4-FFF2-40B4-BE49-F238E27FC236}">
                  <a16:creationId xmlns:a16="http://schemas.microsoft.com/office/drawing/2014/main" id="{7BAE985F-448B-49C7-B63F-4ADF284AA2FD}"/>
                </a:ext>
              </a:extLst>
            </p:cNvPr>
            <p:cNvCxnSpPr>
              <a:cxnSpLocks/>
            </p:cNvCxnSpPr>
            <p:nvPr/>
          </p:nvCxnSpPr>
          <p:spPr>
            <a:xfrm>
              <a:off x="6824721" y="3915881"/>
              <a:ext cx="1154373" cy="110230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Rechthoek 74">
              <a:extLst>
                <a:ext uri="{FF2B5EF4-FFF2-40B4-BE49-F238E27FC236}">
                  <a16:creationId xmlns:a16="http://schemas.microsoft.com/office/drawing/2014/main" id="{BA76A6E5-94AB-47D1-B446-48CF6A57F91B}"/>
                </a:ext>
              </a:extLst>
            </p:cNvPr>
            <p:cNvSpPr/>
            <p:nvPr/>
          </p:nvSpPr>
          <p:spPr>
            <a:xfrm>
              <a:off x="3840316" y="2934440"/>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kstvak 75">
              <a:extLst>
                <a:ext uri="{FF2B5EF4-FFF2-40B4-BE49-F238E27FC236}">
                  <a16:creationId xmlns:a16="http://schemas.microsoft.com/office/drawing/2014/main" id="{8772D2BE-BBD7-4211-B262-0F7FD4EEC48D}"/>
                </a:ext>
              </a:extLst>
            </p:cNvPr>
            <p:cNvSpPr txBox="1"/>
            <p:nvPr/>
          </p:nvSpPr>
          <p:spPr>
            <a:xfrm>
              <a:off x="3839055" y="2974670"/>
              <a:ext cx="2869154" cy="261610"/>
            </a:xfrm>
            <a:prstGeom prst="rect">
              <a:avLst/>
            </a:prstGeom>
            <a:noFill/>
          </p:spPr>
          <p:txBody>
            <a:bodyPr wrap="square" rtlCol="0">
              <a:spAutoFit/>
            </a:bodyPr>
            <a:lstStyle/>
            <a:p>
              <a:r>
                <a:rPr lang="en-GB" sz="1100" dirty="0"/>
                <a:t>Who organises this trainers training? </a:t>
              </a:r>
            </a:p>
          </p:txBody>
        </p:sp>
        <p:sp>
          <p:nvSpPr>
            <p:cNvPr id="77" name="Rechthoek 76">
              <a:extLst>
                <a:ext uri="{FF2B5EF4-FFF2-40B4-BE49-F238E27FC236}">
                  <a16:creationId xmlns:a16="http://schemas.microsoft.com/office/drawing/2014/main" id="{06BD4F1B-A6DF-400D-90AF-17BBF4DBC022}"/>
                </a:ext>
              </a:extLst>
            </p:cNvPr>
            <p:cNvSpPr/>
            <p:nvPr/>
          </p:nvSpPr>
          <p:spPr>
            <a:xfrm>
              <a:off x="3837583" y="3284256"/>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kstvak 77">
              <a:extLst>
                <a:ext uri="{FF2B5EF4-FFF2-40B4-BE49-F238E27FC236}">
                  <a16:creationId xmlns:a16="http://schemas.microsoft.com/office/drawing/2014/main" id="{10520F37-B5EC-4A13-A19A-A48003D709A8}"/>
                </a:ext>
              </a:extLst>
            </p:cNvPr>
            <p:cNvSpPr txBox="1"/>
            <p:nvPr/>
          </p:nvSpPr>
          <p:spPr>
            <a:xfrm>
              <a:off x="3839694" y="3310264"/>
              <a:ext cx="2869154" cy="261610"/>
            </a:xfrm>
            <a:prstGeom prst="rect">
              <a:avLst/>
            </a:prstGeom>
            <a:noFill/>
          </p:spPr>
          <p:txBody>
            <a:bodyPr wrap="square" rtlCol="0">
              <a:spAutoFit/>
            </a:bodyPr>
            <a:lstStyle/>
            <a:p>
              <a:r>
                <a:rPr lang="en-GB" sz="1100" dirty="0"/>
                <a:t>How do I apply? </a:t>
              </a:r>
            </a:p>
          </p:txBody>
        </p:sp>
        <p:sp>
          <p:nvSpPr>
            <p:cNvPr id="79" name="Tekstvak 78">
              <a:extLst>
                <a:ext uri="{FF2B5EF4-FFF2-40B4-BE49-F238E27FC236}">
                  <a16:creationId xmlns:a16="http://schemas.microsoft.com/office/drawing/2014/main" id="{CCEC7321-40C2-4C5B-BD05-3F0015F702C2}"/>
                </a:ext>
              </a:extLst>
            </p:cNvPr>
            <p:cNvSpPr txBox="1"/>
            <p:nvPr/>
          </p:nvSpPr>
          <p:spPr>
            <a:xfrm>
              <a:off x="7979094" y="4102954"/>
              <a:ext cx="3232295" cy="784830"/>
            </a:xfrm>
            <a:prstGeom prst="rect">
              <a:avLst/>
            </a:prstGeom>
            <a:noFill/>
          </p:spPr>
          <p:txBody>
            <a:bodyPr wrap="square" rtlCol="0">
              <a:spAutoFit/>
            </a:bodyPr>
            <a:lstStyle/>
            <a:p>
              <a:r>
                <a:rPr lang="en-GB" sz="900" dirty="0"/>
                <a:t>1&gt; Contact your manager</a:t>
              </a:r>
            </a:p>
            <a:p>
              <a:r>
                <a:rPr lang="en-GB" sz="900" dirty="0"/>
                <a:t>2&gt; Write to Gwénaëlle Fontaine (until August 2021: Ruth Moser)</a:t>
              </a:r>
            </a:p>
            <a:p>
              <a:r>
                <a:rPr lang="en-GB" sz="900" dirty="0">
                  <a:hlinkClick r:id="rId5"/>
                </a:rPr>
                <a:t>gwenaelle.fontaine@agridea.ch</a:t>
              </a:r>
              <a:endParaRPr lang="en-GB" sz="900" dirty="0"/>
            </a:p>
            <a:p>
              <a:r>
                <a:rPr lang="en-GB" sz="900" dirty="0">
                  <a:hlinkClick r:id="rId6"/>
                </a:rPr>
                <a:t>Ruth.Moser@agridea.ch</a:t>
              </a:r>
              <a:endParaRPr lang="en-GB" sz="900" dirty="0"/>
            </a:p>
            <a:p>
              <a:endParaRPr lang="en-GB" sz="900" dirty="0"/>
            </a:p>
          </p:txBody>
        </p:sp>
        <p:cxnSp>
          <p:nvCxnSpPr>
            <p:cNvPr id="82" name="Verbindingslijn: gekromd 81">
              <a:extLst>
                <a:ext uri="{FF2B5EF4-FFF2-40B4-BE49-F238E27FC236}">
                  <a16:creationId xmlns:a16="http://schemas.microsoft.com/office/drawing/2014/main" id="{04D1E7A7-389C-472B-8DB5-0D8D0159A494}"/>
                </a:ext>
              </a:extLst>
            </p:cNvPr>
            <p:cNvCxnSpPr>
              <a:cxnSpLocks/>
            </p:cNvCxnSpPr>
            <p:nvPr/>
          </p:nvCxnSpPr>
          <p:spPr>
            <a:xfrm>
              <a:off x="6824721" y="3457745"/>
              <a:ext cx="1104090" cy="782577"/>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Ovaal 83">
              <a:extLst>
                <a:ext uri="{FF2B5EF4-FFF2-40B4-BE49-F238E27FC236}">
                  <a16:creationId xmlns:a16="http://schemas.microsoft.com/office/drawing/2014/main" id="{05762CE6-3D57-41D7-A8FD-2C119DA02F44}"/>
                </a:ext>
              </a:extLst>
            </p:cNvPr>
            <p:cNvSpPr/>
            <p:nvPr/>
          </p:nvSpPr>
          <p:spPr>
            <a:xfrm>
              <a:off x="7694195" y="222584"/>
              <a:ext cx="1581324" cy="595563"/>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kstvak 84">
              <a:extLst>
                <a:ext uri="{FF2B5EF4-FFF2-40B4-BE49-F238E27FC236}">
                  <a16:creationId xmlns:a16="http://schemas.microsoft.com/office/drawing/2014/main" id="{0FACB94C-0EA0-46EB-BC2D-A40BE8C675C9}"/>
                </a:ext>
              </a:extLst>
            </p:cNvPr>
            <p:cNvSpPr txBox="1"/>
            <p:nvPr/>
          </p:nvSpPr>
          <p:spPr>
            <a:xfrm>
              <a:off x="7782502" y="383290"/>
              <a:ext cx="1404709" cy="261610"/>
            </a:xfrm>
            <a:prstGeom prst="rect">
              <a:avLst/>
            </a:prstGeom>
            <a:noFill/>
          </p:spPr>
          <p:txBody>
            <a:bodyPr wrap="square" rtlCol="0">
              <a:spAutoFit/>
            </a:bodyPr>
            <a:lstStyle/>
            <a:p>
              <a:pPr algn="ctr"/>
              <a:r>
                <a:rPr lang="en-GB" sz="1100" dirty="0"/>
                <a:t>Only one training? </a:t>
              </a:r>
            </a:p>
          </p:txBody>
        </p:sp>
        <p:sp>
          <p:nvSpPr>
            <p:cNvPr id="86" name="Tekstvak 85">
              <a:extLst>
                <a:ext uri="{FF2B5EF4-FFF2-40B4-BE49-F238E27FC236}">
                  <a16:creationId xmlns:a16="http://schemas.microsoft.com/office/drawing/2014/main" id="{8E696D7F-A29E-414E-ABAB-802C56E115B5}"/>
                </a:ext>
              </a:extLst>
            </p:cNvPr>
            <p:cNvSpPr txBox="1"/>
            <p:nvPr/>
          </p:nvSpPr>
          <p:spPr>
            <a:xfrm>
              <a:off x="7536955" y="871739"/>
              <a:ext cx="2196762" cy="1615827"/>
            </a:xfrm>
            <a:prstGeom prst="rect">
              <a:avLst/>
            </a:prstGeom>
            <a:noFill/>
          </p:spPr>
          <p:txBody>
            <a:bodyPr wrap="square" rtlCol="0">
              <a:spAutoFit/>
            </a:bodyPr>
            <a:lstStyle/>
            <a:p>
              <a:r>
                <a:rPr lang="en-GB" sz="900" dirty="0"/>
                <a:t>No. We hope you will continue offering trainings, while remaining part of the i2c family.  </a:t>
              </a:r>
            </a:p>
            <a:p>
              <a:r>
                <a:rPr lang="en-GB" sz="900" dirty="0"/>
                <a:t>There is a limited budget available for getting started. </a:t>
              </a:r>
            </a:p>
            <a:p>
              <a:r>
                <a:rPr lang="en-GB" sz="900" dirty="0"/>
                <a:t>We assume that the approaches, your professionality and your enthusiasm will make it sufficiently interesting for managers and policy makers to incorporate it in regional and national programmes for innovation support.  </a:t>
              </a:r>
            </a:p>
          </p:txBody>
        </p:sp>
        <p:sp>
          <p:nvSpPr>
            <p:cNvPr id="87" name="Tekstvak 86">
              <a:extLst>
                <a:ext uri="{FF2B5EF4-FFF2-40B4-BE49-F238E27FC236}">
                  <a16:creationId xmlns:a16="http://schemas.microsoft.com/office/drawing/2014/main" id="{98474AD1-E89C-4B34-AE5D-DE80F46140BE}"/>
                </a:ext>
              </a:extLst>
            </p:cNvPr>
            <p:cNvSpPr txBox="1"/>
            <p:nvPr/>
          </p:nvSpPr>
          <p:spPr>
            <a:xfrm>
              <a:off x="9487271" y="329585"/>
              <a:ext cx="1993056" cy="507831"/>
            </a:xfrm>
            <a:prstGeom prst="rect">
              <a:avLst/>
            </a:prstGeom>
            <a:noFill/>
          </p:spPr>
          <p:txBody>
            <a:bodyPr wrap="square" rtlCol="0">
              <a:spAutoFit/>
            </a:bodyPr>
            <a:lstStyle/>
            <a:p>
              <a:r>
                <a:rPr lang="en-GB" sz="900" dirty="0"/>
                <a:t>Some partner organisations send trainers on their own account. This is possible and they are welcome.</a:t>
              </a:r>
            </a:p>
          </p:txBody>
        </p:sp>
        <p:sp>
          <p:nvSpPr>
            <p:cNvPr id="90" name="Tekstvak 89">
              <a:extLst>
                <a:ext uri="{FF2B5EF4-FFF2-40B4-BE49-F238E27FC236}">
                  <a16:creationId xmlns:a16="http://schemas.microsoft.com/office/drawing/2014/main" id="{CB938D39-27CB-48B4-B80B-45AC4F32B6FD}"/>
                </a:ext>
              </a:extLst>
            </p:cNvPr>
            <p:cNvSpPr txBox="1"/>
            <p:nvPr/>
          </p:nvSpPr>
          <p:spPr>
            <a:xfrm>
              <a:off x="7989218" y="2634027"/>
              <a:ext cx="2572601" cy="1200329"/>
            </a:xfrm>
            <a:prstGeom prst="rect">
              <a:avLst/>
            </a:prstGeom>
            <a:noFill/>
          </p:spPr>
          <p:txBody>
            <a:bodyPr wrap="square" rtlCol="0">
              <a:spAutoFit/>
            </a:bodyPr>
            <a:lstStyle/>
            <a:p>
              <a:r>
                <a:rPr lang="en-GB" sz="900" dirty="0"/>
                <a:t>Task 3.6 in i2connect is responsible of organising the trainer’s trainings (Train-The-Trainer: TTT).</a:t>
              </a:r>
            </a:p>
            <a:p>
              <a:r>
                <a:rPr lang="en-GB" sz="900" dirty="0"/>
                <a:t>Contributors are (amongst other) experienced trainers from the CECRA16 module on innovation  support (Pablo Asensio and Eelke Wielinga), </a:t>
              </a:r>
              <a:r>
                <a:rPr lang="en-GB" sz="900" dirty="0" err="1"/>
                <a:t>Agridea</a:t>
              </a:r>
              <a:r>
                <a:rPr lang="en-GB" sz="900" dirty="0"/>
                <a:t> (Niels Rump) and </a:t>
              </a:r>
              <a:r>
                <a:rPr lang="en-GB" sz="900" dirty="0" err="1"/>
                <a:t>Idèle</a:t>
              </a:r>
              <a:r>
                <a:rPr lang="en-GB" sz="900" dirty="0"/>
                <a:t> (Christèle </a:t>
              </a:r>
              <a:r>
                <a:rPr lang="en-GB" sz="900" dirty="0" err="1"/>
                <a:t>Couzy</a:t>
              </a:r>
              <a:r>
                <a:rPr lang="en-GB" sz="900" dirty="0"/>
                <a:t>). Also, former TTT participants join the preparation team.</a:t>
              </a:r>
            </a:p>
          </p:txBody>
        </p:sp>
        <p:cxnSp>
          <p:nvCxnSpPr>
            <p:cNvPr id="91" name="Verbindingslijn: gekromd 90">
              <a:extLst>
                <a:ext uri="{FF2B5EF4-FFF2-40B4-BE49-F238E27FC236}">
                  <a16:creationId xmlns:a16="http://schemas.microsoft.com/office/drawing/2014/main" id="{3284AA6D-9F12-4428-BA89-C1B273B49ACC}"/>
                </a:ext>
              </a:extLst>
            </p:cNvPr>
            <p:cNvCxnSpPr>
              <a:cxnSpLocks/>
            </p:cNvCxnSpPr>
            <p:nvPr/>
          </p:nvCxnSpPr>
          <p:spPr>
            <a:xfrm flipV="1">
              <a:off x="6833735" y="2832231"/>
              <a:ext cx="1095076" cy="30087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Actieknop: Vooruit of Volgende 92">
              <a:hlinkClick r:id="rId7" action="ppaction://hlinksldjump" highlightClick="1"/>
              <a:extLst>
                <a:ext uri="{FF2B5EF4-FFF2-40B4-BE49-F238E27FC236}">
                  <a16:creationId xmlns:a16="http://schemas.microsoft.com/office/drawing/2014/main" id="{A6E9BB6C-F0E3-4274-B1DD-5FEB4D5D6540}"/>
                </a:ext>
              </a:extLst>
            </p:cNvPr>
            <p:cNvSpPr/>
            <p:nvPr/>
          </p:nvSpPr>
          <p:spPr>
            <a:xfrm>
              <a:off x="6456393" y="462629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Actieknop: Vooruit of Volgende 22">
              <a:hlinkClick r:id="rId8" action="ppaction://hlinksldjump" highlightClick="1"/>
              <a:extLst>
                <a:ext uri="{FF2B5EF4-FFF2-40B4-BE49-F238E27FC236}">
                  <a16:creationId xmlns:a16="http://schemas.microsoft.com/office/drawing/2014/main" id="{9B7AEE47-4819-F2F7-0396-BA78CF3A4A95}"/>
                </a:ext>
              </a:extLst>
            </p:cNvPr>
            <p:cNvSpPr/>
            <p:nvPr/>
          </p:nvSpPr>
          <p:spPr>
            <a:xfrm>
              <a:off x="6456393" y="415420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Actieknop: Vooruit of Volgende 24">
              <a:hlinkClick r:id="rId9" action="ppaction://hlinksldjump" highlightClick="1"/>
              <a:extLst>
                <a:ext uri="{FF2B5EF4-FFF2-40B4-BE49-F238E27FC236}">
                  <a16:creationId xmlns:a16="http://schemas.microsoft.com/office/drawing/2014/main" id="{BEA3009C-4092-2C2F-EB74-25456F02F181}"/>
                </a:ext>
              </a:extLst>
            </p:cNvPr>
            <p:cNvSpPr/>
            <p:nvPr/>
          </p:nvSpPr>
          <p:spPr>
            <a:xfrm>
              <a:off x="6456393" y="517872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kstvak 26">
              <a:extLst>
                <a:ext uri="{FF2B5EF4-FFF2-40B4-BE49-F238E27FC236}">
                  <a16:creationId xmlns:a16="http://schemas.microsoft.com/office/drawing/2014/main" id="{D5FA0327-4A9D-B89B-E51C-E171B1078BD3}"/>
                </a:ext>
              </a:extLst>
            </p:cNvPr>
            <p:cNvSpPr txBox="1"/>
            <p:nvPr/>
          </p:nvSpPr>
          <p:spPr>
            <a:xfrm>
              <a:off x="7989218" y="6011953"/>
              <a:ext cx="3022551" cy="507831"/>
            </a:xfrm>
            <a:prstGeom prst="rect">
              <a:avLst/>
            </a:prstGeom>
            <a:noFill/>
          </p:spPr>
          <p:txBody>
            <a:bodyPr wrap="square" rtlCol="0">
              <a:spAutoFit/>
            </a:bodyPr>
            <a:lstStyle/>
            <a:p>
              <a:r>
                <a:rPr lang="en-GB" sz="900" dirty="0"/>
                <a:t>I2connect has offered a budget and assistance to a limited number of trainees who worked with innovating networks. 13 projects have been carried out.  </a:t>
              </a:r>
            </a:p>
          </p:txBody>
        </p:sp>
        <p:sp>
          <p:nvSpPr>
            <p:cNvPr id="29" name="Tekstvak 28">
              <a:extLst>
                <a:ext uri="{FF2B5EF4-FFF2-40B4-BE49-F238E27FC236}">
                  <a16:creationId xmlns:a16="http://schemas.microsoft.com/office/drawing/2014/main" id="{7FB52BE2-4165-7C70-8AB5-16BF4F2D780B}"/>
                </a:ext>
              </a:extLst>
            </p:cNvPr>
            <p:cNvSpPr txBox="1"/>
            <p:nvPr/>
          </p:nvSpPr>
          <p:spPr>
            <a:xfrm>
              <a:off x="9733717" y="6422668"/>
              <a:ext cx="2076129"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Find pilot project reports here</a:t>
              </a:r>
            </a:p>
          </p:txBody>
        </p:sp>
        <p:sp>
          <p:nvSpPr>
            <p:cNvPr id="31" name="Actieknop: Vooruit of Volgende 30">
              <a:hlinkClick r:id="" action="ppaction://noaction" highlightClick="1"/>
              <a:extLst>
                <a:ext uri="{FF2B5EF4-FFF2-40B4-BE49-F238E27FC236}">
                  <a16:creationId xmlns:a16="http://schemas.microsoft.com/office/drawing/2014/main" id="{71D173CF-39C7-E1D4-17DE-B9E0BFEDD0BB}"/>
                </a:ext>
              </a:extLst>
            </p:cNvPr>
            <p:cNvSpPr/>
            <p:nvPr/>
          </p:nvSpPr>
          <p:spPr>
            <a:xfrm>
              <a:off x="11497025" y="6416513"/>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2" name="Verbindingslijn: gekromd 31">
              <a:extLst>
                <a:ext uri="{FF2B5EF4-FFF2-40B4-BE49-F238E27FC236}">
                  <a16:creationId xmlns:a16="http://schemas.microsoft.com/office/drawing/2014/main" id="{12535B2C-7690-0B82-094B-752775107206}"/>
                </a:ext>
              </a:extLst>
            </p:cNvPr>
            <p:cNvCxnSpPr>
              <a:cxnSpLocks/>
              <a:stCxn id="67" idx="3"/>
            </p:cNvCxnSpPr>
            <p:nvPr/>
          </p:nvCxnSpPr>
          <p:spPr>
            <a:xfrm>
              <a:off x="6792463" y="5948883"/>
              <a:ext cx="1195886" cy="282284"/>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924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9F450050-8217-51E2-11E0-55E51F2280F9}"/>
              </a:ext>
            </a:extLst>
          </p:cNvPr>
          <p:cNvGrpSpPr/>
          <p:nvPr/>
        </p:nvGrpSpPr>
        <p:grpSpPr>
          <a:xfrm>
            <a:off x="-53387" y="0"/>
            <a:ext cx="8190494" cy="6858000"/>
            <a:chOff x="-53387" y="0"/>
            <a:chExt cx="8190494"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2791213" cy="369332"/>
            </a:xfrm>
            <a:prstGeom prst="rect">
              <a:avLst/>
            </a:prstGeom>
            <a:noFill/>
          </p:spPr>
          <p:txBody>
            <a:bodyPr wrap="none" rtlCol="0">
              <a:spAutoFit/>
            </a:bodyPr>
            <a:lstStyle/>
            <a:p>
              <a:r>
                <a:rPr lang="en-GB" dirty="0">
                  <a:solidFill>
                    <a:srgbClr val="C00000"/>
                  </a:solidFill>
                </a:rPr>
                <a:t>What is my job as a trainer?</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55900" y="1974168"/>
              <a:ext cx="3205684" cy="600164"/>
            </a:xfrm>
            <a:prstGeom prst="rect">
              <a:avLst/>
            </a:prstGeom>
            <a:noFill/>
          </p:spPr>
          <p:txBody>
            <a:bodyPr wrap="square" rtlCol="0">
              <a:spAutoFit/>
            </a:bodyPr>
            <a:lstStyle/>
            <a:p>
              <a:r>
                <a:rPr lang="en-GB" sz="1100" b="1" dirty="0">
                  <a:solidFill>
                    <a:srgbClr val="C00000"/>
                  </a:solidFill>
                </a:rPr>
                <a:t>Bring inspiration</a:t>
              </a:r>
            </a:p>
            <a:p>
              <a:r>
                <a:rPr lang="en-GB" sz="1100" dirty="0"/>
                <a:t>Working together for creating results can be very satisfactory, when you know how to do it.</a:t>
              </a:r>
            </a:p>
          </p:txBody>
        </p:sp>
        <p:sp>
          <p:nvSpPr>
            <p:cNvPr id="8" name="Tekstvak 7">
              <a:extLst>
                <a:ext uri="{FF2B5EF4-FFF2-40B4-BE49-F238E27FC236}">
                  <a16:creationId xmlns:a16="http://schemas.microsoft.com/office/drawing/2014/main" id="{7C2B670A-243C-469E-A182-4279FC0D7787}"/>
                </a:ext>
              </a:extLst>
            </p:cNvPr>
            <p:cNvSpPr txBox="1"/>
            <p:nvPr/>
          </p:nvSpPr>
          <p:spPr>
            <a:xfrm>
              <a:off x="255900" y="2663342"/>
              <a:ext cx="3205684" cy="769441"/>
            </a:xfrm>
            <a:prstGeom prst="rect">
              <a:avLst/>
            </a:prstGeom>
            <a:noFill/>
          </p:spPr>
          <p:txBody>
            <a:bodyPr wrap="square" rtlCol="0">
              <a:spAutoFit/>
            </a:bodyPr>
            <a:lstStyle/>
            <a:p>
              <a:r>
                <a:rPr lang="en-GB" sz="1100" b="1" dirty="0">
                  <a:solidFill>
                    <a:srgbClr val="C00000"/>
                  </a:solidFill>
                </a:rPr>
                <a:t>Stimulate advisors for (joint) reflection</a:t>
              </a:r>
            </a:p>
            <a:p>
              <a:r>
                <a:rPr lang="en-GB" sz="1100" dirty="0"/>
                <a:t>When advisors take time to reflect on what they are doing, preferably together with peers, the quality of their work will increase dramatically.</a:t>
              </a:r>
            </a:p>
          </p:txBody>
        </p:sp>
        <p:sp>
          <p:nvSpPr>
            <p:cNvPr id="9" name="Tekstvak 8">
              <a:extLst>
                <a:ext uri="{FF2B5EF4-FFF2-40B4-BE49-F238E27FC236}">
                  <a16:creationId xmlns:a16="http://schemas.microsoft.com/office/drawing/2014/main" id="{DE4E6E87-C93C-44C8-B2FF-60186F583CBE}"/>
                </a:ext>
              </a:extLst>
            </p:cNvPr>
            <p:cNvSpPr txBox="1"/>
            <p:nvPr/>
          </p:nvSpPr>
          <p:spPr>
            <a:xfrm>
              <a:off x="246434" y="4174447"/>
              <a:ext cx="3205684" cy="600164"/>
            </a:xfrm>
            <a:prstGeom prst="rect">
              <a:avLst/>
            </a:prstGeom>
            <a:noFill/>
          </p:spPr>
          <p:txBody>
            <a:bodyPr wrap="square" rtlCol="0">
              <a:spAutoFit/>
            </a:bodyPr>
            <a:lstStyle/>
            <a:p>
              <a:r>
                <a:rPr lang="en-GB" sz="1100" b="1" dirty="0">
                  <a:solidFill>
                    <a:srgbClr val="C00000"/>
                  </a:solidFill>
                </a:rPr>
                <a:t>Coach advisors on their job</a:t>
              </a:r>
            </a:p>
            <a:p>
              <a:r>
                <a:rPr lang="en-GB" sz="1100" dirty="0"/>
                <a:t>Questions will arise after the training when trainees are back on the job and try to apply what they learnt. </a:t>
              </a:r>
            </a:p>
          </p:txBody>
        </p:sp>
        <p:sp>
          <p:nvSpPr>
            <p:cNvPr id="12" name="Tekstvak 11">
              <a:extLst>
                <a:ext uri="{FF2B5EF4-FFF2-40B4-BE49-F238E27FC236}">
                  <a16:creationId xmlns:a16="http://schemas.microsoft.com/office/drawing/2014/main" id="{243D3ED7-1086-4016-B236-A67DE04F3AEB}"/>
                </a:ext>
              </a:extLst>
            </p:cNvPr>
            <p:cNvSpPr txBox="1"/>
            <p:nvPr/>
          </p:nvSpPr>
          <p:spPr>
            <a:xfrm>
              <a:off x="255900" y="4915746"/>
              <a:ext cx="3205684" cy="769441"/>
            </a:xfrm>
            <a:prstGeom prst="rect">
              <a:avLst/>
            </a:prstGeom>
            <a:noFill/>
          </p:spPr>
          <p:txBody>
            <a:bodyPr wrap="square" rtlCol="0">
              <a:spAutoFit/>
            </a:bodyPr>
            <a:lstStyle/>
            <a:p>
              <a:r>
                <a:rPr lang="en-GB" sz="1100" b="1" dirty="0">
                  <a:solidFill>
                    <a:srgbClr val="C00000"/>
                  </a:solidFill>
                </a:rPr>
                <a:t>Assist the i2c community in professionalising</a:t>
              </a:r>
            </a:p>
            <a:p>
              <a:r>
                <a:rPr lang="en-GB" sz="1100" dirty="0"/>
                <a:t>Sharing questions, experiences and findings in the i2connect makes the whole i2connect community grow.</a:t>
              </a:r>
            </a:p>
          </p:txBody>
        </p:sp>
        <p:sp>
          <p:nvSpPr>
            <p:cNvPr id="14" name="Tekstvak 13">
              <a:extLst>
                <a:ext uri="{FF2B5EF4-FFF2-40B4-BE49-F238E27FC236}">
                  <a16:creationId xmlns:a16="http://schemas.microsoft.com/office/drawing/2014/main" id="{9FFE5428-AA75-4B0B-AF2D-D81B083264E7}"/>
                </a:ext>
              </a:extLst>
            </p:cNvPr>
            <p:cNvSpPr txBox="1"/>
            <p:nvPr/>
          </p:nvSpPr>
          <p:spPr>
            <a:xfrm>
              <a:off x="255900" y="3481847"/>
              <a:ext cx="3205684" cy="600164"/>
            </a:xfrm>
            <a:prstGeom prst="rect">
              <a:avLst/>
            </a:prstGeom>
            <a:noFill/>
          </p:spPr>
          <p:txBody>
            <a:bodyPr wrap="square" rtlCol="0">
              <a:spAutoFit/>
            </a:bodyPr>
            <a:lstStyle/>
            <a:p>
              <a:r>
                <a:rPr lang="en-GB" sz="1100" b="1" dirty="0">
                  <a:solidFill>
                    <a:srgbClr val="C00000"/>
                  </a:solidFill>
                </a:rPr>
                <a:t>Equip advisors for (joint) reflection</a:t>
              </a:r>
            </a:p>
            <a:p>
              <a:r>
                <a:rPr lang="en-GB" sz="1100" dirty="0"/>
                <a:t>Tools and methods are helpful to make reflection more beneficial. </a:t>
              </a:r>
            </a:p>
          </p:txBody>
        </p:sp>
        <p:sp>
          <p:nvSpPr>
            <p:cNvPr id="3" name="Tekstvak 2">
              <a:extLst>
                <a:ext uri="{FF2B5EF4-FFF2-40B4-BE49-F238E27FC236}">
                  <a16:creationId xmlns:a16="http://schemas.microsoft.com/office/drawing/2014/main" id="{25826DF1-C9E5-41FA-A14A-9C9F768C82B3}"/>
                </a:ext>
              </a:extLst>
            </p:cNvPr>
            <p:cNvSpPr txBox="1"/>
            <p:nvPr/>
          </p:nvSpPr>
          <p:spPr>
            <a:xfrm>
              <a:off x="4538003" y="842849"/>
              <a:ext cx="3424311" cy="877163"/>
            </a:xfrm>
            <a:prstGeom prst="rect">
              <a:avLst/>
            </a:prstGeom>
            <a:noFill/>
          </p:spPr>
          <p:txBody>
            <a:bodyPr wrap="square" rtlCol="0">
              <a:spAutoFit/>
            </a:bodyPr>
            <a:lstStyle/>
            <a:p>
              <a:r>
                <a:rPr lang="en-GB" dirty="0"/>
                <a:t>Learning by doing</a:t>
              </a:r>
            </a:p>
            <a:p>
              <a:r>
                <a:rPr lang="en-GB" sz="1100" dirty="0"/>
                <a:t>You can’t learn how to swim by reading a book about it. Training is creating experiences to learn from. </a:t>
              </a:r>
            </a:p>
            <a:p>
              <a:r>
                <a:rPr lang="en-GB" sz="1100" dirty="0"/>
                <a:t>This also applies to the Train-The-Trainer training (TTT).</a:t>
              </a:r>
            </a:p>
          </p:txBody>
        </p:sp>
        <p:sp>
          <p:nvSpPr>
            <p:cNvPr id="15" name="Tekstvak 14">
              <a:extLst>
                <a:ext uri="{FF2B5EF4-FFF2-40B4-BE49-F238E27FC236}">
                  <a16:creationId xmlns:a16="http://schemas.microsoft.com/office/drawing/2014/main" id="{09DC5052-0CF4-422C-884C-C1FEA150E967}"/>
                </a:ext>
              </a:extLst>
            </p:cNvPr>
            <p:cNvSpPr txBox="1"/>
            <p:nvPr/>
          </p:nvSpPr>
          <p:spPr>
            <a:xfrm>
              <a:off x="4538003" y="1985259"/>
              <a:ext cx="3599104" cy="877163"/>
            </a:xfrm>
            <a:prstGeom prst="rect">
              <a:avLst/>
            </a:prstGeom>
            <a:noFill/>
          </p:spPr>
          <p:txBody>
            <a:bodyPr wrap="square" rtlCol="0">
              <a:spAutoFit/>
            </a:bodyPr>
            <a:lstStyle/>
            <a:p>
              <a:r>
                <a:rPr lang="en-GB" dirty="0"/>
                <a:t>Practice what you preach</a:t>
              </a:r>
            </a:p>
            <a:p>
              <a:r>
                <a:rPr lang="en-GB" sz="1100" dirty="0"/>
                <a:t>What we expect our trainees to do in their innovation groups, we should apply ourself as well. The TTT is full of opportunities to increase awareness on how we do things.</a:t>
              </a:r>
            </a:p>
          </p:txBody>
        </p:sp>
        <p:sp>
          <p:nvSpPr>
            <p:cNvPr id="16" name="Tekstvak 15">
              <a:extLst>
                <a:ext uri="{FF2B5EF4-FFF2-40B4-BE49-F238E27FC236}">
                  <a16:creationId xmlns:a16="http://schemas.microsoft.com/office/drawing/2014/main" id="{9EE36F5B-F5A5-49B6-B11B-EB16AA043CC4}"/>
                </a:ext>
              </a:extLst>
            </p:cNvPr>
            <p:cNvSpPr txBox="1"/>
            <p:nvPr/>
          </p:nvSpPr>
          <p:spPr>
            <a:xfrm>
              <a:off x="4538002" y="3296947"/>
              <a:ext cx="3599105" cy="877163"/>
            </a:xfrm>
            <a:prstGeom prst="rect">
              <a:avLst/>
            </a:prstGeom>
            <a:noFill/>
          </p:spPr>
          <p:txBody>
            <a:bodyPr wrap="square" rtlCol="0">
              <a:spAutoFit/>
            </a:bodyPr>
            <a:lstStyle/>
            <a:p>
              <a:r>
                <a:rPr lang="en-GB" dirty="0"/>
                <a:t>Everything is material to learn from</a:t>
              </a:r>
            </a:p>
            <a:p>
              <a:r>
                <a:rPr lang="en-GB" sz="1100" dirty="0"/>
                <a:t>The interaction processes we talk about also occur within the training group. The strongest learning experiences are those you experience yourself.</a:t>
              </a:r>
            </a:p>
          </p:txBody>
        </p:sp>
        <p:sp>
          <p:nvSpPr>
            <p:cNvPr id="17" name="Tekstvak 16">
              <a:extLst>
                <a:ext uri="{FF2B5EF4-FFF2-40B4-BE49-F238E27FC236}">
                  <a16:creationId xmlns:a16="http://schemas.microsoft.com/office/drawing/2014/main" id="{5FF29495-643F-4372-AF9C-0FAAB15BD1EB}"/>
                </a:ext>
              </a:extLst>
            </p:cNvPr>
            <p:cNvSpPr txBox="1"/>
            <p:nvPr/>
          </p:nvSpPr>
          <p:spPr>
            <a:xfrm>
              <a:off x="4538002" y="4661513"/>
              <a:ext cx="3599105" cy="877163"/>
            </a:xfrm>
            <a:prstGeom prst="rect">
              <a:avLst/>
            </a:prstGeom>
            <a:noFill/>
          </p:spPr>
          <p:txBody>
            <a:bodyPr wrap="square" rtlCol="0">
              <a:spAutoFit/>
            </a:bodyPr>
            <a:lstStyle/>
            <a:p>
              <a:r>
                <a:rPr lang="en-GB" dirty="0"/>
                <a:t>Real life cases</a:t>
              </a:r>
            </a:p>
            <a:p>
              <a:r>
                <a:rPr lang="en-GB" sz="1100" dirty="0"/>
                <a:t>As much as possible, real-life cases will be used for analysis. Please share interesting cases you hear about from your trainees. </a:t>
              </a:r>
            </a:p>
          </p:txBody>
        </p:sp>
      </p:grpSp>
    </p:spTree>
    <p:extLst>
      <p:ext uri="{BB962C8B-B14F-4D97-AF65-F5344CB8AC3E}">
        <p14:creationId xmlns:p14="http://schemas.microsoft.com/office/powerpoint/2010/main" val="112242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 name="Groep 443">
            <a:extLst>
              <a:ext uri="{FF2B5EF4-FFF2-40B4-BE49-F238E27FC236}">
                <a16:creationId xmlns:a16="http://schemas.microsoft.com/office/drawing/2014/main" id="{BACF69B1-7618-497B-AB35-2C22EE15DD5D}"/>
              </a:ext>
            </a:extLst>
          </p:cNvPr>
          <p:cNvGrpSpPr/>
          <p:nvPr/>
        </p:nvGrpSpPr>
        <p:grpSpPr>
          <a:xfrm>
            <a:off x="10205656" y="423457"/>
            <a:ext cx="1521616" cy="1521616"/>
            <a:chOff x="948198" y="1411504"/>
            <a:chExt cx="4009814" cy="4009814"/>
          </a:xfrm>
        </p:grpSpPr>
        <p:sp>
          <p:nvSpPr>
            <p:cNvPr id="445" name="Ovaal 444">
              <a:extLst>
                <a:ext uri="{FF2B5EF4-FFF2-40B4-BE49-F238E27FC236}">
                  <a16:creationId xmlns:a16="http://schemas.microsoft.com/office/drawing/2014/main" id="{140387DC-CF94-4110-B419-448279D26BC9}"/>
                </a:ext>
              </a:extLst>
            </p:cNvPr>
            <p:cNvSpPr/>
            <p:nvPr/>
          </p:nvSpPr>
          <p:spPr>
            <a:xfrm>
              <a:off x="1348038" y="1684421"/>
              <a:ext cx="3302668" cy="330266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vaal 445">
              <a:extLst>
                <a:ext uri="{FF2B5EF4-FFF2-40B4-BE49-F238E27FC236}">
                  <a16:creationId xmlns:a16="http://schemas.microsoft.com/office/drawing/2014/main" id="{EB6FFF88-19B1-463F-AAC9-BD44F4F29D12}"/>
                </a:ext>
              </a:extLst>
            </p:cNvPr>
            <p:cNvSpPr/>
            <p:nvPr/>
          </p:nvSpPr>
          <p:spPr>
            <a:xfrm>
              <a:off x="1928561" y="2264944"/>
              <a:ext cx="2141622" cy="2141622"/>
            </a:xfrm>
            <a:prstGeom prst="ellipse">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7" name="Rechte verbindingslijn 446">
              <a:extLst>
                <a:ext uri="{FF2B5EF4-FFF2-40B4-BE49-F238E27FC236}">
                  <a16:creationId xmlns:a16="http://schemas.microsoft.com/office/drawing/2014/main" id="{ADAC54D4-3345-44C9-8296-C155A58A7111}"/>
                </a:ext>
              </a:extLst>
            </p:cNvPr>
            <p:cNvCxnSpPr>
              <a:cxnSpLocks/>
            </p:cNvCxnSpPr>
            <p:nvPr/>
          </p:nvCxnSpPr>
          <p:spPr>
            <a:xfrm>
              <a:off x="2999372" y="1411504"/>
              <a:ext cx="0" cy="40098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8" name="Rechte verbindingslijn 447">
              <a:extLst>
                <a:ext uri="{FF2B5EF4-FFF2-40B4-BE49-F238E27FC236}">
                  <a16:creationId xmlns:a16="http://schemas.microsoft.com/office/drawing/2014/main" id="{5D28F6DF-FF3F-4901-BEEF-D2D223F69588}"/>
                </a:ext>
              </a:extLst>
            </p:cNvPr>
            <p:cNvCxnSpPr>
              <a:cxnSpLocks/>
            </p:cNvCxnSpPr>
            <p:nvPr/>
          </p:nvCxnSpPr>
          <p:spPr>
            <a:xfrm rot="5400000">
              <a:off x="2953105" y="1330848"/>
              <a:ext cx="0" cy="40098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49" name="Ovaal 448">
              <a:extLst>
                <a:ext uri="{FF2B5EF4-FFF2-40B4-BE49-F238E27FC236}">
                  <a16:creationId xmlns:a16="http://schemas.microsoft.com/office/drawing/2014/main" id="{8FF5806C-2297-4A6F-9430-F45B606EB8D8}"/>
                </a:ext>
              </a:extLst>
            </p:cNvPr>
            <p:cNvSpPr/>
            <p:nvPr/>
          </p:nvSpPr>
          <p:spPr>
            <a:xfrm>
              <a:off x="2511084" y="2847467"/>
              <a:ext cx="976576" cy="976576"/>
            </a:xfrm>
            <a:prstGeom prst="ellipse">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41" name="Afbeelding 440" descr="Afbeelding met klok&#10;&#10;Automatisch gegenereerde beschrijving">
            <a:extLst>
              <a:ext uri="{FF2B5EF4-FFF2-40B4-BE49-F238E27FC236}">
                <a16:creationId xmlns:a16="http://schemas.microsoft.com/office/drawing/2014/main" id="{A6B4586A-DE5A-492F-A099-0CAC6885B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261" y="4642812"/>
            <a:ext cx="1865485" cy="1865483"/>
          </a:xfrm>
          <a:prstGeom prst="rect">
            <a:avLst/>
          </a:prstGeom>
        </p:spPr>
      </p:pic>
      <p:grpSp>
        <p:nvGrpSpPr>
          <p:cNvPr id="118" name="Groep 117">
            <a:extLst>
              <a:ext uri="{FF2B5EF4-FFF2-40B4-BE49-F238E27FC236}">
                <a16:creationId xmlns:a16="http://schemas.microsoft.com/office/drawing/2014/main" id="{5FAF76EB-CFB1-4E96-9F64-E3923C93783D}"/>
              </a:ext>
            </a:extLst>
          </p:cNvPr>
          <p:cNvGrpSpPr>
            <a:grpSpLocks/>
          </p:cNvGrpSpPr>
          <p:nvPr/>
        </p:nvGrpSpPr>
        <p:grpSpPr>
          <a:xfrm rot="5400000">
            <a:off x="7279668" y="5318243"/>
            <a:ext cx="1751806" cy="602749"/>
            <a:chOff x="0" y="0"/>
            <a:chExt cx="2089151" cy="719138"/>
          </a:xfrm>
        </p:grpSpPr>
        <p:sp>
          <p:nvSpPr>
            <p:cNvPr id="119" name="AutoShape 3">
              <a:extLst>
                <a:ext uri="{FF2B5EF4-FFF2-40B4-BE49-F238E27FC236}">
                  <a16:creationId xmlns:a16="http://schemas.microsoft.com/office/drawing/2014/main" id="{58B30EDB-00E0-4A89-86A6-6B2AFE4C3B00}"/>
                </a:ext>
              </a:extLst>
            </p:cNvPr>
            <p:cNvSpPr>
              <a:spLocks noChangeAspect="1" noChangeArrowheads="1" noTextEdit="1"/>
            </p:cNvSpPr>
            <p:nvPr/>
          </p:nvSpPr>
          <p:spPr bwMode="auto">
            <a:xfrm>
              <a:off x="0" y="0"/>
              <a:ext cx="2089151"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20" name="Rectangle 5">
              <a:extLst>
                <a:ext uri="{FF2B5EF4-FFF2-40B4-BE49-F238E27FC236}">
                  <a16:creationId xmlns:a16="http://schemas.microsoft.com/office/drawing/2014/main" id="{F1736E52-092C-4F8D-AE78-D763B7E612EB}"/>
                </a:ext>
              </a:extLst>
            </p:cNvPr>
            <p:cNvSpPr>
              <a:spLocks noChangeArrowheads="1"/>
            </p:cNvSpPr>
            <p:nvPr/>
          </p:nvSpPr>
          <p:spPr bwMode="auto">
            <a:xfrm>
              <a:off x="1588" y="1588"/>
              <a:ext cx="2087563"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121" name="Groep 120">
              <a:extLst>
                <a:ext uri="{FF2B5EF4-FFF2-40B4-BE49-F238E27FC236}">
                  <a16:creationId xmlns:a16="http://schemas.microsoft.com/office/drawing/2014/main" id="{6B27B3DA-CC65-4F66-AD76-67BB4CFD3D61}"/>
                </a:ext>
              </a:extLst>
            </p:cNvPr>
            <p:cNvGrpSpPr/>
            <p:nvPr/>
          </p:nvGrpSpPr>
          <p:grpSpPr>
            <a:xfrm>
              <a:off x="37820" y="31750"/>
              <a:ext cx="386605" cy="651743"/>
              <a:chOff x="37820" y="31750"/>
              <a:chExt cx="386605" cy="651743"/>
            </a:xfrm>
          </p:grpSpPr>
          <p:grpSp>
            <p:nvGrpSpPr>
              <p:cNvPr id="378" name="Group 178">
                <a:extLst>
                  <a:ext uri="{FF2B5EF4-FFF2-40B4-BE49-F238E27FC236}">
                    <a16:creationId xmlns:a16="http://schemas.microsoft.com/office/drawing/2014/main" id="{00F8B42B-F867-4B4F-9022-715367ADD018}"/>
                  </a:ext>
                </a:extLst>
              </p:cNvPr>
              <p:cNvGrpSpPr>
                <a:grpSpLocks/>
              </p:cNvGrpSpPr>
              <p:nvPr/>
            </p:nvGrpSpPr>
            <p:grpSpPr bwMode="auto">
              <a:xfrm>
                <a:off x="49213" y="112713"/>
                <a:ext cx="365125" cy="488950"/>
                <a:chOff x="49213" y="112713"/>
                <a:chExt cx="230" cy="308"/>
              </a:xfrm>
            </p:grpSpPr>
            <p:sp>
              <p:nvSpPr>
                <p:cNvPr id="439" name="Freeform 176">
                  <a:extLst>
                    <a:ext uri="{FF2B5EF4-FFF2-40B4-BE49-F238E27FC236}">
                      <a16:creationId xmlns:a16="http://schemas.microsoft.com/office/drawing/2014/main" id="{F76C8835-60B6-4294-BFE9-35B6774D253A}"/>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40" name="Freeform 177">
                  <a:extLst>
                    <a:ext uri="{FF2B5EF4-FFF2-40B4-BE49-F238E27FC236}">
                      <a16:creationId xmlns:a16="http://schemas.microsoft.com/office/drawing/2014/main" id="{25587D48-C668-447B-AB74-1773EB6BB91E}"/>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79" name="Group 193">
                <a:extLst>
                  <a:ext uri="{FF2B5EF4-FFF2-40B4-BE49-F238E27FC236}">
                    <a16:creationId xmlns:a16="http://schemas.microsoft.com/office/drawing/2014/main" id="{DE8C2FAF-5559-4AA8-A660-30F65FE71524}"/>
                  </a:ext>
                </a:extLst>
              </p:cNvPr>
              <p:cNvGrpSpPr>
                <a:grpSpLocks/>
              </p:cNvGrpSpPr>
              <p:nvPr/>
            </p:nvGrpSpPr>
            <p:grpSpPr bwMode="auto">
              <a:xfrm>
                <a:off x="42863" y="31750"/>
                <a:ext cx="68263" cy="53975"/>
                <a:chOff x="42863" y="31750"/>
                <a:chExt cx="43" cy="34"/>
              </a:xfrm>
            </p:grpSpPr>
            <p:sp>
              <p:nvSpPr>
                <p:cNvPr id="437" name="Rectangle 191">
                  <a:extLst>
                    <a:ext uri="{FF2B5EF4-FFF2-40B4-BE49-F238E27FC236}">
                      <a16:creationId xmlns:a16="http://schemas.microsoft.com/office/drawing/2014/main" id="{DBF190E9-7245-46F9-B2F9-968784743AB4}"/>
                    </a:ext>
                  </a:extLst>
                </p:cNvPr>
                <p:cNvSpPr>
                  <a:spLocks noChangeArrowheads="1"/>
                </p:cNvSpPr>
                <p:nvPr/>
              </p:nvSpPr>
              <p:spPr bwMode="auto">
                <a:xfrm>
                  <a:off x="42863"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38" name="Rectangle 192">
                  <a:extLst>
                    <a:ext uri="{FF2B5EF4-FFF2-40B4-BE49-F238E27FC236}">
                      <a16:creationId xmlns:a16="http://schemas.microsoft.com/office/drawing/2014/main" id="{16AC15ED-4E94-47FF-A42A-1FCAEA24D865}"/>
                    </a:ext>
                  </a:extLst>
                </p:cNvPr>
                <p:cNvSpPr>
                  <a:spLocks noChangeArrowheads="1"/>
                </p:cNvSpPr>
                <p:nvPr/>
              </p:nvSpPr>
              <p:spPr bwMode="auto">
                <a:xfrm>
                  <a:off x="42863"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0" name="Group 196">
                <a:extLst>
                  <a:ext uri="{FF2B5EF4-FFF2-40B4-BE49-F238E27FC236}">
                    <a16:creationId xmlns:a16="http://schemas.microsoft.com/office/drawing/2014/main" id="{4147A9A6-32BB-4E7D-A570-883D3F69B55B}"/>
                  </a:ext>
                </a:extLst>
              </p:cNvPr>
              <p:cNvGrpSpPr>
                <a:grpSpLocks/>
              </p:cNvGrpSpPr>
              <p:nvPr/>
            </p:nvGrpSpPr>
            <p:grpSpPr bwMode="auto">
              <a:xfrm>
                <a:off x="147638" y="31750"/>
                <a:ext cx="69850" cy="53975"/>
                <a:chOff x="147638" y="31750"/>
                <a:chExt cx="44" cy="34"/>
              </a:xfrm>
            </p:grpSpPr>
            <p:sp>
              <p:nvSpPr>
                <p:cNvPr id="435" name="Rectangle 194">
                  <a:extLst>
                    <a:ext uri="{FF2B5EF4-FFF2-40B4-BE49-F238E27FC236}">
                      <a16:creationId xmlns:a16="http://schemas.microsoft.com/office/drawing/2014/main" id="{C33F8F3B-EB64-477E-AEB5-DFD66A7AAC97}"/>
                    </a:ext>
                  </a:extLst>
                </p:cNvPr>
                <p:cNvSpPr>
                  <a:spLocks noChangeArrowheads="1"/>
                </p:cNvSpPr>
                <p:nvPr/>
              </p:nvSpPr>
              <p:spPr bwMode="auto">
                <a:xfrm>
                  <a:off x="147638"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36" name="Rectangle 195">
                  <a:extLst>
                    <a:ext uri="{FF2B5EF4-FFF2-40B4-BE49-F238E27FC236}">
                      <a16:creationId xmlns:a16="http://schemas.microsoft.com/office/drawing/2014/main" id="{D243B2B8-7C88-4ECF-8D2B-D25BCA446137}"/>
                    </a:ext>
                  </a:extLst>
                </p:cNvPr>
                <p:cNvSpPr>
                  <a:spLocks noChangeArrowheads="1"/>
                </p:cNvSpPr>
                <p:nvPr/>
              </p:nvSpPr>
              <p:spPr bwMode="auto">
                <a:xfrm>
                  <a:off x="147638"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1" name="Group 199">
                <a:extLst>
                  <a:ext uri="{FF2B5EF4-FFF2-40B4-BE49-F238E27FC236}">
                    <a16:creationId xmlns:a16="http://schemas.microsoft.com/office/drawing/2014/main" id="{E2D8471A-6F24-4086-961D-EA6793A6F320}"/>
                  </a:ext>
                </a:extLst>
              </p:cNvPr>
              <p:cNvGrpSpPr>
                <a:grpSpLocks/>
              </p:cNvGrpSpPr>
              <p:nvPr/>
            </p:nvGrpSpPr>
            <p:grpSpPr bwMode="auto">
              <a:xfrm>
                <a:off x="250826" y="31750"/>
                <a:ext cx="68263" cy="53975"/>
                <a:chOff x="250826" y="31750"/>
                <a:chExt cx="43" cy="34"/>
              </a:xfrm>
            </p:grpSpPr>
            <p:sp>
              <p:nvSpPr>
                <p:cNvPr id="433" name="Rectangle 197">
                  <a:extLst>
                    <a:ext uri="{FF2B5EF4-FFF2-40B4-BE49-F238E27FC236}">
                      <a16:creationId xmlns:a16="http://schemas.microsoft.com/office/drawing/2014/main" id="{F68596F0-2D64-4867-B154-8AEDCAC7F587}"/>
                    </a:ext>
                  </a:extLst>
                </p:cNvPr>
                <p:cNvSpPr>
                  <a:spLocks noChangeArrowheads="1"/>
                </p:cNvSpPr>
                <p:nvPr/>
              </p:nvSpPr>
              <p:spPr bwMode="auto">
                <a:xfrm>
                  <a:off x="250826"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34" name="Rectangle 198">
                  <a:extLst>
                    <a:ext uri="{FF2B5EF4-FFF2-40B4-BE49-F238E27FC236}">
                      <a16:creationId xmlns:a16="http://schemas.microsoft.com/office/drawing/2014/main" id="{8910A366-DCB3-4BB5-9723-08D4233359D8}"/>
                    </a:ext>
                  </a:extLst>
                </p:cNvPr>
                <p:cNvSpPr>
                  <a:spLocks noChangeArrowheads="1"/>
                </p:cNvSpPr>
                <p:nvPr/>
              </p:nvSpPr>
              <p:spPr bwMode="auto">
                <a:xfrm>
                  <a:off x="250826"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2" name="Group 202">
                <a:extLst>
                  <a:ext uri="{FF2B5EF4-FFF2-40B4-BE49-F238E27FC236}">
                    <a16:creationId xmlns:a16="http://schemas.microsoft.com/office/drawing/2014/main" id="{9887E88C-5B8C-4DE1-923D-D3D9DF435D1E}"/>
                  </a:ext>
                </a:extLst>
              </p:cNvPr>
              <p:cNvGrpSpPr>
                <a:grpSpLocks/>
              </p:cNvGrpSpPr>
              <p:nvPr/>
            </p:nvGrpSpPr>
            <p:grpSpPr bwMode="auto">
              <a:xfrm>
                <a:off x="352426" y="31750"/>
                <a:ext cx="69850" cy="53975"/>
                <a:chOff x="352426" y="31750"/>
                <a:chExt cx="44" cy="34"/>
              </a:xfrm>
            </p:grpSpPr>
            <p:sp>
              <p:nvSpPr>
                <p:cNvPr id="431" name="Rectangle 200">
                  <a:extLst>
                    <a:ext uri="{FF2B5EF4-FFF2-40B4-BE49-F238E27FC236}">
                      <a16:creationId xmlns:a16="http://schemas.microsoft.com/office/drawing/2014/main" id="{340A46AF-2FBE-4DF1-BE07-5C56A806A600}"/>
                    </a:ext>
                  </a:extLst>
                </p:cNvPr>
                <p:cNvSpPr>
                  <a:spLocks noChangeArrowheads="1"/>
                </p:cNvSpPr>
                <p:nvPr/>
              </p:nvSpPr>
              <p:spPr bwMode="auto">
                <a:xfrm>
                  <a:off x="352426"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32" name="Rectangle 201">
                  <a:extLst>
                    <a:ext uri="{FF2B5EF4-FFF2-40B4-BE49-F238E27FC236}">
                      <a16:creationId xmlns:a16="http://schemas.microsoft.com/office/drawing/2014/main" id="{0D8AE106-1137-4832-AF7E-5AC50E106446}"/>
                    </a:ext>
                  </a:extLst>
                </p:cNvPr>
                <p:cNvSpPr>
                  <a:spLocks noChangeArrowheads="1"/>
                </p:cNvSpPr>
                <p:nvPr/>
              </p:nvSpPr>
              <p:spPr bwMode="auto">
                <a:xfrm>
                  <a:off x="352426"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3" name="Group 533">
                <a:extLst>
                  <a:ext uri="{FF2B5EF4-FFF2-40B4-BE49-F238E27FC236}">
                    <a16:creationId xmlns:a16="http://schemas.microsoft.com/office/drawing/2014/main" id="{D84D8EE3-49C6-451E-91CE-B19BF329BC15}"/>
                  </a:ext>
                </a:extLst>
              </p:cNvPr>
              <p:cNvGrpSpPr>
                <a:grpSpLocks/>
              </p:cNvGrpSpPr>
              <p:nvPr/>
            </p:nvGrpSpPr>
            <p:grpSpPr bwMode="auto">
              <a:xfrm>
                <a:off x="49213" y="112713"/>
                <a:ext cx="365125" cy="488950"/>
                <a:chOff x="49213" y="112713"/>
                <a:chExt cx="230" cy="308"/>
              </a:xfrm>
            </p:grpSpPr>
            <p:sp>
              <p:nvSpPr>
                <p:cNvPr id="429" name="Freeform 531">
                  <a:extLst>
                    <a:ext uri="{FF2B5EF4-FFF2-40B4-BE49-F238E27FC236}">
                      <a16:creationId xmlns:a16="http://schemas.microsoft.com/office/drawing/2014/main" id="{F9CFE7E4-6BA1-4548-910D-89FF752C8029}"/>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30" name="Freeform 532">
                  <a:extLst>
                    <a:ext uri="{FF2B5EF4-FFF2-40B4-BE49-F238E27FC236}">
                      <a16:creationId xmlns:a16="http://schemas.microsoft.com/office/drawing/2014/main" id="{C3FFC837-9E73-42B2-AB96-6D048553D792}"/>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4" name="Group 548">
                <a:extLst>
                  <a:ext uri="{FF2B5EF4-FFF2-40B4-BE49-F238E27FC236}">
                    <a16:creationId xmlns:a16="http://schemas.microsoft.com/office/drawing/2014/main" id="{58F5CB9A-18B8-4733-BFE7-51CC8724D6AF}"/>
                  </a:ext>
                </a:extLst>
              </p:cNvPr>
              <p:cNvGrpSpPr>
                <a:grpSpLocks/>
              </p:cNvGrpSpPr>
              <p:nvPr/>
            </p:nvGrpSpPr>
            <p:grpSpPr bwMode="auto">
              <a:xfrm>
                <a:off x="42863" y="31750"/>
                <a:ext cx="68263" cy="53975"/>
                <a:chOff x="42863" y="31750"/>
                <a:chExt cx="43" cy="34"/>
              </a:xfrm>
            </p:grpSpPr>
            <p:sp>
              <p:nvSpPr>
                <p:cNvPr id="427" name="Rectangle 546">
                  <a:extLst>
                    <a:ext uri="{FF2B5EF4-FFF2-40B4-BE49-F238E27FC236}">
                      <a16:creationId xmlns:a16="http://schemas.microsoft.com/office/drawing/2014/main" id="{13CE63C8-75DD-4A05-B5C7-C13EB29C4F3A}"/>
                    </a:ext>
                  </a:extLst>
                </p:cNvPr>
                <p:cNvSpPr>
                  <a:spLocks noChangeArrowheads="1"/>
                </p:cNvSpPr>
                <p:nvPr/>
              </p:nvSpPr>
              <p:spPr bwMode="auto">
                <a:xfrm>
                  <a:off x="42863"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28" name="Rectangle 547">
                  <a:extLst>
                    <a:ext uri="{FF2B5EF4-FFF2-40B4-BE49-F238E27FC236}">
                      <a16:creationId xmlns:a16="http://schemas.microsoft.com/office/drawing/2014/main" id="{03C13438-2C9A-4B17-8518-0ACF84CF2787}"/>
                    </a:ext>
                  </a:extLst>
                </p:cNvPr>
                <p:cNvSpPr>
                  <a:spLocks noChangeArrowheads="1"/>
                </p:cNvSpPr>
                <p:nvPr/>
              </p:nvSpPr>
              <p:spPr bwMode="auto">
                <a:xfrm>
                  <a:off x="42863"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5" name="Group 551">
                <a:extLst>
                  <a:ext uri="{FF2B5EF4-FFF2-40B4-BE49-F238E27FC236}">
                    <a16:creationId xmlns:a16="http://schemas.microsoft.com/office/drawing/2014/main" id="{8DA67DC9-757C-438D-8A11-76138FCBF4D5}"/>
                  </a:ext>
                </a:extLst>
              </p:cNvPr>
              <p:cNvGrpSpPr>
                <a:grpSpLocks/>
              </p:cNvGrpSpPr>
              <p:nvPr/>
            </p:nvGrpSpPr>
            <p:grpSpPr bwMode="auto">
              <a:xfrm>
                <a:off x="147638" y="31750"/>
                <a:ext cx="72000" cy="53975"/>
                <a:chOff x="147638" y="31750"/>
                <a:chExt cx="44" cy="34"/>
              </a:xfrm>
            </p:grpSpPr>
            <p:sp>
              <p:nvSpPr>
                <p:cNvPr id="425" name="Rectangle 549">
                  <a:extLst>
                    <a:ext uri="{FF2B5EF4-FFF2-40B4-BE49-F238E27FC236}">
                      <a16:creationId xmlns:a16="http://schemas.microsoft.com/office/drawing/2014/main" id="{2A763C40-2B7E-4B0C-AA39-1300C39931A9}"/>
                    </a:ext>
                  </a:extLst>
                </p:cNvPr>
                <p:cNvSpPr>
                  <a:spLocks noChangeArrowheads="1"/>
                </p:cNvSpPr>
                <p:nvPr/>
              </p:nvSpPr>
              <p:spPr bwMode="auto">
                <a:xfrm>
                  <a:off x="147638"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26" name="Rectangle 550">
                  <a:extLst>
                    <a:ext uri="{FF2B5EF4-FFF2-40B4-BE49-F238E27FC236}">
                      <a16:creationId xmlns:a16="http://schemas.microsoft.com/office/drawing/2014/main" id="{761AEA26-D406-48FF-AF7E-1637F9C1CADA}"/>
                    </a:ext>
                  </a:extLst>
                </p:cNvPr>
                <p:cNvSpPr>
                  <a:spLocks noChangeArrowheads="1"/>
                </p:cNvSpPr>
                <p:nvPr/>
              </p:nvSpPr>
              <p:spPr bwMode="auto">
                <a:xfrm>
                  <a:off x="147638"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6" name="Group 554">
                <a:extLst>
                  <a:ext uri="{FF2B5EF4-FFF2-40B4-BE49-F238E27FC236}">
                    <a16:creationId xmlns:a16="http://schemas.microsoft.com/office/drawing/2014/main" id="{33C81EB1-E7FA-41E8-BC43-4C1AB79A610B}"/>
                  </a:ext>
                </a:extLst>
              </p:cNvPr>
              <p:cNvGrpSpPr>
                <a:grpSpLocks/>
              </p:cNvGrpSpPr>
              <p:nvPr/>
            </p:nvGrpSpPr>
            <p:grpSpPr bwMode="auto">
              <a:xfrm>
                <a:off x="250824" y="31750"/>
                <a:ext cx="72000" cy="53975"/>
                <a:chOff x="250824" y="31750"/>
                <a:chExt cx="43" cy="34"/>
              </a:xfrm>
            </p:grpSpPr>
            <p:sp>
              <p:nvSpPr>
                <p:cNvPr id="423" name="Rectangle 552">
                  <a:extLst>
                    <a:ext uri="{FF2B5EF4-FFF2-40B4-BE49-F238E27FC236}">
                      <a16:creationId xmlns:a16="http://schemas.microsoft.com/office/drawing/2014/main" id="{B7491968-DF5E-485A-9531-C3311333535B}"/>
                    </a:ext>
                  </a:extLst>
                </p:cNvPr>
                <p:cNvSpPr>
                  <a:spLocks noChangeArrowheads="1"/>
                </p:cNvSpPr>
                <p:nvPr/>
              </p:nvSpPr>
              <p:spPr bwMode="auto">
                <a:xfrm>
                  <a:off x="250824"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24" name="Rectangle 553">
                  <a:extLst>
                    <a:ext uri="{FF2B5EF4-FFF2-40B4-BE49-F238E27FC236}">
                      <a16:creationId xmlns:a16="http://schemas.microsoft.com/office/drawing/2014/main" id="{A151E254-19A2-4FAA-8AB3-BDF55B1E7805}"/>
                    </a:ext>
                  </a:extLst>
                </p:cNvPr>
                <p:cNvSpPr>
                  <a:spLocks noChangeArrowheads="1"/>
                </p:cNvSpPr>
                <p:nvPr/>
              </p:nvSpPr>
              <p:spPr bwMode="auto">
                <a:xfrm>
                  <a:off x="250824"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7" name="Group 557">
                <a:extLst>
                  <a:ext uri="{FF2B5EF4-FFF2-40B4-BE49-F238E27FC236}">
                    <a16:creationId xmlns:a16="http://schemas.microsoft.com/office/drawing/2014/main" id="{5A4007B0-CB89-4B4A-B32F-EFC4563EAA7B}"/>
                  </a:ext>
                </a:extLst>
              </p:cNvPr>
              <p:cNvGrpSpPr>
                <a:grpSpLocks/>
              </p:cNvGrpSpPr>
              <p:nvPr/>
            </p:nvGrpSpPr>
            <p:grpSpPr bwMode="auto">
              <a:xfrm>
                <a:off x="352425" y="31750"/>
                <a:ext cx="72000" cy="53975"/>
                <a:chOff x="352425" y="31750"/>
                <a:chExt cx="44" cy="34"/>
              </a:xfrm>
            </p:grpSpPr>
            <p:sp>
              <p:nvSpPr>
                <p:cNvPr id="421" name="Rectangle 555">
                  <a:extLst>
                    <a:ext uri="{FF2B5EF4-FFF2-40B4-BE49-F238E27FC236}">
                      <a16:creationId xmlns:a16="http://schemas.microsoft.com/office/drawing/2014/main" id="{919C3650-8E06-4A8D-A988-EAE5FD8EDD55}"/>
                    </a:ext>
                  </a:extLst>
                </p:cNvPr>
                <p:cNvSpPr>
                  <a:spLocks noChangeArrowheads="1"/>
                </p:cNvSpPr>
                <p:nvPr/>
              </p:nvSpPr>
              <p:spPr bwMode="auto">
                <a:xfrm>
                  <a:off x="352425"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22" name="Rectangle 556">
                  <a:extLst>
                    <a:ext uri="{FF2B5EF4-FFF2-40B4-BE49-F238E27FC236}">
                      <a16:creationId xmlns:a16="http://schemas.microsoft.com/office/drawing/2014/main" id="{FFF6DD76-A966-4232-B129-0D8E906D5453}"/>
                    </a:ext>
                  </a:extLst>
                </p:cNvPr>
                <p:cNvSpPr>
                  <a:spLocks noChangeArrowheads="1"/>
                </p:cNvSpPr>
                <p:nvPr/>
              </p:nvSpPr>
              <p:spPr bwMode="auto">
                <a:xfrm>
                  <a:off x="352425"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8" name="Group 560">
                <a:extLst>
                  <a:ext uri="{FF2B5EF4-FFF2-40B4-BE49-F238E27FC236}">
                    <a16:creationId xmlns:a16="http://schemas.microsoft.com/office/drawing/2014/main" id="{1CBF62BF-E86A-4708-954B-2041E4153437}"/>
                  </a:ext>
                </a:extLst>
              </p:cNvPr>
              <p:cNvGrpSpPr>
                <a:grpSpLocks/>
              </p:cNvGrpSpPr>
              <p:nvPr/>
            </p:nvGrpSpPr>
            <p:grpSpPr bwMode="auto">
              <a:xfrm>
                <a:off x="49213" y="112713"/>
                <a:ext cx="365125" cy="488950"/>
                <a:chOff x="49213" y="112713"/>
                <a:chExt cx="230" cy="308"/>
              </a:xfrm>
            </p:grpSpPr>
            <p:sp>
              <p:nvSpPr>
                <p:cNvPr id="419" name="Freeform 558">
                  <a:extLst>
                    <a:ext uri="{FF2B5EF4-FFF2-40B4-BE49-F238E27FC236}">
                      <a16:creationId xmlns:a16="http://schemas.microsoft.com/office/drawing/2014/main" id="{585F6F61-5C54-49EC-A15A-7DFF55CDED9E}"/>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20" name="Freeform 559">
                  <a:extLst>
                    <a:ext uri="{FF2B5EF4-FFF2-40B4-BE49-F238E27FC236}">
                      <a16:creationId xmlns:a16="http://schemas.microsoft.com/office/drawing/2014/main" id="{960E49AB-6FE7-4977-B0E3-9760EA6D8042}"/>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89" name="Group 575">
                <a:extLst>
                  <a:ext uri="{FF2B5EF4-FFF2-40B4-BE49-F238E27FC236}">
                    <a16:creationId xmlns:a16="http://schemas.microsoft.com/office/drawing/2014/main" id="{EDEAE05B-61A4-45F6-B952-9C275176360A}"/>
                  </a:ext>
                </a:extLst>
              </p:cNvPr>
              <p:cNvGrpSpPr>
                <a:grpSpLocks/>
              </p:cNvGrpSpPr>
              <p:nvPr/>
            </p:nvGrpSpPr>
            <p:grpSpPr bwMode="auto">
              <a:xfrm>
                <a:off x="42862" y="31750"/>
                <a:ext cx="72000" cy="53975"/>
                <a:chOff x="42862" y="31750"/>
                <a:chExt cx="43" cy="34"/>
              </a:xfrm>
            </p:grpSpPr>
            <p:sp>
              <p:nvSpPr>
                <p:cNvPr id="417" name="Rectangle 573">
                  <a:extLst>
                    <a:ext uri="{FF2B5EF4-FFF2-40B4-BE49-F238E27FC236}">
                      <a16:creationId xmlns:a16="http://schemas.microsoft.com/office/drawing/2014/main" id="{E1074B3B-4EB9-4252-8C59-EAAAD09F379D}"/>
                    </a:ext>
                  </a:extLst>
                </p:cNvPr>
                <p:cNvSpPr>
                  <a:spLocks noChangeArrowheads="1"/>
                </p:cNvSpPr>
                <p:nvPr/>
              </p:nvSpPr>
              <p:spPr bwMode="auto">
                <a:xfrm>
                  <a:off x="42862"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8" name="Rectangle 574">
                  <a:extLst>
                    <a:ext uri="{FF2B5EF4-FFF2-40B4-BE49-F238E27FC236}">
                      <a16:creationId xmlns:a16="http://schemas.microsoft.com/office/drawing/2014/main" id="{3F2F6BA3-E370-46CE-8D38-FDFAB280130E}"/>
                    </a:ext>
                  </a:extLst>
                </p:cNvPr>
                <p:cNvSpPr>
                  <a:spLocks noChangeArrowheads="1"/>
                </p:cNvSpPr>
                <p:nvPr/>
              </p:nvSpPr>
              <p:spPr bwMode="auto">
                <a:xfrm>
                  <a:off x="42862"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0" name="Group 193">
                <a:extLst>
                  <a:ext uri="{FF2B5EF4-FFF2-40B4-BE49-F238E27FC236}">
                    <a16:creationId xmlns:a16="http://schemas.microsoft.com/office/drawing/2014/main" id="{D676E736-0C15-4A91-94D0-D7BC1A3CC993}"/>
                  </a:ext>
                </a:extLst>
              </p:cNvPr>
              <p:cNvGrpSpPr>
                <a:grpSpLocks/>
              </p:cNvGrpSpPr>
              <p:nvPr/>
            </p:nvGrpSpPr>
            <p:grpSpPr bwMode="auto">
              <a:xfrm>
                <a:off x="37821" y="629518"/>
                <a:ext cx="68263" cy="53975"/>
                <a:chOff x="37821" y="629518"/>
                <a:chExt cx="43" cy="34"/>
              </a:xfrm>
            </p:grpSpPr>
            <p:sp>
              <p:nvSpPr>
                <p:cNvPr id="415" name="Rectangle 191">
                  <a:extLst>
                    <a:ext uri="{FF2B5EF4-FFF2-40B4-BE49-F238E27FC236}">
                      <a16:creationId xmlns:a16="http://schemas.microsoft.com/office/drawing/2014/main" id="{50183AD5-A5B0-4A8E-BD2B-CD24A5B7F526}"/>
                    </a:ext>
                  </a:extLst>
                </p:cNvPr>
                <p:cNvSpPr>
                  <a:spLocks noChangeArrowheads="1"/>
                </p:cNvSpPr>
                <p:nvPr/>
              </p:nvSpPr>
              <p:spPr bwMode="auto">
                <a:xfrm>
                  <a:off x="37821"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6" name="Rectangle 192">
                  <a:extLst>
                    <a:ext uri="{FF2B5EF4-FFF2-40B4-BE49-F238E27FC236}">
                      <a16:creationId xmlns:a16="http://schemas.microsoft.com/office/drawing/2014/main" id="{29876BD5-F48C-49F8-8C53-A771F11E1928}"/>
                    </a:ext>
                  </a:extLst>
                </p:cNvPr>
                <p:cNvSpPr>
                  <a:spLocks noChangeArrowheads="1"/>
                </p:cNvSpPr>
                <p:nvPr/>
              </p:nvSpPr>
              <p:spPr bwMode="auto">
                <a:xfrm>
                  <a:off x="37821"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1" name="Group 196">
                <a:extLst>
                  <a:ext uri="{FF2B5EF4-FFF2-40B4-BE49-F238E27FC236}">
                    <a16:creationId xmlns:a16="http://schemas.microsoft.com/office/drawing/2014/main" id="{5244FBA0-4061-4F4E-9512-9431E46E1758}"/>
                  </a:ext>
                </a:extLst>
              </p:cNvPr>
              <p:cNvGrpSpPr>
                <a:grpSpLocks/>
              </p:cNvGrpSpPr>
              <p:nvPr/>
            </p:nvGrpSpPr>
            <p:grpSpPr bwMode="auto">
              <a:xfrm>
                <a:off x="142596" y="629518"/>
                <a:ext cx="69850" cy="53975"/>
                <a:chOff x="142596" y="629518"/>
                <a:chExt cx="44" cy="34"/>
              </a:xfrm>
            </p:grpSpPr>
            <p:sp>
              <p:nvSpPr>
                <p:cNvPr id="413" name="Rectangle 194">
                  <a:extLst>
                    <a:ext uri="{FF2B5EF4-FFF2-40B4-BE49-F238E27FC236}">
                      <a16:creationId xmlns:a16="http://schemas.microsoft.com/office/drawing/2014/main" id="{CB8CBC78-D20F-4982-B89B-37AD5B416D26}"/>
                    </a:ext>
                  </a:extLst>
                </p:cNvPr>
                <p:cNvSpPr>
                  <a:spLocks noChangeArrowheads="1"/>
                </p:cNvSpPr>
                <p:nvPr/>
              </p:nvSpPr>
              <p:spPr bwMode="auto">
                <a:xfrm>
                  <a:off x="142596"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4" name="Rectangle 195">
                  <a:extLst>
                    <a:ext uri="{FF2B5EF4-FFF2-40B4-BE49-F238E27FC236}">
                      <a16:creationId xmlns:a16="http://schemas.microsoft.com/office/drawing/2014/main" id="{AB1C8AEF-518F-4735-AA98-B8BF7E895E3F}"/>
                    </a:ext>
                  </a:extLst>
                </p:cNvPr>
                <p:cNvSpPr>
                  <a:spLocks noChangeArrowheads="1"/>
                </p:cNvSpPr>
                <p:nvPr/>
              </p:nvSpPr>
              <p:spPr bwMode="auto">
                <a:xfrm>
                  <a:off x="142596"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2" name="Group 199">
                <a:extLst>
                  <a:ext uri="{FF2B5EF4-FFF2-40B4-BE49-F238E27FC236}">
                    <a16:creationId xmlns:a16="http://schemas.microsoft.com/office/drawing/2014/main" id="{85218CBF-0056-4C62-874C-7303DD1FBD3A}"/>
                  </a:ext>
                </a:extLst>
              </p:cNvPr>
              <p:cNvGrpSpPr>
                <a:grpSpLocks/>
              </p:cNvGrpSpPr>
              <p:nvPr/>
            </p:nvGrpSpPr>
            <p:grpSpPr bwMode="auto">
              <a:xfrm>
                <a:off x="245784" y="629518"/>
                <a:ext cx="68263" cy="53975"/>
                <a:chOff x="245784" y="629518"/>
                <a:chExt cx="43" cy="34"/>
              </a:xfrm>
            </p:grpSpPr>
            <p:sp>
              <p:nvSpPr>
                <p:cNvPr id="411" name="Rectangle 197">
                  <a:extLst>
                    <a:ext uri="{FF2B5EF4-FFF2-40B4-BE49-F238E27FC236}">
                      <a16:creationId xmlns:a16="http://schemas.microsoft.com/office/drawing/2014/main" id="{DD40F3AF-34AD-406E-AE85-E0C22986E0B7}"/>
                    </a:ext>
                  </a:extLst>
                </p:cNvPr>
                <p:cNvSpPr>
                  <a:spLocks noChangeArrowheads="1"/>
                </p:cNvSpPr>
                <p:nvPr/>
              </p:nvSpPr>
              <p:spPr bwMode="auto">
                <a:xfrm>
                  <a:off x="245784"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2" name="Rectangle 198">
                  <a:extLst>
                    <a:ext uri="{FF2B5EF4-FFF2-40B4-BE49-F238E27FC236}">
                      <a16:creationId xmlns:a16="http://schemas.microsoft.com/office/drawing/2014/main" id="{57BE7C6E-06C3-48A3-92E9-4A18C3EA63DC}"/>
                    </a:ext>
                  </a:extLst>
                </p:cNvPr>
                <p:cNvSpPr>
                  <a:spLocks noChangeArrowheads="1"/>
                </p:cNvSpPr>
                <p:nvPr/>
              </p:nvSpPr>
              <p:spPr bwMode="auto">
                <a:xfrm>
                  <a:off x="245784"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3" name="Group 202">
                <a:extLst>
                  <a:ext uri="{FF2B5EF4-FFF2-40B4-BE49-F238E27FC236}">
                    <a16:creationId xmlns:a16="http://schemas.microsoft.com/office/drawing/2014/main" id="{D783F8AF-5AEC-43C9-AC0D-0A32C4D00B25}"/>
                  </a:ext>
                </a:extLst>
              </p:cNvPr>
              <p:cNvGrpSpPr>
                <a:grpSpLocks/>
              </p:cNvGrpSpPr>
              <p:nvPr/>
            </p:nvGrpSpPr>
            <p:grpSpPr bwMode="auto">
              <a:xfrm>
                <a:off x="347384" y="629518"/>
                <a:ext cx="69850" cy="53975"/>
                <a:chOff x="347384" y="629518"/>
                <a:chExt cx="44" cy="34"/>
              </a:xfrm>
            </p:grpSpPr>
            <p:sp>
              <p:nvSpPr>
                <p:cNvPr id="409" name="Rectangle 200">
                  <a:extLst>
                    <a:ext uri="{FF2B5EF4-FFF2-40B4-BE49-F238E27FC236}">
                      <a16:creationId xmlns:a16="http://schemas.microsoft.com/office/drawing/2014/main" id="{CEF11451-1EAC-4A1E-89E0-9D6671134B47}"/>
                    </a:ext>
                  </a:extLst>
                </p:cNvPr>
                <p:cNvSpPr>
                  <a:spLocks noChangeArrowheads="1"/>
                </p:cNvSpPr>
                <p:nvPr/>
              </p:nvSpPr>
              <p:spPr bwMode="auto">
                <a:xfrm>
                  <a:off x="347384"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0" name="Rectangle 201">
                  <a:extLst>
                    <a:ext uri="{FF2B5EF4-FFF2-40B4-BE49-F238E27FC236}">
                      <a16:creationId xmlns:a16="http://schemas.microsoft.com/office/drawing/2014/main" id="{7D09A5E1-186C-4D6C-BAC2-B55FA218ACCD}"/>
                    </a:ext>
                  </a:extLst>
                </p:cNvPr>
                <p:cNvSpPr>
                  <a:spLocks noChangeArrowheads="1"/>
                </p:cNvSpPr>
                <p:nvPr/>
              </p:nvSpPr>
              <p:spPr bwMode="auto">
                <a:xfrm>
                  <a:off x="347384"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4" name="Group 548">
                <a:extLst>
                  <a:ext uri="{FF2B5EF4-FFF2-40B4-BE49-F238E27FC236}">
                    <a16:creationId xmlns:a16="http://schemas.microsoft.com/office/drawing/2014/main" id="{E9A5CA18-E523-444C-A2A0-6006FDE94932}"/>
                  </a:ext>
                </a:extLst>
              </p:cNvPr>
              <p:cNvGrpSpPr>
                <a:grpSpLocks/>
              </p:cNvGrpSpPr>
              <p:nvPr/>
            </p:nvGrpSpPr>
            <p:grpSpPr bwMode="auto">
              <a:xfrm>
                <a:off x="37821" y="629518"/>
                <a:ext cx="68263" cy="53975"/>
                <a:chOff x="37821" y="629518"/>
                <a:chExt cx="43" cy="34"/>
              </a:xfrm>
            </p:grpSpPr>
            <p:sp>
              <p:nvSpPr>
                <p:cNvPr id="407" name="Rectangle 546">
                  <a:extLst>
                    <a:ext uri="{FF2B5EF4-FFF2-40B4-BE49-F238E27FC236}">
                      <a16:creationId xmlns:a16="http://schemas.microsoft.com/office/drawing/2014/main" id="{83990F5B-97BA-4DF4-BEC9-EB74AC05AC3F}"/>
                    </a:ext>
                  </a:extLst>
                </p:cNvPr>
                <p:cNvSpPr>
                  <a:spLocks noChangeArrowheads="1"/>
                </p:cNvSpPr>
                <p:nvPr/>
              </p:nvSpPr>
              <p:spPr bwMode="auto">
                <a:xfrm>
                  <a:off x="37821"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8" name="Rectangle 547">
                  <a:extLst>
                    <a:ext uri="{FF2B5EF4-FFF2-40B4-BE49-F238E27FC236}">
                      <a16:creationId xmlns:a16="http://schemas.microsoft.com/office/drawing/2014/main" id="{D43036C5-97BF-4AB0-8B35-8E752FCF69E2}"/>
                    </a:ext>
                  </a:extLst>
                </p:cNvPr>
                <p:cNvSpPr>
                  <a:spLocks noChangeArrowheads="1"/>
                </p:cNvSpPr>
                <p:nvPr/>
              </p:nvSpPr>
              <p:spPr bwMode="auto">
                <a:xfrm>
                  <a:off x="37821"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5" name="Group 551">
                <a:extLst>
                  <a:ext uri="{FF2B5EF4-FFF2-40B4-BE49-F238E27FC236}">
                    <a16:creationId xmlns:a16="http://schemas.microsoft.com/office/drawing/2014/main" id="{C9E5F138-2C88-4412-812E-0841F4074C81}"/>
                  </a:ext>
                </a:extLst>
              </p:cNvPr>
              <p:cNvGrpSpPr>
                <a:grpSpLocks/>
              </p:cNvGrpSpPr>
              <p:nvPr/>
            </p:nvGrpSpPr>
            <p:grpSpPr bwMode="auto">
              <a:xfrm>
                <a:off x="142596" y="629518"/>
                <a:ext cx="72000" cy="53975"/>
                <a:chOff x="142596" y="629518"/>
                <a:chExt cx="44" cy="34"/>
              </a:xfrm>
            </p:grpSpPr>
            <p:sp>
              <p:nvSpPr>
                <p:cNvPr id="405" name="Rectangle 549">
                  <a:extLst>
                    <a:ext uri="{FF2B5EF4-FFF2-40B4-BE49-F238E27FC236}">
                      <a16:creationId xmlns:a16="http://schemas.microsoft.com/office/drawing/2014/main" id="{4D251C80-7141-4434-8EA2-6C47529148F9}"/>
                    </a:ext>
                  </a:extLst>
                </p:cNvPr>
                <p:cNvSpPr>
                  <a:spLocks noChangeArrowheads="1"/>
                </p:cNvSpPr>
                <p:nvPr/>
              </p:nvSpPr>
              <p:spPr bwMode="auto">
                <a:xfrm>
                  <a:off x="142596"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6" name="Rectangle 550">
                  <a:extLst>
                    <a:ext uri="{FF2B5EF4-FFF2-40B4-BE49-F238E27FC236}">
                      <a16:creationId xmlns:a16="http://schemas.microsoft.com/office/drawing/2014/main" id="{29719614-AD42-44AA-B07B-B875010BFD40}"/>
                    </a:ext>
                  </a:extLst>
                </p:cNvPr>
                <p:cNvSpPr>
                  <a:spLocks noChangeArrowheads="1"/>
                </p:cNvSpPr>
                <p:nvPr/>
              </p:nvSpPr>
              <p:spPr bwMode="auto">
                <a:xfrm>
                  <a:off x="142596"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6" name="Group 554">
                <a:extLst>
                  <a:ext uri="{FF2B5EF4-FFF2-40B4-BE49-F238E27FC236}">
                    <a16:creationId xmlns:a16="http://schemas.microsoft.com/office/drawing/2014/main" id="{56833223-034D-4F4F-AA17-E1CD2AFC0A52}"/>
                  </a:ext>
                </a:extLst>
              </p:cNvPr>
              <p:cNvGrpSpPr>
                <a:grpSpLocks/>
              </p:cNvGrpSpPr>
              <p:nvPr/>
            </p:nvGrpSpPr>
            <p:grpSpPr bwMode="auto">
              <a:xfrm>
                <a:off x="245782" y="629518"/>
                <a:ext cx="72000" cy="53975"/>
                <a:chOff x="245782" y="629518"/>
                <a:chExt cx="43" cy="34"/>
              </a:xfrm>
            </p:grpSpPr>
            <p:sp>
              <p:nvSpPr>
                <p:cNvPr id="403" name="Rectangle 552">
                  <a:extLst>
                    <a:ext uri="{FF2B5EF4-FFF2-40B4-BE49-F238E27FC236}">
                      <a16:creationId xmlns:a16="http://schemas.microsoft.com/office/drawing/2014/main" id="{FA7AB82A-B41E-49C7-A069-A6ABFE091DD3}"/>
                    </a:ext>
                  </a:extLst>
                </p:cNvPr>
                <p:cNvSpPr>
                  <a:spLocks noChangeArrowheads="1"/>
                </p:cNvSpPr>
                <p:nvPr/>
              </p:nvSpPr>
              <p:spPr bwMode="auto">
                <a:xfrm>
                  <a:off x="245782"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4" name="Rectangle 553">
                  <a:extLst>
                    <a:ext uri="{FF2B5EF4-FFF2-40B4-BE49-F238E27FC236}">
                      <a16:creationId xmlns:a16="http://schemas.microsoft.com/office/drawing/2014/main" id="{705A858C-E7D6-43D8-B726-AD73C3A82B07}"/>
                    </a:ext>
                  </a:extLst>
                </p:cNvPr>
                <p:cNvSpPr>
                  <a:spLocks noChangeArrowheads="1"/>
                </p:cNvSpPr>
                <p:nvPr/>
              </p:nvSpPr>
              <p:spPr bwMode="auto">
                <a:xfrm>
                  <a:off x="245782"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7" name="Group 557">
                <a:extLst>
                  <a:ext uri="{FF2B5EF4-FFF2-40B4-BE49-F238E27FC236}">
                    <a16:creationId xmlns:a16="http://schemas.microsoft.com/office/drawing/2014/main" id="{A05ED9A7-E03D-4611-8AF3-FDA5920E75D9}"/>
                  </a:ext>
                </a:extLst>
              </p:cNvPr>
              <p:cNvGrpSpPr>
                <a:grpSpLocks/>
              </p:cNvGrpSpPr>
              <p:nvPr/>
            </p:nvGrpSpPr>
            <p:grpSpPr bwMode="auto">
              <a:xfrm>
                <a:off x="347383" y="629518"/>
                <a:ext cx="72000" cy="53975"/>
                <a:chOff x="347383" y="629518"/>
                <a:chExt cx="44" cy="34"/>
              </a:xfrm>
            </p:grpSpPr>
            <p:sp>
              <p:nvSpPr>
                <p:cNvPr id="401" name="Rectangle 555">
                  <a:extLst>
                    <a:ext uri="{FF2B5EF4-FFF2-40B4-BE49-F238E27FC236}">
                      <a16:creationId xmlns:a16="http://schemas.microsoft.com/office/drawing/2014/main" id="{1285B2CE-5950-4333-9DA9-D8298DA504DC}"/>
                    </a:ext>
                  </a:extLst>
                </p:cNvPr>
                <p:cNvSpPr>
                  <a:spLocks noChangeArrowheads="1"/>
                </p:cNvSpPr>
                <p:nvPr/>
              </p:nvSpPr>
              <p:spPr bwMode="auto">
                <a:xfrm>
                  <a:off x="347383"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2" name="Rectangle 556">
                  <a:extLst>
                    <a:ext uri="{FF2B5EF4-FFF2-40B4-BE49-F238E27FC236}">
                      <a16:creationId xmlns:a16="http://schemas.microsoft.com/office/drawing/2014/main" id="{957A9480-B508-4F4C-9614-DC5B080BC6EF}"/>
                    </a:ext>
                  </a:extLst>
                </p:cNvPr>
                <p:cNvSpPr>
                  <a:spLocks noChangeArrowheads="1"/>
                </p:cNvSpPr>
                <p:nvPr/>
              </p:nvSpPr>
              <p:spPr bwMode="auto">
                <a:xfrm>
                  <a:off x="347383"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98" name="Group 575">
                <a:extLst>
                  <a:ext uri="{FF2B5EF4-FFF2-40B4-BE49-F238E27FC236}">
                    <a16:creationId xmlns:a16="http://schemas.microsoft.com/office/drawing/2014/main" id="{A31E2FA0-D220-4BBC-89D3-27E4CDEE580C}"/>
                  </a:ext>
                </a:extLst>
              </p:cNvPr>
              <p:cNvGrpSpPr>
                <a:grpSpLocks/>
              </p:cNvGrpSpPr>
              <p:nvPr/>
            </p:nvGrpSpPr>
            <p:grpSpPr bwMode="auto">
              <a:xfrm>
                <a:off x="37820" y="629518"/>
                <a:ext cx="72000" cy="53975"/>
                <a:chOff x="37820" y="629518"/>
                <a:chExt cx="43" cy="34"/>
              </a:xfrm>
            </p:grpSpPr>
            <p:sp>
              <p:nvSpPr>
                <p:cNvPr id="399" name="Rectangle 573">
                  <a:extLst>
                    <a:ext uri="{FF2B5EF4-FFF2-40B4-BE49-F238E27FC236}">
                      <a16:creationId xmlns:a16="http://schemas.microsoft.com/office/drawing/2014/main" id="{DA7F8632-5134-4A9F-8304-EBD53C742B3F}"/>
                    </a:ext>
                  </a:extLst>
                </p:cNvPr>
                <p:cNvSpPr>
                  <a:spLocks noChangeArrowheads="1"/>
                </p:cNvSpPr>
                <p:nvPr/>
              </p:nvSpPr>
              <p:spPr bwMode="auto">
                <a:xfrm>
                  <a:off x="37820"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0" name="Rectangle 574">
                  <a:extLst>
                    <a:ext uri="{FF2B5EF4-FFF2-40B4-BE49-F238E27FC236}">
                      <a16:creationId xmlns:a16="http://schemas.microsoft.com/office/drawing/2014/main" id="{869F6AAB-4670-4EA3-A171-FB300FA0D28B}"/>
                    </a:ext>
                  </a:extLst>
                </p:cNvPr>
                <p:cNvSpPr>
                  <a:spLocks noChangeArrowheads="1"/>
                </p:cNvSpPr>
                <p:nvPr/>
              </p:nvSpPr>
              <p:spPr bwMode="auto">
                <a:xfrm>
                  <a:off x="37820"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122" name="Groep 121">
              <a:extLst>
                <a:ext uri="{FF2B5EF4-FFF2-40B4-BE49-F238E27FC236}">
                  <a16:creationId xmlns:a16="http://schemas.microsoft.com/office/drawing/2014/main" id="{3A883DC9-815F-49F6-B23F-F4B14DB19FAF}"/>
                </a:ext>
              </a:extLst>
            </p:cNvPr>
            <p:cNvGrpSpPr/>
            <p:nvPr/>
          </p:nvGrpSpPr>
          <p:grpSpPr>
            <a:xfrm>
              <a:off x="444329" y="31750"/>
              <a:ext cx="386605" cy="651743"/>
              <a:chOff x="444329" y="31750"/>
              <a:chExt cx="386605" cy="651743"/>
            </a:xfrm>
          </p:grpSpPr>
          <p:grpSp>
            <p:nvGrpSpPr>
              <p:cNvPr id="315" name="Group 178">
                <a:extLst>
                  <a:ext uri="{FF2B5EF4-FFF2-40B4-BE49-F238E27FC236}">
                    <a16:creationId xmlns:a16="http://schemas.microsoft.com/office/drawing/2014/main" id="{27AF2FD3-23FB-4923-BF62-E41FE5D305EC}"/>
                  </a:ext>
                </a:extLst>
              </p:cNvPr>
              <p:cNvGrpSpPr>
                <a:grpSpLocks/>
              </p:cNvGrpSpPr>
              <p:nvPr/>
            </p:nvGrpSpPr>
            <p:grpSpPr bwMode="auto">
              <a:xfrm>
                <a:off x="455722" y="112713"/>
                <a:ext cx="365125" cy="488950"/>
                <a:chOff x="455722" y="112713"/>
                <a:chExt cx="230" cy="308"/>
              </a:xfrm>
            </p:grpSpPr>
            <p:sp>
              <p:nvSpPr>
                <p:cNvPr id="376" name="Freeform 176">
                  <a:extLst>
                    <a:ext uri="{FF2B5EF4-FFF2-40B4-BE49-F238E27FC236}">
                      <a16:creationId xmlns:a16="http://schemas.microsoft.com/office/drawing/2014/main" id="{73A96D9F-976B-4126-9593-00CFB1CF5DE9}"/>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77" name="Freeform 177">
                  <a:extLst>
                    <a:ext uri="{FF2B5EF4-FFF2-40B4-BE49-F238E27FC236}">
                      <a16:creationId xmlns:a16="http://schemas.microsoft.com/office/drawing/2014/main" id="{0D52EF79-C89E-48E8-ACC5-4064C2569DEE}"/>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16" name="Group 193">
                <a:extLst>
                  <a:ext uri="{FF2B5EF4-FFF2-40B4-BE49-F238E27FC236}">
                    <a16:creationId xmlns:a16="http://schemas.microsoft.com/office/drawing/2014/main" id="{70B88C0F-A382-429B-A521-36C5E1DC1671}"/>
                  </a:ext>
                </a:extLst>
              </p:cNvPr>
              <p:cNvGrpSpPr>
                <a:grpSpLocks/>
              </p:cNvGrpSpPr>
              <p:nvPr/>
            </p:nvGrpSpPr>
            <p:grpSpPr bwMode="auto">
              <a:xfrm>
                <a:off x="449372" y="31750"/>
                <a:ext cx="68263" cy="53975"/>
                <a:chOff x="449372" y="31750"/>
                <a:chExt cx="43" cy="34"/>
              </a:xfrm>
            </p:grpSpPr>
            <p:sp>
              <p:nvSpPr>
                <p:cNvPr id="374" name="Rectangle 191">
                  <a:extLst>
                    <a:ext uri="{FF2B5EF4-FFF2-40B4-BE49-F238E27FC236}">
                      <a16:creationId xmlns:a16="http://schemas.microsoft.com/office/drawing/2014/main" id="{F5B0A274-1951-4102-B6B9-2EB43878D382}"/>
                    </a:ext>
                  </a:extLst>
                </p:cNvPr>
                <p:cNvSpPr>
                  <a:spLocks noChangeArrowheads="1"/>
                </p:cNvSpPr>
                <p:nvPr/>
              </p:nvSpPr>
              <p:spPr bwMode="auto">
                <a:xfrm>
                  <a:off x="449372"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75" name="Rectangle 192">
                  <a:extLst>
                    <a:ext uri="{FF2B5EF4-FFF2-40B4-BE49-F238E27FC236}">
                      <a16:creationId xmlns:a16="http://schemas.microsoft.com/office/drawing/2014/main" id="{EDDC1E1E-B6C5-4A7B-8B49-EA67806E2DEC}"/>
                    </a:ext>
                  </a:extLst>
                </p:cNvPr>
                <p:cNvSpPr>
                  <a:spLocks noChangeArrowheads="1"/>
                </p:cNvSpPr>
                <p:nvPr/>
              </p:nvSpPr>
              <p:spPr bwMode="auto">
                <a:xfrm>
                  <a:off x="449372"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17" name="Group 196">
                <a:extLst>
                  <a:ext uri="{FF2B5EF4-FFF2-40B4-BE49-F238E27FC236}">
                    <a16:creationId xmlns:a16="http://schemas.microsoft.com/office/drawing/2014/main" id="{CFE035AE-1E31-485B-AB16-D7B8D8EDF217}"/>
                  </a:ext>
                </a:extLst>
              </p:cNvPr>
              <p:cNvGrpSpPr>
                <a:grpSpLocks/>
              </p:cNvGrpSpPr>
              <p:nvPr/>
            </p:nvGrpSpPr>
            <p:grpSpPr bwMode="auto">
              <a:xfrm>
                <a:off x="554147" y="31750"/>
                <a:ext cx="69850" cy="53975"/>
                <a:chOff x="554147" y="31750"/>
                <a:chExt cx="44" cy="34"/>
              </a:xfrm>
            </p:grpSpPr>
            <p:sp>
              <p:nvSpPr>
                <p:cNvPr id="372" name="Rectangle 194">
                  <a:extLst>
                    <a:ext uri="{FF2B5EF4-FFF2-40B4-BE49-F238E27FC236}">
                      <a16:creationId xmlns:a16="http://schemas.microsoft.com/office/drawing/2014/main" id="{7CCF7AE5-EA27-4597-96B2-311E79BBF0E9}"/>
                    </a:ext>
                  </a:extLst>
                </p:cNvPr>
                <p:cNvSpPr>
                  <a:spLocks noChangeArrowheads="1"/>
                </p:cNvSpPr>
                <p:nvPr/>
              </p:nvSpPr>
              <p:spPr bwMode="auto">
                <a:xfrm>
                  <a:off x="554147"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73" name="Rectangle 195">
                  <a:extLst>
                    <a:ext uri="{FF2B5EF4-FFF2-40B4-BE49-F238E27FC236}">
                      <a16:creationId xmlns:a16="http://schemas.microsoft.com/office/drawing/2014/main" id="{4554BD54-6A93-4BE0-8CE7-E6ED9664AAFF}"/>
                    </a:ext>
                  </a:extLst>
                </p:cNvPr>
                <p:cNvSpPr>
                  <a:spLocks noChangeArrowheads="1"/>
                </p:cNvSpPr>
                <p:nvPr/>
              </p:nvSpPr>
              <p:spPr bwMode="auto">
                <a:xfrm>
                  <a:off x="554147"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18" name="Group 199">
                <a:extLst>
                  <a:ext uri="{FF2B5EF4-FFF2-40B4-BE49-F238E27FC236}">
                    <a16:creationId xmlns:a16="http://schemas.microsoft.com/office/drawing/2014/main" id="{5F58C06C-5C44-4065-A2EA-3773717A5BD1}"/>
                  </a:ext>
                </a:extLst>
              </p:cNvPr>
              <p:cNvGrpSpPr>
                <a:grpSpLocks/>
              </p:cNvGrpSpPr>
              <p:nvPr/>
            </p:nvGrpSpPr>
            <p:grpSpPr bwMode="auto">
              <a:xfrm>
                <a:off x="657335" y="31750"/>
                <a:ext cx="68263" cy="53975"/>
                <a:chOff x="657335" y="31750"/>
                <a:chExt cx="43" cy="34"/>
              </a:xfrm>
            </p:grpSpPr>
            <p:sp>
              <p:nvSpPr>
                <p:cNvPr id="370" name="Rectangle 197">
                  <a:extLst>
                    <a:ext uri="{FF2B5EF4-FFF2-40B4-BE49-F238E27FC236}">
                      <a16:creationId xmlns:a16="http://schemas.microsoft.com/office/drawing/2014/main" id="{7388EE58-4814-4CA6-9CC5-24975AA68A8E}"/>
                    </a:ext>
                  </a:extLst>
                </p:cNvPr>
                <p:cNvSpPr>
                  <a:spLocks noChangeArrowheads="1"/>
                </p:cNvSpPr>
                <p:nvPr/>
              </p:nvSpPr>
              <p:spPr bwMode="auto">
                <a:xfrm>
                  <a:off x="657335"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71" name="Rectangle 198">
                  <a:extLst>
                    <a:ext uri="{FF2B5EF4-FFF2-40B4-BE49-F238E27FC236}">
                      <a16:creationId xmlns:a16="http://schemas.microsoft.com/office/drawing/2014/main" id="{F453CD5C-7B1F-4CAC-AF39-32BB32409E9F}"/>
                    </a:ext>
                  </a:extLst>
                </p:cNvPr>
                <p:cNvSpPr>
                  <a:spLocks noChangeArrowheads="1"/>
                </p:cNvSpPr>
                <p:nvPr/>
              </p:nvSpPr>
              <p:spPr bwMode="auto">
                <a:xfrm>
                  <a:off x="657335"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19" name="Group 202">
                <a:extLst>
                  <a:ext uri="{FF2B5EF4-FFF2-40B4-BE49-F238E27FC236}">
                    <a16:creationId xmlns:a16="http://schemas.microsoft.com/office/drawing/2014/main" id="{74660219-4280-4E6F-ABE7-76F15F9C9426}"/>
                  </a:ext>
                </a:extLst>
              </p:cNvPr>
              <p:cNvGrpSpPr>
                <a:grpSpLocks/>
              </p:cNvGrpSpPr>
              <p:nvPr/>
            </p:nvGrpSpPr>
            <p:grpSpPr bwMode="auto">
              <a:xfrm>
                <a:off x="758935" y="31750"/>
                <a:ext cx="69850" cy="53975"/>
                <a:chOff x="758935" y="31750"/>
                <a:chExt cx="44" cy="34"/>
              </a:xfrm>
            </p:grpSpPr>
            <p:sp>
              <p:nvSpPr>
                <p:cNvPr id="368" name="Rectangle 200">
                  <a:extLst>
                    <a:ext uri="{FF2B5EF4-FFF2-40B4-BE49-F238E27FC236}">
                      <a16:creationId xmlns:a16="http://schemas.microsoft.com/office/drawing/2014/main" id="{74D48DB7-E513-4A88-9D9E-6C2BDFD2BA6A}"/>
                    </a:ext>
                  </a:extLst>
                </p:cNvPr>
                <p:cNvSpPr>
                  <a:spLocks noChangeArrowheads="1"/>
                </p:cNvSpPr>
                <p:nvPr/>
              </p:nvSpPr>
              <p:spPr bwMode="auto">
                <a:xfrm>
                  <a:off x="758935"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69" name="Rectangle 201">
                  <a:extLst>
                    <a:ext uri="{FF2B5EF4-FFF2-40B4-BE49-F238E27FC236}">
                      <a16:creationId xmlns:a16="http://schemas.microsoft.com/office/drawing/2014/main" id="{6EC94243-F051-4214-BD67-01B1046CF57C}"/>
                    </a:ext>
                  </a:extLst>
                </p:cNvPr>
                <p:cNvSpPr>
                  <a:spLocks noChangeArrowheads="1"/>
                </p:cNvSpPr>
                <p:nvPr/>
              </p:nvSpPr>
              <p:spPr bwMode="auto">
                <a:xfrm>
                  <a:off x="758935"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0" name="Group 533">
                <a:extLst>
                  <a:ext uri="{FF2B5EF4-FFF2-40B4-BE49-F238E27FC236}">
                    <a16:creationId xmlns:a16="http://schemas.microsoft.com/office/drawing/2014/main" id="{24DC3231-2B2E-4226-B9A4-16CED6CED6D5}"/>
                  </a:ext>
                </a:extLst>
              </p:cNvPr>
              <p:cNvGrpSpPr>
                <a:grpSpLocks/>
              </p:cNvGrpSpPr>
              <p:nvPr/>
            </p:nvGrpSpPr>
            <p:grpSpPr bwMode="auto">
              <a:xfrm>
                <a:off x="455722" y="112713"/>
                <a:ext cx="365125" cy="488950"/>
                <a:chOff x="455722" y="112713"/>
                <a:chExt cx="230" cy="308"/>
              </a:xfrm>
            </p:grpSpPr>
            <p:sp>
              <p:nvSpPr>
                <p:cNvPr id="366" name="Freeform 531">
                  <a:extLst>
                    <a:ext uri="{FF2B5EF4-FFF2-40B4-BE49-F238E27FC236}">
                      <a16:creationId xmlns:a16="http://schemas.microsoft.com/office/drawing/2014/main" id="{D6BEE7D7-2AB7-467D-B715-08C375FA6389}"/>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67" name="Freeform 532">
                  <a:extLst>
                    <a:ext uri="{FF2B5EF4-FFF2-40B4-BE49-F238E27FC236}">
                      <a16:creationId xmlns:a16="http://schemas.microsoft.com/office/drawing/2014/main" id="{5DC78EB5-383F-491B-B479-7BF832A989B2}"/>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1" name="Group 548">
                <a:extLst>
                  <a:ext uri="{FF2B5EF4-FFF2-40B4-BE49-F238E27FC236}">
                    <a16:creationId xmlns:a16="http://schemas.microsoft.com/office/drawing/2014/main" id="{47B09A88-C74C-4FF9-B018-4E24133BD456}"/>
                  </a:ext>
                </a:extLst>
              </p:cNvPr>
              <p:cNvGrpSpPr>
                <a:grpSpLocks/>
              </p:cNvGrpSpPr>
              <p:nvPr/>
            </p:nvGrpSpPr>
            <p:grpSpPr bwMode="auto">
              <a:xfrm>
                <a:off x="449372" y="31750"/>
                <a:ext cx="68263" cy="53975"/>
                <a:chOff x="449372" y="31750"/>
                <a:chExt cx="43" cy="34"/>
              </a:xfrm>
            </p:grpSpPr>
            <p:sp>
              <p:nvSpPr>
                <p:cNvPr id="364" name="Rectangle 546">
                  <a:extLst>
                    <a:ext uri="{FF2B5EF4-FFF2-40B4-BE49-F238E27FC236}">
                      <a16:creationId xmlns:a16="http://schemas.microsoft.com/office/drawing/2014/main" id="{2CCBD35A-A9B0-431A-9493-0DD2548B31B2}"/>
                    </a:ext>
                  </a:extLst>
                </p:cNvPr>
                <p:cNvSpPr>
                  <a:spLocks noChangeArrowheads="1"/>
                </p:cNvSpPr>
                <p:nvPr/>
              </p:nvSpPr>
              <p:spPr bwMode="auto">
                <a:xfrm>
                  <a:off x="449372"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65" name="Rectangle 547">
                  <a:extLst>
                    <a:ext uri="{FF2B5EF4-FFF2-40B4-BE49-F238E27FC236}">
                      <a16:creationId xmlns:a16="http://schemas.microsoft.com/office/drawing/2014/main" id="{12DC85A7-6067-4ED1-B3A2-BF91AF5779D0}"/>
                    </a:ext>
                  </a:extLst>
                </p:cNvPr>
                <p:cNvSpPr>
                  <a:spLocks noChangeArrowheads="1"/>
                </p:cNvSpPr>
                <p:nvPr/>
              </p:nvSpPr>
              <p:spPr bwMode="auto">
                <a:xfrm>
                  <a:off x="449372"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2" name="Group 551">
                <a:extLst>
                  <a:ext uri="{FF2B5EF4-FFF2-40B4-BE49-F238E27FC236}">
                    <a16:creationId xmlns:a16="http://schemas.microsoft.com/office/drawing/2014/main" id="{CA0AB609-6FF8-4046-85FF-9DA3BD979B3E}"/>
                  </a:ext>
                </a:extLst>
              </p:cNvPr>
              <p:cNvGrpSpPr>
                <a:grpSpLocks/>
              </p:cNvGrpSpPr>
              <p:nvPr/>
            </p:nvGrpSpPr>
            <p:grpSpPr bwMode="auto">
              <a:xfrm>
                <a:off x="554147" y="31750"/>
                <a:ext cx="72000" cy="53975"/>
                <a:chOff x="554147" y="31750"/>
                <a:chExt cx="44" cy="34"/>
              </a:xfrm>
            </p:grpSpPr>
            <p:sp>
              <p:nvSpPr>
                <p:cNvPr id="362" name="Rectangle 549">
                  <a:extLst>
                    <a:ext uri="{FF2B5EF4-FFF2-40B4-BE49-F238E27FC236}">
                      <a16:creationId xmlns:a16="http://schemas.microsoft.com/office/drawing/2014/main" id="{AABB2BBB-46FA-4329-8803-1D3A53E4591E}"/>
                    </a:ext>
                  </a:extLst>
                </p:cNvPr>
                <p:cNvSpPr>
                  <a:spLocks noChangeArrowheads="1"/>
                </p:cNvSpPr>
                <p:nvPr/>
              </p:nvSpPr>
              <p:spPr bwMode="auto">
                <a:xfrm>
                  <a:off x="554147"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63" name="Rectangle 550">
                  <a:extLst>
                    <a:ext uri="{FF2B5EF4-FFF2-40B4-BE49-F238E27FC236}">
                      <a16:creationId xmlns:a16="http://schemas.microsoft.com/office/drawing/2014/main" id="{8C8C7F9F-C031-4E4E-9CC2-4D077052EF6E}"/>
                    </a:ext>
                  </a:extLst>
                </p:cNvPr>
                <p:cNvSpPr>
                  <a:spLocks noChangeArrowheads="1"/>
                </p:cNvSpPr>
                <p:nvPr/>
              </p:nvSpPr>
              <p:spPr bwMode="auto">
                <a:xfrm>
                  <a:off x="554147"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3" name="Group 554">
                <a:extLst>
                  <a:ext uri="{FF2B5EF4-FFF2-40B4-BE49-F238E27FC236}">
                    <a16:creationId xmlns:a16="http://schemas.microsoft.com/office/drawing/2014/main" id="{2072891E-D458-410A-815B-3BA45256F0F3}"/>
                  </a:ext>
                </a:extLst>
              </p:cNvPr>
              <p:cNvGrpSpPr>
                <a:grpSpLocks/>
              </p:cNvGrpSpPr>
              <p:nvPr/>
            </p:nvGrpSpPr>
            <p:grpSpPr bwMode="auto">
              <a:xfrm>
                <a:off x="657333" y="31750"/>
                <a:ext cx="72000" cy="53975"/>
                <a:chOff x="657333" y="31750"/>
                <a:chExt cx="43" cy="34"/>
              </a:xfrm>
            </p:grpSpPr>
            <p:sp>
              <p:nvSpPr>
                <p:cNvPr id="360" name="Rectangle 552">
                  <a:extLst>
                    <a:ext uri="{FF2B5EF4-FFF2-40B4-BE49-F238E27FC236}">
                      <a16:creationId xmlns:a16="http://schemas.microsoft.com/office/drawing/2014/main" id="{AB2A8A11-F8D7-4D30-B967-58F36100F5F2}"/>
                    </a:ext>
                  </a:extLst>
                </p:cNvPr>
                <p:cNvSpPr>
                  <a:spLocks noChangeArrowheads="1"/>
                </p:cNvSpPr>
                <p:nvPr/>
              </p:nvSpPr>
              <p:spPr bwMode="auto">
                <a:xfrm>
                  <a:off x="657333"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61" name="Rectangle 553">
                  <a:extLst>
                    <a:ext uri="{FF2B5EF4-FFF2-40B4-BE49-F238E27FC236}">
                      <a16:creationId xmlns:a16="http://schemas.microsoft.com/office/drawing/2014/main" id="{451A128E-AD7E-4BFA-9697-3092BD6CE887}"/>
                    </a:ext>
                  </a:extLst>
                </p:cNvPr>
                <p:cNvSpPr>
                  <a:spLocks noChangeArrowheads="1"/>
                </p:cNvSpPr>
                <p:nvPr/>
              </p:nvSpPr>
              <p:spPr bwMode="auto">
                <a:xfrm>
                  <a:off x="657333"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4" name="Group 557">
                <a:extLst>
                  <a:ext uri="{FF2B5EF4-FFF2-40B4-BE49-F238E27FC236}">
                    <a16:creationId xmlns:a16="http://schemas.microsoft.com/office/drawing/2014/main" id="{9A373E30-3BD8-430A-9680-3BEAB6D6A43B}"/>
                  </a:ext>
                </a:extLst>
              </p:cNvPr>
              <p:cNvGrpSpPr>
                <a:grpSpLocks/>
              </p:cNvGrpSpPr>
              <p:nvPr/>
            </p:nvGrpSpPr>
            <p:grpSpPr bwMode="auto">
              <a:xfrm>
                <a:off x="758934" y="31750"/>
                <a:ext cx="72000" cy="53975"/>
                <a:chOff x="758934" y="31750"/>
                <a:chExt cx="44" cy="34"/>
              </a:xfrm>
            </p:grpSpPr>
            <p:sp>
              <p:nvSpPr>
                <p:cNvPr id="358" name="Rectangle 555">
                  <a:extLst>
                    <a:ext uri="{FF2B5EF4-FFF2-40B4-BE49-F238E27FC236}">
                      <a16:creationId xmlns:a16="http://schemas.microsoft.com/office/drawing/2014/main" id="{B8E67C72-89F6-4656-BCFB-7AAB1F1B59D1}"/>
                    </a:ext>
                  </a:extLst>
                </p:cNvPr>
                <p:cNvSpPr>
                  <a:spLocks noChangeArrowheads="1"/>
                </p:cNvSpPr>
                <p:nvPr/>
              </p:nvSpPr>
              <p:spPr bwMode="auto">
                <a:xfrm>
                  <a:off x="758934"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59" name="Rectangle 556">
                  <a:extLst>
                    <a:ext uri="{FF2B5EF4-FFF2-40B4-BE49-F238E27FC236}">
                      <a16:creationId xmlns:a16="http://schemas.microsoft.com/office/drawing/2014/main" id="{22150841-5E39-4D76-A247-D4546A216BEC}"/>
                    </a:ext>
                  </a:extLst>
                </p:cNvPr>
                <p:cNvSpPr>
                  <a:spLocks noChangeArrowheads="1"/>
                </p:cNvSpPr>
                <p:nvPr/>
              </p:nvSpPr>
              <p:spPr bwMode="auto">
                <a:xfrm>
                  <a:off x="758934"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5" name="Group 560">
                <a:extLst>
                  <a:ext uri="{FF2B5EF4-FFF2-40B4-BE49-F238E27FC236}">
                    <a16:creationId xmlns:a16="http://schemas.microsoft.com/office/drawing/2014/main" id="{CEB3B68D-7232-4281-ADEF-83463EFCD67A}"/>
                  </a:ext>
                </a:extLst>
              </p:cNvPr>
              <p:cNvGrpSpPr>
                <a:grpSpLocks/>
              </p:cNvGrpSpPr>
              <p:nvPr/>
            </p:nvGrpSpPr>
            <p:grpSpPr bwMode="auto">
              <a:xfrm>
                <a:off x="455722" y="112713"/>
                <a:ext cx="365125" cy="488950"/>
                <a:chOff x="455722" y="112713"/>
                <a:chExt cx="230" cy="308"/>
              </a:xfrm>
            </p:grpSpPr>
            <p:sp>
              <p:nvSpPr>
                <p:cNvPr id="356" name="Freeform 558">
                  <a:extLst>
                    <a:ext uri="{FF2B5EF4-FFF2-40B4-BE49-F238E27FC236}">
                      <a16:creationId xmlns:a16="http://schemas.microsoft.com/office/drawing/2014/main" id="{3FA0AD6F-6F3D-4418-88F3-EEAFCEE1EB02}"/>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57" name="Freeform 559">
                  <a:extLst>
                    <a:ext uri="{FF2B5EF4-FFF2-40B4-BE49-F238E27FC236}">
                      <a16:creationId xmlns:a16="http://schemas.microsoft.com/office/drawing/2014/main" id="{4C1E8711-6D2D-44ED-AE10-058D81D0F8A2}"/>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6" name="Group 575">
                <a:extLst>
                  <a:ext uri="{FF2B5EF4-FFF2-40B4-BE49-F238E27FC236}">
                    <a16:creationId xmlns:a16="http://schemas.microsoft.com/office/drawing/2014/main" id="{942B59E3-A8E9-4D64-BDE0-7ECB4A78A204}"/>
                  </a:ext>
                </a:extLst>
              </p:cNvPr>
              <p:cNvGrpSpPr>
                <a:grpSpLocks/>
              </p:cNvGrpSpPr>
              <p:nvPr/>
            </p:nvGrpSpPr>
            <p:grpSpPr bwMode="auto">
              <a:xfrm>
                <a:off x="449371" y="31750"/>
                <a:ext cx="72000" cy="53975"/>
                <a:chOff x="449371" y="31750"/>
                <a:chExt cx="43" cy="34"/>
              </a:xfrm>
            </p:grpSpPr>
            <p:sp>
              <p:nvSpPr>
                <p:cNvPr id="354" name="Rectangle 573">
                  <a:extLst>
                    <a:ext uri="{FF2B5EF4-FFF2-40B4-BE49-F238E27FC236}">
                      <a16:creationId xmlns:a16="http://schemas.microsoft.com/office/drawing/2014/main" id="{EC8FAE79-02F6-4A2E-A744-618B6F76F4E3}"/>
                    </a:ext>
                  </a:extLst>
                </p:cNvPr>
                <p:cNvSpPr>
                  <a:spLocks noChangeArrowheads="1"/>
                </p:cNvSpPr>
                <p:nvPr/>
              </p:nvSpPr>
              <p:spPr bwMode="auto">
                <a:xfrm>
                  <a:off x="449371"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55" name="Rectangle 574">
                  <a:extLst>
                    <a:ext uri="{FF2B5EF4-FFF2-40B4-BE49-F238E27FC236}">
                      <a16:creationId xmlns:a16="http://schemas.microsoft.com/office/drawing/2014/main" id="{C92FAF8F-E30F-4F55-BF87-C14D8D785A5D}"/>
                    </a:ext>
                  </a:extLst>
                </p:cNvPr>
                <p:cNvSpPr>
                  <a:spLocks noChangeArrowheads="1"/>
                </p:cNvSpPr>
                <p:nvPr/>
              </p:nvSpPr>
              <p:spPr bwMode="auto">
                <a:xfrm>
                  <a:off x="449371"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7" name="Group 193">
                <a:extLst>
                  <a:ext uri="{FF2B5EF4-FFF2-40B4-BE49-F238E27FC236}">
                    <a16:creationId xmlns:a16="http://schemas.microsoft.com/office/drawing/2014/main" id="{C12C3142-E624-487C-A644-53926E408D9F}"/>
                  </a:ext>
                </a:extLst>
              </p:cNvPr>
              <p:cNvGrpSpPr>
                <a:grpSpLocks/>
              </p:cNvGrpSpPr>
              <p:nvPr/>
            </p:nvGrpSpPr>
            <p:grpSpPr bwMode="auto">
              <a:xfrm>
                <a:off x="444330" y="629518"/>
                <a:ext cx="68263" cy="53975"/>
                <a:chOff x="444330" y="629518"/>
                <a:chExt cx="43" cy="34"/>
              </a:xfrm>
            </p:grpSpPr>
            <p:sp>
              <p:nvSpPr>
                <p:cNvPr id="352" name="Rectangle 191">
                  <a:extLst>
                    <a:ext uri="{FF2B5EF4-FFF2-40B4-BE49-F238E27FC236}">
                      <a16:creationId xmlns:a16="http://schemas.microsoft.com/office/drawing/2014/main" id="{50944613-2DF5-4C46-BE95-1E27538964AD}"/>
                    </a:ext>
                  </a:extLst>
                </p:cNvPr>
                <p:cNvSpPr>
                  <a:spLocks noChangeArrowheads="1"/>
                </p:cNvSpPr>
                <p:nvPr/>
              </p:nvSpPr>
              <p:spPr bwMode="auto">
                <a:xfrm>
                  <a:off x="444330"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53" name="Rectangle 192">
                  <a:extLst>
                    <a:ext uri="{FF2B5EF4-FFF2-40B4-BE49-F238E27FC236}">
                      <a16:creationId xmlns:a16="http://schemas.microsoft.com/office/drawing/2014/main" id="{4A73203B-CC0D-4827-B97F-25D7D48927D9}"/>
                    </a:ext>
                  </a:extLst>
                </p:cNvPr>
                <p:cNvSpPr>
                  <a:spLocks noChangeArrowheads="1"/>
                </p:cNvSpPr>
                <p:nvPr/>
              </p:nvSpPr>
              <p:spPr bwMode="auto">
                <a:xfrm>
                  <a:off x="444330"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8" name="Group 196">
                <a:extLst>
                  <a:ext uri="{FF2B5EF4-FFF2-40B4-BE49-F238E27FC236}">
                    <a16:creationId xmlns:a16="http://schemas.microsoft.com/office/drawing/2014/main" id="{3232F506-CB80-4B02-BA17-14E0E9073B66}"/>
                  </a:ext>
                </a:extLst>
              </p:cNvPr>
              <p:cNvGrpSpPr>
                <a:grpSpLocks/>
              </p:cNvGrpSpPr>
              <p:nvPr/>
            </p:nvGrpSpPr>
            <p:grpSpPr bwMode="auto">
              <a:xfrm>
                <a:off x="549105" y="629518"/>
                <a:ext cx="69850" cy="53975"/>
                <a:chOff x="549105" y="629518"/>
                <a:chExt cx="44" cy="34"/>
              </a:xfrm>
            </p:grpSpPr>
            <p:sp>
              <p:nvSpPr>
                <p:cNvPr id="350" name="Rectangle 194">
                  <a:extLst>
                    <a:ext uri="{FF2B5EF4-FFF2-40B4-BE49-F238E27FC236}">
                      <a16:creationId xmlns:a16="http://schemas.microsoft.com/office/drawing/2014/main" id="{8984FFFC-3970-4BF4-BB04-AFD5EC191D07}"/>
                    </a:ext>
                  </a:extLst>
                </p:cNvPr>
                <p:cNvSpPr>
                  <a:spLocks noChangeArrowheads="1"/>
                </p:cNvSpPr>
                <p:nvPr/>
              </p:nvSpPr>
              <p:spPr bwMode="auto">
                <a:xfrm>
                  <a:off x="549105"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51" name="Rectangle 195">
                  <a:extLst>
                    <a:ext uri="{FF2B5EF4-FFF2-40B4-BE49-F238E27FC236}">
                      <a16:creationId xmlns:a16="http://schemas.microsoft.com/office/drawing/2014/main" id="{799B9B6A-DF58-4BCD-8661-D9DEBF198AAF}"/>
                    </a:ext>
                  </a:extLst>
                </p:cNvPr>
                <p:cNvSpPr>
                  <a:spLocks noChangeArrowheads="1"/>
                </p:cNvSpPr>
                <p:nvPr/>
              </p:nvSpPr>
              <p:spPr bwMode="auto">
                <a:xfrm>
                  <a:off x="549105"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29" name="Group 199">
                <a:extLst>
                  <a:ext uri="{FF2B5EF4-FFF2-40B4-BE49-F238E27FC236}">
                    <a16:creationId xmlns:a16="http://schemas.microsoft.com/office/drawing/2014/main" id="{10219356-2083-4A34-917E-CA5EE12D7954}"/>
                  </a:ext>
                </a:extLst>
              </p:cNvPr>
              <p:cNvGrpSpPr>
                <a:grpSpLocks/>
              </p:cNvGrpSpPr>
              <p:nvPr/>
            </p:nvGrpSpPr>
            <p:grpSpPr bwMode="auto">
              <a:xfrm>
                <a:off x="652293" y="629518"/>
                <a:ext cx="68263" cy="53975"/>
                <a:chOff x="652293" y="629518"/>
                <a:chExt cx="43" cy="34"/>
              </a:xfrm>
            </p:grpSpPr>
            <p:sp>
              <p:nvSpPr>
                <p:cNvPr id="348" name="Rectangle 197">
                  <a:extLst>
                    <a:ext uri="{FF2B5EF4-FFF2-40B4-BE49-F238E27FC236}">
                      <a16:creationId xmlns:a16="http://schemas.microsoft.com/office/drawing/2014/main" id="{53BAF09D-6F0A-49F3-BCB7-4C021A9A664A}"/>
                    </a:ext>
                  </a:extLst>
                </p:cNvPr>
                <p:cNvSpPr>
                  <a:spLocks noChangeArrowheads="1"/>
                </p:cNvSpPr>
                <p:nvPr/>
              </p:nvSpPr>
              <p:spPr bwMode="auto">
                <a:xfrm>
                  <a:off x="652293"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9" name="Rectangle 198">
                  <a:extLst>
                    <a:ext uri="{FF2B5EF4-FFF2-40B4-BE49-F238E27FC236}">
                      <a16:creationId xmlns:a16="http://schemas.microsoft.com/office/drawing/2014/main" id="{41F5019D-BD0F-4397-A5F6-9495690A46C1}"/>
                    </a:ext>
                  </a:extLst>
                </p:cNvPr>
                <p:cNvSpPr>
                  <a:spLocks noChangeArrowheads="1"/>
                </p:cNvSpPr>
                <p:nvPr/>
              </p:nvSpPr>
              <p:spPr bwMode="auto">
                <a:xfrm>
                  <a:off x="652293"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30" name="Group 202">
                <a:extLst>
                  <a:ext uri="{FF2B5EF4-FFF2-40B4-BE49-F238E27FC236}">
                    <a16:creationId xmlns:a16="http://schemas.microsoft.com/office/drawing/2014/main" id="{A2813801-5A20-4FED-BF86-A64209DE1CB7}"/>
                  </a:ext>
                </a:extLst>
              </p:cNvPr>
              <p:cNvGrpSpPr>
                <a:grpSpLocks/>
              </p:cNvGrpSpPr>
              <p:nvPr/>
            </p:nvGrpSpPr>
            <p:grpSpPr bwMode="auto">
              <a:xfrm>
                <a:off x="753893" y="629518"/>
                <a:ext cx="69850" cy="53975"/>
                <a:chOff x="753893" y="629518"/>
                <a:chExt cx="44" cy="34"/>
              </a:xfrm>
            </p:grpSpPr>
            <p:sp>
              <p:nvSpPr>
                <p:cNvPr id="346" name="Rectangle 200">
                  <a:extLst>
                    <a:ext uri="{FF2B5EF4-FFF2-40B4-BE49-F238E27FC236}">
                      <a16:creationId xmlns:a16="http://schemas.microsoft.com/office/drawing/2014/main" id="{22B68463-3034-4622-9579-629312C19E39}"/>
                    </a:ext>
                  </a:extLst>
                </p:cNvPr>
                <p:cNvSpPr>
                  <a:spLocks noChangeArrowheads="1"/>
                </p:cNvSpPr>
                <p:nvPr/>
              </p:nvSpPr>
              <p:spPr bwMode="auto">
                <a:xfrm>
                  <a:off x="753893"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7" name="Rectangle 201">
                  <a:extLst>
                    <a:ext uri="{FF2B5EF4-FFF2-40B4-BE49-F238E27FC236}">
                      <a16:creationId xmlns:a16="http://schemas.microsoft.com/office/drawing/2014/main" id="{E96FF519-3CC2-4196-84F0-8F29E0DA2926}"/>
                    </a:ext>
                  </a:extLst>
                </p:cNvPr>
                <p:cNvSpPr>
                  <a:spLocks noChangeArrowheads="1"/>
                </p:cNvSpPr>
                <p:nvPr/>
              </p:nvSpPr>
              <p:spPr bwMode="auto">
                <a:xfrm>
                  <a:off x="753893"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31" name="Group 548">
                <a:extLst>
                  <a:ext uri="{FF2B5EF4-FFF2-40B4-BE49-F238E27FC236}">
                    <a16:creationId xmlns:a16="http://schemas.microsoft.com/office/drawing/2014/main" id="{341DFFAB-2F5B-46B6-837B-C4D4B5357A73}"/>
                  </a:ext>
                </a:extLst>
              </p:cNvPr>
              <p:cNvGrpSpPr>
                <a:grpSpLocks/>
              </p:cNvGrpSpPr>
              <p:nvPr/>
            </p:nvGrpSpPr>
            <p:grpSpPr bwMode="auto">
              <a:xfrm>
                <a:off x="444330" y="629518"/>
                <a:ext cx="68263" cy="53975"/>
                <a:chOff x="444330" y="629518"/>
                <a:chExt cx="43" cy="34"/>
              </a:xfrm>
            </p:grpSpPr>
            <p:sp>
              <p:nvSpPr>
                <p:cNvPr id="344" name="Rectangle 546">
                  <a:extLst>
                    <a:ext uri="{FF2B5EF4-FFF2-40B4-BE49-F238E27FC236}">
                      <a16:creationId xmlns:a16="http://schemas.microsoft.com/office/drawing/2014/main" id="{A923F039-BBBB-44C8-9470-81D7E17C0542}"/>
                    </a:ext>
                  </a:extLst>
                </p:cNvPr>
                <p:cNvSpPr>
                  <a:spLocks noChangeArrowheads="1"/>
                </p:cNvSpPr>
                <p:nvPr/>
              </p:nvSpPr>
              <p:spPr bwMode="auto">
                <a:xfrm>
                  <a:off x="444330"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5" name="Rectangle 547">
                  <a:extLst>
                    <a:ext uri="{FF2B5EF4-FFF2-40B4-BE49-F238E27FC236}">
                      <a16:creationId xmlns:a16="http://schemas.microsoft.com/office/drawing/2014/main" id="{286E83C2-A0F1-4292-9AF3-322C32A9701C}"/>
                    </a:ext>
                  </a:extLst>
                </p:cNvPr>
                <p:cNvSpPr>
                  <a:spLocks noChangeArrowheads="1"/>
                </p:cNvSpPr>
                <p:nvPr/>
              </p:nvSpPr>
              <p:spPr bwMode="auto">
                <a:xfrm>
                  <a:off x="444330"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32" name="Group 551">
                <a:extLst>
                  <a:ext uri="{FF2B5EF4-FFF2-40B4-BE49-F238E27FC236}">
                    <a16:creationId xmlns:a16="http://schemas.microsoft.com/office/drawing/2014/main" id="{608FCED8-5CF7-41A3-B910-6EFF0582BD35}"/>
                  </a:ext>
                </a:extLst>
              </p:cNvPr>
              <p:cNvGrpSpPr>
                <a:grpSpLocks/>
              </p:cNvGrpSpPr>
              <p:nvPr/>
            </p:nvGrpSpPr>
            <p:grpSpPr bwMode="auto">
              <a:xfrm>
                <a:off x="549105" y="629518"/>
                <a:ext cx="72000" cy="53975"/>
                <a:chOff x="549105" y="629518"/>
                <a:chExt cx="44" cy="34"/>
              </a:xfrm>
            </p:grpSpPr>
            <p:sp>
              <p:nvSpPr>
                <p:cNvPr id="342" name="Rectangle 549">
                  <a:extLst>
                    <a:ext uri="{FF2B5EF4-FFF2-40B4-BE49-F238E27FC236}">
                      <a16:creationId xmlns:a16="http://schemas.microsoft.com/office/drawing/2014/main" id="{3251FE2D-2C20-48C5-9A5A-F2527888A453}"/>
                    </a:ext>
                  </a:extLst>
                </p:cNvPr>
                <p:cNvSpPr>
                  <a:spLocks noChangeArrowheads="1"/>
                </p:cNvSpPr>
                <p:nvPr/>
              </p:nvSpPr>
              <p:spPr bwMode="auto">
                <a:xfrm>
                  <a:off x="549105"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3" name="Rectangle 550">
                  <a:extLst>
                    <a:ext uri="{FF2B5EF4-FFF2-40B4-BE49-F238E27FC236}">
                      <a16:creationId xmlns:a16="http://schemas.microsoft.com/office/drawing/2014/main" id="{625E7FFB-69B6-46CB-B7D2-D2B401280461}"/>
                    </a:ext>
                  </a:extLst>
                </p:cNvPr>
                <p:cNvSpPr>
                  <a:spLocks noChangeArrowheads="1"/>
                </p:cNvSpPr>
                <p:nvPr/>
              </p:nvSpPr>
              <p:spPr bwMode="auto">
                <a:xfrm>
                  <a:off x="549105"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33" name="Group 554">
                <a:extLst>
                  <a:ext uri="{FF2B5EF4-FFF2-40B4-BE49-F238E27FC236}">
                    <a16:creationId xmlns:a16="http://schemas.microsoft.com/office/drawing/2014/main" id="{3BDB5B30-92DB-427B-A0A5-8C9EE9C3C948}"/>
                  </a:ext>
                </a:extLst>
              </p:cNvPr>
              <p:cNvGrpSpPr>
                <a:grpSpLocks/>
              </p:cNvGrpSpPr>
              <p:nvPr/>
            </p:nvGrpSpPr>
            <p:grpSpPr bwMode="auto">
              <a:xfrm>
                <a:off x="652291" y="629518"/>
                <a:ext cx="72000" cy="53975"/>
                <a:chOff x="652291" y="629518"/>
                <a:chExt cx="43" cy="34"/>
              </a:xfrm>
            </p:grpSpPr>
            <p:sp>
              <p:nvSpPr>
                <p:cNvPr id="340" name="Rectangle 552">
                  <a:extLst>
                    <a:ext uri="{FF2B5EF4-FFF2-40B4-BE49-F238E27FC236}">
                      <a16:creationId xmlns:a16="http://schemas.microsoft.com/office/drawing/2014/main" id="{A5AC5A53-B995-42AE-9E03-DDF843114241}"/>
                    </a:ext>
                  </a:extLst>
                </p:cNvPr>
                <p:cNvSpPr>
                  <a:spLocks noChangeArrowheads="1"/>
                </p:cNvSpPr>
                <p:nvPr/>
              </p:nvSpPr>
              <p:spPr bwMode="auto">
                <a:xfrm>
                  <a:off x="652291"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1" name="Rectangle 553">
                  <a:extLst>
                    <a:ext uri="{FF2B5EF4-FFF2-40B4-BE49-F238E27FC236}">
                      <a16:creationId xmlns:a16="http://schemas.microsoft.com/office/drawing/2014/main" id="{FA7CAC6E-4E53-4DF3-8606-4D2247932E45}"/>
                    </a:ext>
                  </a:extLst>
                </p:cNvPr>
                <p:cNvSpPr>
                  <a:spLocks noChangeArrowheads="1"/>
                </p:cNvSpPr>
                <p:nvPr/>
              </p:nvSpPr>
              <p:spPr bwMode="auto">
                <a:xfrm>
                  <a:off x="652291"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34" name="Group 557">
                <a:extLst>
                  <a:ext uri="{FF2B5EF4-FFF2-40B4-BE49-F238E27FC236}">
                    <a16:creationId xmlns:a16="http://schemas.microsoft.com/office/drawing/2014/main" id="{86551877-B288-416F-A167-A22113548F66}"/>
                  </a:ext>
                </a:extLst>
              </p:cNvPr>
              <p:cNvGrpSpPr>
                <a:grpSpLocks/>
              </p:cNvGrpSpPr>
              <p:nvPr/>
            </p:nvGrpSpPr>
            <p:grpSpPr bwMode="auto">
              <a:xfrm>
                <a:off x="753892" y="629518"/>
                <a:ext cx="72000" cy="53975"/>
                <a:chOff x="753892" y="629518"/>
                <a:chExt cx="44" cy="34"/>
              </a:xfrm>
            </p:grpSpPr>
            <p:sp>
              <p:nvSpPr>
                <p:cNvPr id="338" name="Rectangle 555">
                  <a:extLst>
                    <a:ext uri="{FF2B5EF4-FFF2-40B4-BE49-F238E27FC236}">
                      <a16:creationId xmlns:a16="http://schemas.microsoft.com/office/drawing/2014/main" id="{F3759B34-8294-4B62-B121-5A7467B6C31E}"/>
                    </a:ext>
                  </a:extLst>
                </p:cNvPr>
                <p:cNvSpPr>
                  <a:spLocks noChangeArrowheads="1"/>
                </p:cNvSpPr>
                <p:nvPr/>
              </p:nvSpPr>
              <p:spPr bwMode="auto">
                <a:xfrm>
                  <a:off x="753892"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39" name="Rectangle 556">
                  <a:extLst>
                    <a:ext uri="{FF2B5EF4-FFF2-40B4-BE49-F238E27FC236}">
                      <a16:creationId xmlns:a16="http://schemas.microsoft.com/office/drawing/2014/main" id="{0EA8A9CA-0494-4DDF-A5E3-3B0508D23C6C}"/>
                    </a:ext>
                  </a:extLst>
                </p:cNvPr>
                <p:cNvSpPr>
                  <a:spLocks noChangeArrowheads="1"/>
                </p:cNvSpPr>
                <p:nvPr/>
              </p:nvSpPr>
              <p:spPr bwMode="auto">
                <a:xfrm>
                  <a:off x="753892"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35" name="Group 575">
                <a:extLst>
                  <a:ext uri="{FF2B5EF4-FFF2-40B4-BE49-F238E27FC236}">
                    <a16:creationId xmlns:a16="http://schemas.microsoft.com/office/drawing/2014/main" id="{CD29DDAE-54D3-4A6D-B418-2E579F0ACD7B}"/>
                  </a:ext>
                </a:extLst>
              </p:cNvPr>
              <p:cNvGrpSpPr>
                <a:grpSpLocks/>
              </p:cNvGrpSpPr>
              <p:nvPr/>
            </p:nvGrpSpPr>
            <p:grpSpPr bwMode="auto">
              <a:xfrm>
                <a:off x="444329" y="629518"/>
                <a:ext cx="72000" cy="53975"/>
                <a:chOff x="444329" y="629518"/>
                <a:chExt cx="43" cy="34"/>
              </a:xfrm>
            </p:grpSpPr>
            <p:sp>
              <p:nvSpPr>
                <p:cNvPr id="336" name="Rectangle 573">
                  <a:extLst>
                    <a:ext uri="{FF2B5EF4-FFF2-40B4-BE49-F238E27FC236}">
                      <a16:creationId xmlns:a16="http://schemas.microsoft.com/office/drawing/2014/main" id="{2C33AED4-03A7-40C6-A649-43F391A609DB}"/>
                    </a:ext>
                  </a:extLst>
                </p:cNvPr>
                <p:cNvSpPr>
                  <a:spLocks noChangeArrowheads="1"/>
                </p:cNvSpPr>
                <p:nvPr/>
              </p:nvSpPr>
              <p:spPr bwMode="auto">
                <a:xfrm>
                  <a:off x="444329"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37" name="Rectangle 574">
                  <a:extLst>
                    <a:ext uri="{FF2B5EF4-FFF2-40B4-BE49-F238E27FC236}">
                      <a16:creationId xmlns:a16="http://schemas.microsoft.com/office/drawing/2014/main" id="{3F034AAB-DA5F-49E9-A8E3-7E6DFE8FD9EC}"/>
                    </a:ext>
                  </a:extLst>
                </p:cNvPr>
                <p:cNvSpPr>
                  <a:spLocks noChangeArrowheads="1"/>
                </p:cNvSpPr>
                <p:nvPr/>
              </p:nvSpPr>
              <p:spPr bwMode="auto">
                <a:xfrm>
                  <a:off x="444329"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123" name="Groep 122">
              <a:extLst>
                <a:ext uri="{FF2B5EF4-FFF2-40B4-BE49-F238E27FC236}">
                  <a16:creationId xmlns:a16="http://schemas.microsoft.com/office/drawing/2014/main" id="{DA23E731-6655-4C17-A678-F5948C7CB3B2}"/>
                </a:ext>
              </a:extLst>
            </p:cNvPr>
            <p:cNvGrpSpPr/>
            <p:nvPr/>
          </p:nvGrpSpPr>
          <p:grpSpPr>
            <a:xfrm>
              <a:off x="845713" y="33697"/>
              <a:ext cx="386605" cy="651743"/>
              <a:chOff x="845713" y="33697"/>
              <a:chExt cx="386605" cy="651743"/>
            </a:xfrm>
          </p:grpSpPr>
          <p:grpSp>
            <p:nvGrpSpPr>
              <p:cNvPr id="252" name="Group 178">
                <a:extLst>
                  <a:ext uri="{FF2B5EF4-FFF2-40B4-BE49-F238E27FC236}">
                    <a16:creationId xmlns:a16="http://schemas.microsoft.com/office/drawing/2014/main" id="{95644394-63BA-46DF-A2B2-63C9F71D0E2C}"/>
                  </a:ext>
                </a:extLst>
              </p:cNvPr>
              <p:cNvGrpSpPr>
                <a:grpSpLocks/>
              </p:cNvGrpSpPr>
              <p:nvPr/>
            </p:nvGrpSpPr>
            <p:grpSpPr bwMode="auto">
              <a:xfrm>
                <a:off x="857106" y="114660"/>
                <a:ext cx="365125" cy="488950"/>
                <a:chOff x="857106" y="114660"/>
                <a:chExt cx="230" cy="308"/>
              </a:xfrm>
            </p:grpSpPr>
            <p:sp>
              <p:nvSpPr>
                <p:cNvPr id="313" name="Freeform 176">
                  <a:extLst>
                    <a:ext uri="{FF2B5EF4-FFF2-40B4-BE49-F238E27FC236}">
                      <a16:creationId xmlns:a16="http://schemas.microsoft.com/office/drawing/2014/main" id="{0FA4A306-EFC7-4EC7-B3B2-2D31B25BC943}"/>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4" name="Freeform 177">
                  <a:extLst>
                    <a:ext uri="{FF2B5EF4-FFF2-40B4-BE49-F238E27FC236}">
                      <a16:creationId xmlns:a16="http://schemas.microsoft.com/office/drawing/2014/main" id="{29194287-A4FA-4DF9-AA83-52195A67FBEB}"/>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3" name="Group 193">
                <a:extLst>
                  <a:ext uri="{FF2B5EF4-FFF2-40B4-BE49-F238E27FC236}">
                    <a16:creationId xmlns:a16="http://schemas.microsoft.com/office/drawing/2014/main" id="{95C0D287-2FE1-47BC-A508-29DDFA1C7E53}"/>
                  </a:ext>
                </a:extLst>
              </p:cNvPr>
              <p:cNvGrpSpPr>
                <a:grpSpLocks/>
              </p:cNvGrpSpPr>
              <p:nvPr/>
            </p:nvGrpSpPr>
            <p:grpSpPr bwMode="auto">
              <a:xfrm>
                <a:off x="850756" y="33697"/>
                <a:ext cx="68263" cy="53975"/>
                <a:chOff x="850756" y="33697"/>
                <a:chExt cx="43" cy="34"/>
              </a:xfrm>
            </p:grpSpPr>
            <p:sp>
              <p:nvSpPr>
                <p:cNvPr id="311" name="Rectangle 191">
                  <a:extLst>
                    <a:ext uri="{FF2B5EF4-FFF2-40B4-BE49-F238E27FC236}">
                      <a16:creationId xmlns:a16="http://schemas.microsoft.com/office/drawing/2014/main" id="{67255806-A4A2-42AA-913F-52D5B0707231}"/>
                    </a:ext>
                  </a:extLst>
                </p:cNvPr>
                <p:cNvSpPr>
                  <a:spLocks noChangeArrowheads="1"/>
                </p:cNvSpPr>
                <p:nvPr/>
              </p:nvSpPr>
              <p:spPr bwMode="auto">
                <a:xfrm>
                  <a:off x="85075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2" name="Rectangle 192">
                  <a:extLst>
                    <a:ext uri="{FF2B5EF4-FFF2-40B4-BE49-F238E27FC236}">
                      <a16:creationId xmlns:a16="http://schemas.microsoft.com/office/drawing/2014/main" id="{49C96509-AF88-49A9-B11B-D285C9EFC024}"/>
                    </a:ext>
                  </a:extLst>
                </p:cNvPr>
                <p:cNvSpPr>
                  <a:spLocks noChangeArrowheads="1"/>
                </p:cNvSpPr>
                <p:nvPr/>
              </p:nvSpPr>
              <p:spPr bwMode="auto">
                <a:xfrm>
                  <a:off x="85075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4" name="Group 196">
                <a:extLst>
                  <a:ext uri="{FF2B5EF4-FFF2-40B4-BE49-F238E27FC236}">
                    <a16:creationId xmlns:a16="http://schemas.microsoft.com/office/drawing/2014/main" id="{26C546AF-C991-4AF3-B7D0-EE5237ED0338}"/>
                  </a:ext>
                </a:extLst>
              </p:cNvPr>
              <p:cNvGrpSpPr>
                <a:grpSpLocks/>
              </p:cNvGrpSpPr>
              <p:nvPr/>
            </p:nvGrpSpPr>
            <p:grpSpPr bwMode="auto">
              <a:xfrm>
                <a:off x="955531" y="33697"/>
                <a:ext cx="69850" cy="53975"/>
                <a:chOff x="955531" y="33697"/>
                <a:chExt cx="44" cy="34"/>
              </a:xfrm>
            </p:grpSpPr>
            <p:sp>
              <p:nvSpPr>
                <p:cNvPr id="309" name="Rectangle 194">
                  <a:extLst>
                    <a:ext uri="{FF2B5EF4-FFF2-40B4-BE49-F238E27FC236}">
                      <a16:creationId xmlns:a16="http://schemas.microsoft.com/office/drawing/2014/main" id="{3DA0B6B1-0287-48D0-B367-A7C4F2BA68D2}"/>
                    </a:ext>
                  </a:extLst>
                </p:cNvPr>
                <p:cNvSpPr>
                  <a:spLocks noChangeArrowheads="1"/>
                </p:cNvSpPr>
                <p:nvPr/>
              </p:nvSpPr>
              <p:spPr bwMode="auto">
                <a:xfrm>
                  <a:off x="95553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0" name="Rectangle 195">
                  <a:extLst>
                    <a:ext uri="{FF2B5EF4-FFF2-40B4-BE49-F238E27FC236}">
                      <a16:creationId xmlns:a16="http://schemas.microsoft.com/office/drawing/2014/main" id="{37BCD593-BE29-49E5-B69E-792DFBD696DC}"/>
                    </a:ext>
                  </a:extLst>
                </p:cNvPr>
                <p:cNvSpPr>
                  <a:spLocks noChangeArrowheads="1"/>
                </p:cNvSpPr>
                <p:nvPr/>
              </p:nvSpPr>
              <p:spPr bwMode="auto">
                <a:xfrm>
                  <a:off x="95553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5" name="Group 199">
                <a:extLst>
                  <a:ext uri="{FF2B5EF4-FFF2-40B4-BE49-F238E27FC236}">
                    <a16:creationId xmlns:a16="http://schemas.microsoft.com/office/drawing/2014/main" id="{6AE68140-0044-4DB5-B5D9-DA24AEAE61D7}"/>
                  </a:ext>
                </a:extLst>
              </p:cNvPr>
              <p:cNvGrpSpPr>
                <a:grpSpLocks/>
              </p:cNvGrpSpPr>
              <p:nvPr/>
            </p:nvGrpSpPr>
            <p:grpSpPr bwMode="auto">
              <a:xfrm>
                <a:off x="1058719" y="33697"/>
                <a:ext cx="68263" cy="53975"/>
                <a:chOff x="1058719" y="33697"/>
                <a:chExt cx="43" cy="34"/>
              </a:xfrm>
            </p:grpSpPr>
            <p:sp>
              <p:nvSpPr>
                <p:cNvPr id="307" name="Rectangle 197">
                  <a:extLst>
                    <a:ext uri="{FF2B5EF4-FFF2-40B4-BE49-F238E27FC236}">
                      <a16:creationId xmlns:a16="http://schemas.microsoft.com/office/drawing/2014/main" id="{1DCC17C3-BB5C-4EEC-A18E-1568A37F5A0D}"/>
                    </a:ext>
                  </a:extLst>
                </p:cNvPr>
                <p:cNvSpPr>
                  <a:spLocks noChangeArrowheads="1"/>
                </p:cNvSpPr>
                <p:nvPr/>
              </p:nvSpPr>
              <p:spPr bwMode="auto">
                <a:xfrm>
                  <a:off x="1058719"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08" name="Rectangle 198">
                  <a:extLst>
                    <a:ext uri="{FF2B5EF4-FFF2-40B4-BE49-F238E27FC236}">
                      <a16:creationId xmlns:a16="http://schemas.microsoft.com/office/drawing/2014/main" id="{75B30876-CA7C-4D89-934D-8C8BAAEA6747}"/>
                    </a:ext>
                  </a:extLst>
                </p:cNvPr>
                <p:cNvSpPr>
                  <a:spLocks noChangeArrowheads="1"/>
                </p:cNvSpPr>
                <p:nvPr/>
              </p:nvSpPr>
              <p:spPr bwMode="auto">
                <a:xfrm>
                  <a:off x="1058719"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6" name="Group 202">
                <a:extLst>
                  <a:ext uri="{FF2B5EF4-FFF2-40B4-BE49-F238E27FC236}">
                    <a16:creationId xmlns:a16="http://schemas.microsoft.com/office/drawing/2014/main" id="{DE5A95D6-D93A-4A92-A8FC-C23076431521}"/>
                  </a:ext>
                </a:extLst>
              </p:cNvPr>
              <p:cNvGrpSpPr>
                <a:grpSpLocks/>
              </p:cNvGrpSpPr>
              <p:nvPr/>
            </p:nvGrpSpPr>
            <p:grpSpPr bwMode="auto">
              <a:xfrm>
                <a:off x="1160319" y="33697"/>
                <a:ext cx="69850" cy="53975"/>
                <a:chOff x="1160319" y="33697"/>
                <a:chExt cx="44" cy="34"/>
              </a:xfrm>
            </p:grpSpPr>
            <p:sp>
              <p:nvSpPr>
                <p:cNvPr id="305" name="Rectangle 200">
                  <a:extLst>
                    <a:ext uri="{FF2B5EF4-FFF2-40B4-BE49-F238E27FC236}">
                      <a16:creationId xmlns:a16="http://schemas.microsoft.com/office/drawing/2014/main" id="{9C82DD9E-484E-44A2-B67F-5A97D867BB34}"/>
                    </a:ext>
                  </a:extLst>
                </p:cNvPr>
                <p:cNvSpPr>
                  <a:spLocks noChangeArrowheads="1"/>
                </p:cNvSpPr>
                <p:nvPr/>
              </p:nvSpPr>
              <p:spPr bwMode="auto">
                <a:xfrm>
                  <a:off x="1160319"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06" name="Rectangle 201">
                  <a:extLst>
                    <a:ext uri="{FF2B5EF4-FFF2-40B4-BE49-F238E27FC236}">
                      <a16:creationId xmlns:a16="http://schemas.microsoft.com/office/drawing/2014/main" id="{FB4D8614-D072-4CAF-A88D-99595AFE3AB4}"/>
                    </a:ext>
                  </a:extLst>
                </p:cNvPr>
                <p:cNvSpPr>
                  <a:spLocks noChangeArrowheads="1"/>
                </p:cNvSpPr>
                <p:nvPr/>
              </p:nvSpPr>
              <p:spPr bwMode="auto">
                <a:xfrm>
                  <a:off x="1160319"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7" name="Group 533">
                <a:extLst>
                  <a:ext uri="{FF2B5EF4-FFF2-40B4-BE49-F238E27FC236}">
                    <a16:creationId xmlns:a16="http://schemas.microsoft.com/office/drawing/2014/main" id="{CAE32E1F-B084-42DC-8B45-DE71394255AE}"/>
                  </a:ext>
                </a:extLst>
              </p:cNvPr>
              <p:cNvGrpSpPr>
                <a:grpSpLocks/>
              </p:cNvGrpSpPr>
              <p:nvPr/>
            </p:nvGrpSpPr>
            <p:grpSpPr bwMode="auto">
              <a:xfrm>
                <a:off x="857106" y="114660"/>
                <a:ext cx="365125" cy="488950"/>
                <a:chOff x="857106" y="114660"/>
                <a:chExt cx="230" cy="308"/>
              </a:xfrm>
            </p:grpSpPr>
            <p:sp>
              <p:nvSpPr>
                <p:cNvPr id="303" name="Freeform 531">
                  <a:extLst>
                    <a:ext uri="{FF2B5EF4-FFF2-40B4-BE49-F238E27FC236}">
                      <a16:creationId xmlns:a16="http://schemas.microsoft.com/office/drawing/2014/main" id="{51F0B014-3316-4794-8D62-8293E8E9C232}"/>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04" name="Freeform 532">
                  <a:extLst>
                    <a:ext uri="{FF2B5EF4-FFF2-40B4-BE49-F238E27FC236}">
                      <a16:creationId xmlns:a16="http://schemas.microsoft.com/office/drawing/2014/main" id="{F3400F88-D164-4706-B50E-E072DB613F6A}"/>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8" name="Group 548">
                <a:extLst>
                  <a:ext uri="{FF2B5EF4-FFF2-40B4-BE49-F238E27FC236}">
                    <a16:creationId xmlns:a16="http://schemas.microsoft.com/office/drawing/2014/main" id="{7A163421-F478-4AE9-B2A3-7C0E3935F196}"/>
                  </a:ext>
                </a:extLst>
              </p:cNvPr>
              <p:cNvGrpSpPr>
                <a:grpSpLocks/>
              </p:cNvGrpSpPr>
              <p:nvPr/>
            </p:nvGrpSpPr>
            <p:grpSpPr bwMode="auto">
              <a:xfrm>
                <a:off x="850756" y="33697"/>
                <a:ext cx="68263" cy="53975"/>
                <a:chOff x="850756" y="33697"/>
                <a:chExt cx="43" cy="34"/>
              </a:xfrm>
            </p:grpSpPr>
            <p:sp>
              <p:nvSpPr>
                <p:cNvPr id="301" name="Rectangle 546">
                  <a:extLst>
                    <a:ext uri="{FF2B5EF4-FFF2-40B4-BE49-F238E27FC236}">
                      <a16:creationId xmlns:a16="http://schemas.microsoft.com/office/drawing/2014/main" id="{110178F4-B47E-42FD-A319-1B35E88F1048}"/>
                    </a:ext>
                  </a:extLst>
                </p:cNvPr>
                <p:cNvSpPr>
                  <a:spLocks noChangeArrowheads="1"/>
                </p:cNvSpPr>
                <p:nvPr/>
              </p:nvSpPr>
              <p:spPr bwMode="auto">
                <a:xfrm>
                  <a:off x="85075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02" name="Rectangle 547">
                  <a:extLst>
                    <a:ext uri="{FF2B5EF4-FFF2-40B4-BE49-F238E27FC236}">
                      <a16:creationId xmlns:a16="http://schemas.microsoft.com/office/drawing/2014/main" id="{B115A20B-31BC-4D12-9BA4-52B80D91E1FE}"/>
                    </a:ext>
                  </a:extLst>
                </p:cNvPr>
                <p:cNvSpPr>
                  <a:spLocks noChangeArrowheads="1"/>
                </p:cNvSpPr>
                <p:nvPr/>
              </p:nvSpPr>
              <p:spPr bwMode="auto">
                <a:xfrm>
                  <a:off x="85075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9" name="Group 551">
                <a:extLst>
                  <a:ext uri="{FF2B5EF4-FFF2-40B4-BE49-F238E27FC236}">
                    <a16:creationId xmlns:a16="http://schemas.microsoft.com/office/drawing/2014/main" id="{F1BC2C38-07DC-455A-902C-247D7C3E58B2}"/>
                  </a:ext>
                </a:extLst>
              </p:cNvPr>
              <p:cNvGrpSpPr>
                <a:grpSpLocks/>
              </p:cNvGrpSpPr>
              <p:nvPr/>
            </p:nvGrpSpPr>
            <p:grpSpPr bwMode="auto">
              <a:xfrm>
                <a:off x="955531" y="33697"/>
                <a:ext cx="72000" cy="53975"/>
                <a:chOff x="955531" y="33697"/>
                <a:chExt cx="44" cy="34"/>
              </a:xfrm>
            </p:grpSpPr>
            <p:sp>
              <p:nvSpPr>
                <p:cNvPr id="299" name="Rectangle 549">
                  <a:extLst>
                    <a:ext uri="{FF2B5EF4-FFF2-40B4-BE49-F238E27FC236}">
                      <a16:creationId xmlns:a16="http://schemas.microsoft.com/office/drawing/2014/main" id="{892DF7E6-D22F-414E-B231-26A552D22A8E}"/>
                    </a:ext>
                  </a:extLst>
                </p:cNvPr>
                <p:cNvSpPr>
                  <a:spLocks noChangeArrowheads="1"/>
                </p:cNvSpPr>
                <p:nvPr/>
              </p:nvSpPr>
              <p:spPr bwMode="auto">
                <a:xfrm>
                  <a:off x="95553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00" name="Rectangle 550">
                  <a:extLst>
                    <a:ext uri="{FF2B5EF4-FFF2-40B4-BE49-F238E27FC236}">
                      <a16:creationId xmlns:a16="http://schemas.microsoft.com/office/drawing/2014/main" id="{442D8533-85C4-4403-95F4-50C461F30E4D}"/>
                    </a:ext>
                  </a:extLst>
                </p:cNvPr>
                <p:cNvSpPr>
                  <a:spLocks noChangeArrowheads="1"/>
                </p:cNvSpPr>
                <p:nvPr/>
              </p:nvSpPr>
              <p:spPr bwMode="auto">
                <a:xfrm>
                  <a:off x="95553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0" name="Group 554">
                <a:extLst>
                  <a:ext uri="{FF2B5EF4-FFF2-40B4-BE49-F238E27FC236}">
                    <a16:creationId xmlns:a16="http://schemas.microsoft.com/office/drawing/2014/main" id="{92D50911-27BF-4315-B8A9-E254DE632498}"/>
                  </a:ext>
                </a:extLst>
              </p:cNvPr>
              <p:cNvGrpSpPr>
                <a:grpSpLocks/>
              </p:cNvGrpSpPr>
              <p:nvPr/>
            </p:nvGrpSpPr>
            <p:grpSpPr bwMode="auto">
              <a:xfrm>
                <a:off x="1058717" y="33697"/>
                <a:ext cx="72000" cy="53975"/>
                <a:chOff x="1058717" y="33697"/>
                <a:chExt cx="43" cy="34"/>
              </a:xfrm>
            </p:grpSpPr>
            <p:sp>
              <p:nvSpPr>
                <p:cNvPr id="297" name="Rectangle 552">
                  <a:extLst>
                    <a:ext uri="{FF2B5EF4-FFF2-40B4-BE49-F238E27FC236}">
                      <a16:creationId xmlns:a16="http://schemas.microsoft.com/office/drawing/2014/main" id="{776FC39E-0E6A-4264-AB72-8B1636E1F797}"/>
                    </a:ext>
                  </a:extLst>
                </p:cNvPr>
                <p:cNvSpPr>
                  <a:spLocks noChangeArrowheads="1"/>
                </p:cNvSpPr>
                <p:nvPr/>
              </p:nvSpPr>
              <p:spPr bwMode="auto">
                <a:xfrm>
                  <a:off x="1058717"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98" name="Rectangle 553">
                  <a:extLst>
                    <a:ext uri="{FF2B5EF4-FFF2-40B4-BE49-F238E27FC236}">
                      <a16:creationId xmlns:a16="http://schemas.microsoft.com/office/drawing/2014/main" id="{718D403E-27B7-4AC0-A28B-8B2F1C92C04C}"/>
                    </a:ext>
                  </a:extLst>
                </p:cNvPr>
                <p:cNvSpPr>
                  <a:spLocks noChangeArrowheads="1"/>
                </p:cNvSpPr>
                <p:nvPr/>
              </p:nvSpPr>
              <p:spPr bwMode="auto">
                <a:xfrm>
                  <a:off x="1058717"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1" name="Group 557">
                <a:extLst>
                  <a:ext uri="{FF2B5EF4-FFF2-40B4-BE49-F238E27FC236}">
                    <a16:creationId xmlns:a16="http://schemas.microsoft.com/office/drawing/2014/main" id="{6071F733-1793-40DA-B797-60AD2E5CDB75}"/>
                  </a:ext>
                </a:extLst>
              </p:cNvPr>
              <p:cNvGrpSpPr>
                <a:grpSpLocks/>
              </p:cNvGrpSpPr>
              <p:nvPr/>
            </p:nvGrpSpPr>
            <p:grpSpPr bwMode="auto">
              <a:xfrm>
                <a:off x="1160318" y="33697"/>
                <a:ext cx="72000" cy="53975"/>
                <a:chOff x="1160318" y="33697"/>
                <a:chExt cx="44" cy="34"/>
              </a:xfrm>
            </p:grpSpPr>
            <p:sp>
              <p:nvSpPr>
                <p:cNvPr id="295" name="Rectangle 555">
                  <a:extLst>
                    <a:ext uri="{FF2B5EF4-FFF2-40B4-BE49-F238E27FC236}">
                      <a16:creationId xmlns:a16="http://schemas.microsoft.com/office/drawing/2014/main" id="{A54C412E-65F7-47FA-93E3-F654CAF8125D}"/>
                    </a:ext>
                  </a:extLst>
                </p:cNvPr>
                <p:cNvSpPr>
                  <a:spLocks noChangeArrowheads="1"/>
                </p:cNvSpPr>
                <p:nvPr/>
              </p:nvSpPr>
              <p:spPr bwMode="auto">
                <a:xfrm>
                  <a:off x="1160318"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96" name="Rectangle 556">
                  <a:extLst>
                    <a:ext uri="{FF2B5EF4-FFF2-40B4-BE49-F238E27FC236}">
                      <a16:creationId xmlns:a16="http://schemas.microsoft.com/office/drawing/2014/main" id="{CD47103A-C3A2-4BDD-8827-ADBB1457BCBC}"/>
                    </a:ext>
                  </a:extLst>
                </p:cNvPr>
                <p:cNvSpPr>
                  <a:spLocks noChangeArrowheads="1"/>
                </p:cNvSpPr>
                <p:nvPr/>
              </p:nvSpPr>
              <p:spPr bwMode="auto">
                <a:xfrm>
                  <a:off x="1160318"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2" name="Group 560">
                <a:extLst>
                  <a:ext uri="{FF2B5EF4-FFF2-40B4-BE49-F238E27FC236}">
                    <a16:creationId xmlns:a16="http://schemas.microsoft.com/office/drawing/2014/main" id="{CC816021-3020-4F43-94BA-70B34BAD1DA7}"/>
                  </a:ext>
                </a:extLst>
              </p:cNvPr>
              <p:cNvGrpSpPr>
                <a:grpSpLocks/>
              </p:cNvGrpSpPr>
              <p:nvPr/>
            </p:nvGrpSpPr>
            <p:grpSpPr bwMode="auto">
              <a:xfrm>
                <a:off x="857106" y="114660"/>
                <a:ext cx="365125" cy="488950"/>
                <a:chOff x="857106" y="114660"/>
                <a:chExt cx="230" cy="308"/>
              </a:xfrm>
            </p:grpSpPr>
            <p:sp>
              <p:nvSpPr>
                <p:cNvPr id="293" name="Freeform 558">
                  <a:extLst>
                    <a:ext uri="{FF2B5EF4-FFF2-40B4-BE49-F238E27FC236}">
                      <a16:creationId xmlns:a16="http://schemas.microsoft.com/office/drawing/2014/main" id="{7F52344B-494B-4AF9-815C-A2F414264F41}"/>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94" name="Freeform 559">
                  <a:extLst>
                    <a:ext uri="{FF2B5EF4-FFF2-40B4-BE49-F238E27FC236}">
                      <a16:creationId xmlns:a16="http://schemas.microsoft.com/office/drawing/2014/main" id="{5F074FB8-52A3-49E3-AC26-4C1E2E1F95A6}"/>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3" name="Group 575">
                <a:extLst>
                  <a:ext uri="{FF2B5EF4-FFF2-40B4-BE49-F238E27FC236}">
                    <a16:creationId xmlns:a16="http://schemas.microsoft.com/office/drawing/2014/main" id="{BC337281-9761-444E-843F-8E9BFD7664C5}"/>
                  </a:ext>
                </a:extLst>
              </p:cNvPr>
              <p:cNvGrpSpPr>
                <a:grpSpLocks/>
              </p:cNvGrpSpPr>
              <p:nvPr/>
            </p:nvGrpSpPr>
            <p:grpSpPr bwMode="auto">
              <a:xfrm>
                <a:off x="850755" y="33697"/>
                <a:ext cx="72000" cy="53975"/>
                <a:chOff x="850755" y="33697"/>
                <a:chExt cx="43" cy="34"/>
              </a:xfrm>
            </p:grpSpPr>
            <p:sp>
              <p:nvSpPr>
                <p:cNvPr id="291" name="Rectangle 573">
                  <a:extLst>
                    <a:ext uri="{FF2B5EF4-FFF2-40B4-BE49-F238E27FC236}">
                      <a16:creationId xmlns:a16="http://schemas.microsoft.com/office/drawing/2014/main" id="{626883E2-5E15-4E7D-BD43-20C10FC8D593}"/>
                    </a:ext>
                  </a:extLst>
                </p:cNvPr>
                <p:cNvSpPr>
                  <a:spLocks noChangeArrowheads="1"/>
                </p:cNvSpPr>
                <p:nvPr/>
              </p:nvSpPr>
              <p:spPr bwMode="auto">
                <a:xfrm>
                  <a:off x="850755"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92" name="Rectangle 574">
                  <a:extLst>
                    <a:ext uri="{FF2B5EF4-FFF2-40B4-BE49-F238E27FC236}">
                      <a16:creationId xmlns:a16="http://schemas.microsoft.com/office/drawing/2014/main" id="{491B45B7-4D34-4DF3-A53E-FB9FF6D02EDA}"/>
                    </a:ext>
                  </a:extLst>
                </p:cNvPr>
                <p:cNvSpPr>
                  <a:spLocks noChangeArrowheads="1"/>
                </p:cNvSpPr>
                <p:nvPr/>
              </p:nvSpPr>
              <p:spPr bwMode="auto">
                <a:xfrm>
                  <a:off x="850755"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4" name="Group 193">
                <a:extLst>
                  <a:ext uri="{FF2B5EF4-FFF2-40B4-BE49-F238E27FC236}">
                    <a16:creationId xmlns:a16="http://schemas.microsoft.com/office/drawing/2014/main" id="{F0B8AF81-72C8-4AB9-B287-25EE4780226D}"/>
                  </a:ext>
                </a:extLst>
              </p:cNvPr>
              <p:cNvGrpSpPr>
                <a:grpSpLocks/>
              </p:cNvGrpSpPr>
              <p:nvPr/>
            </p:nvGrpSpPr>
            <p:grpSpPr bwMode="auto">
              <a:xfrm>
                <a:off x="845714" y="631465"/>
                <a:ext cx="68263" cy="53975"/>
                <a:chOff x="845714" y="631465"/>
                <a:chExt cx="43" cy="34"/>
              </a:xfrm>
            </p:grpSpPr>
            <p:sp>
              <p:nvSpPr>
                <p:cNvPr id="289" name="Rectangle 191">
                  <a:extLst>
                    <a:ext uri="{FF2B5EF4-FFF2-40B4-BE49-F238E27FC236}">
                      <a16:creationId xmlns:a16="http://schemas.microsoft.com/office/drawing/2014/main" id="{27551802-6861-440A-96EB-04B6CD90ED17}"/>
                    </a:ext>
                  </a:extLst>
                </p:cNvPr>
                <p:cNvSpPr>
                  <a:spLocks noChangeArrowheads="1"/>
                </p:cNvSpPr>
                <p:nvPr/>
              </p:nvSpPr>
              <p:spPr bwMode="auto">
                <a:xfrm>
                  <a:off x="84571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90" name="Rectangle 192">
                  <a:extLst>
                    <a:ext uri="{FF2B5EF4-FFF2-40B4-BE49-F238E27FC236}">
                      <a16:creationId xmlns:a16="http://schemas.microsoft.com/office/drawing/2014/main" id="{445FA4D0-3C47-4F8C-9871-6E1DD03A4547}"/>
                    </a:ext>
                  </a:extLst>
                </p:cNvPr>
                <p:cNvSpPr>
                  <a:spLocks noChangeArrowheads="1"/>
                </p:cNvSpPr>
                <p:nvPr/>
              </p:nvSpPr>
              <p:spPr bwMode="auto">
                <a:xfrm>
                  <a:off x="84571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5" name="Group 196">
                <a:extLst>
                  <a:ext uri="{FF2B5EF4-FFF2-40B4-BE49-F238E27FC236}">
                    <a16:creationId xmlns:a16="http://schemas.microsoft.com/office/drawing/2014/main" id="{825A2F30-EA91-4FDB-AC32-F9D7CD382875}"/>
                  </a:ext>
                </a:extLst>
              </p:cNvPr>
              <p:cNvGrpSpPr>
                <a:grpSpLocks/>
              </p:cNvGrpSpPr>
              <p:nvPr/>
            </p:nvGrpSpPr>
            <p:grpSpPr bwMode="auto">
              <a:xfrm>
                <a:off x="950489" y="631465"/>
                <a:ext cx="69850" cy="53975"/>
                <a:chOff x="950489" y="631465"/>
                <a:chExt cx="44" cy="34"/>
              </a:xfrm>
            </p:grpSpPr>
            <p:sp>
              <p:nvSpPr>
                <p:cNvPr id="287" name="Rectangle 194">
                  <a:extLst>
                    <a:ext uri="{FF2B5EF4-FFF2-40B4-BE49-F238E27FC236}">
                      <a16:creationId xmlns:a16="http://schemas.microsoft.com/office/drawing/2014/main" id="{3EF18AA6-867A-409A-8AFD-FEF39D3E18B7}"/>
                    </a:ext>
                  </a:extLst>
                </p:cNvPr>
                <p:cNvSpPr>
                  <a:spLocks noChangeArrowheads="1"/>
                </p:cNvSpPr>
                <p:nvPr/>
              </p:nvSpPr>
              <p:spPr bwMode="auto">
                <a:xfrm>
                  <a:off x="95048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88" name="Rectangle 195">
                  <a:extLst>
                    <a:ext uri="{FF2B5EF4-FFF2-40B4-BE49-F238E27FC236}">
                      <a16:creationId xmlns:a16="http://schemas.microsoft.com/office/drawing/2014/main" id="{B18FF9EA-AA46-468B-B733-7FEF5DF65402}"/>
                    </a:ext>
                  </a:extLst>
                </p:cNvPr>
                <p:cNvSpPr>
                  <a:spLocks noChangeArrowheads="1"/>
                </p:cNvSpPr>
                <p:nvPr/>
              </p:nvSpPr>
              <p:spPr bwMode="auto">
                <a:xfrm>
                  <a:off x="95048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6" name="Group 199">
                <a:extLst>
                  <a:ext uri="{FF2B5EF4-FFF2-40B4-BE49-F238E27FC236}">
                    <a16:creationId xmlns:a16="http://schemas.microsoft.com/office/drawing/2014/main" id="{2B3BAADE-4E2B-4AEC-9005-32D669737BB0}"/>
                  </a:ext>
                </a:extLst>
              </p:cNvPr>
              <p:cNvGrpSpPr>
                <a:grpSpLocks/>
              </p:cNvGrpSpPr>
              <p:nvPr/>
            </p:nvGrpSpPr>
            <p:grpSpPr bwMode="auto">
              <a:xfrm>
                <a:off x="1053677" y="631465"/>
                <a:ext cx="68263" cy="53975"/>
                <a:chOff x="1053677" y="631465"/>
                <a:chExt cx="43" cy="34"/>
              </a:xfrm>
            </p:grpSpPr>
            <p:sp>
              <p:nvSpPr>
                <p:cNvPr id="285" name="Rectangle 197">
                  <a:extLst>
                    <a:ext uri="{FF2B5EF4-FFF2-40B4-BE49-F238E27FC236}">
                      <a16:creationId xmlns:a16="http://schemas.microsoft.com/office/drawing/2014/main" id="{6E852575-C335-4BDC-BE16-51FD71808D02}"/>
                    </a:ext>
                  </a:extLst>
                </p:cNvPr>
                <p:cNvSpPr>
                  <a:spLocks noChangeArrowheads="1"/>
                </p:cNvSpPr>
                <p:nvPr/>
              </p:nvSpPr>
              <p:spPr bwMode="auto">
                <a:xfrm>
                  <a:off x="1053677"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86" name="Rectangle 198">
                  <a:extLst>
                    <a:ext uri="{FF2B5EF4-FFF2-40B4-BE49-F238E27FC236}">
                      <a16:creationId xmlns:a16="http://schemas.microsoft.com/office/drawing/2014/main" id="{4EF09BD1-9F3F-49D5-A255-D5C2EF3C7434}"/>
                    </a:ext>
                  </a:extLst>
                </p:cNvPr>
                <p:cNvSpPr>
                  <a:spLocks noChangeArrowheads="1"/>
                </p:cNvSpPr>
                <p:nvPr/>
              </p:nvSpPr>
              <p:spPr bwMode="auto">
                <a:xfrm>
                  <a:off x="1053677"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7" name="Group 202">
                <a:extLst>
                  <a:ext uri="{FF2B5EF4-FFF2-40B4-BE49-F238E27FC236}">
                    <a16:creationId xmlns:a16="http://schemas.microsoft.com/office/drawing/2014/main" id="{D0F9E879-37C9-409C-B106-7F90B2D93157}"/>
                  </a:ext>
                </a:extLst>
              </p:cNvPr>
              <p:cNvGrpSpPr>
                <a:grpSpLocks/>
              </p:cNvGrpSpPr>
              <p:nvPr/>
            </p:nvGrpSpPr>
            <p:grpSpPr bwMode="auto">
              <a:xfrm>
                <a:off x="1155277" y="631465"/>
                <a:ext cx="69850" cy="53975"/>
                <a:chOff x="1155277" y="631465"/>
                <a:chExt cx="44" cy="34"/>
              </a:xfrm>
            </p:grpSpPr>
            <p:sp>
              <p:nvSpPr>
                <p:cNvPr id="283" name="Rectangle 200">
                  <a:extLst>
                    <a:ext uri="{FF2B5EF4-FFF2-40B4-BE49-F238E27FC236}">
                      <a16:creationId xmlns:a16="http://schemas.microsoft.com/office/drawing/2014/main" id="{2B954FE8-BC5A-40A3-9EF8-C72B85A6938A}"/>
                    </a:ext>
                  </a:extLst>
                </p:cNvPr>
                <p:cNvSpPr>
                  <a:spLocks noChangeArrowheads="1"/>
                </p:cNvSpPr>
                <p:nvPr/>
              </p:nvSpPr>
              <p:spPr bwMode="auto">
                <a:xfrm>
                  <a:off x="1155277"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84" name="Rectangle 201">
                  <a:extLst>
                    <a:ext uri="{FF2B5EF4-FFF2-40B4-BE49-F238E27FC236}">
                      <a16:creationId xmlns:a16="http://schemas.microsoft.com/office/drawing/2014/main" id="{8AA76448-D87D-4BE8-BA19-E9B6B7672399}"/>
                    </a:ext>
                  </a:extLst>
                </p:cNvPr>
                <p:cNvSpPr>
                  <a:spLocks noChangeArrowheads="1"/>
                </p:cNvSpPr>
                <p:nvPr/>
              </p:nvSpPr>
              <p:spPr bwMode="auto">
                <a:xfrm>
                  <a:off x="1155277"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8" name="Group 548">
                <a:extLst>
                  <a:ext uri="{FF2B5EF4-FFF2-40B4-BE49-F238E27FC236}">
                    <a16:creationId xmlns:a16="http://schemas.microsoft.com/office/drawing/2014/main" id="{9064B795-01AE-4FD9-B729-18CC442C71F8}"/>
                  </a:ext>
                </a:extLst>
              </p:cNvPr>
              <p:cNvGrpSpPr>
                <a:grpSpLocks/>
              </p:cNvGrpSpPr>
              <p:nvPr/>
            </p:nvGrpSpPr>
            <p:grpSpPr bwMode="auto">
              <a:xfrm>
                <a:off x="845714" y="631465"/>
                <a:ext cx="68263" cy="53975"/>
                <a:chOff x="845714" y="631465"/>
                <a:chExt cx="43" cy="34"/>
              </a:xfrm>
            </p:grpSpPr>
            <p:sp>
              <p:nvSpPr>
                <p:cNvPr id="281" name="Rectangle 546">
                  <a:extLst>
                    <a:ext uri="{FF2B5EF4-FFF2-40B4-BE49-F238E27FC236}">
                      <a16:creationId xmlns:a16="http://schemas.microsoft.com/office/drawing/2014/main" id="{6C884EFD-3B60-4311-B116-796869AA480D}"/>
                    </a:ext>
                  </a:extLst>
                </p:cNvPr>
                <p:cNvSpPr>
                  <a:spLocks noChangeArrowheads="1"/>
                </p:cNvSpPr>
                <p:nvPr/>
              </p:nvSpPr>
              <p:spPr bwMode="auto">
                <a:xfrm>
                  <a:off x="84571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82" name="Rectangle 547">
                  <a:extLst>
                    <a:ext uri="{FF2B5EF4-FFF2-40B4-BE49-F238E27FC236}">
                      <a16:creationId xmlns:a16="http://schemas.microsoft.com/office/drawing/2014/main" id="{2CA30D3C-4056-44BC-BA37-2AEA2CAFDCC5}"/>
                    </a:ext>
                  </a:extLst>
                </p:cNvPr>
                <p:cNvSpPr>
                  <a:spLocks noChangeArrowheads="1"/>
                </p:cNvSpPr>
                <p:nvPr/>
              </p:nvSpPr>
              <p:spPr bwMode="auto">
                <a:xfrm>
                  <a:off x="84571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9" name="Group 551">
                <a:extLst>
                  <a:ext uri="{FF2B5EF4-FFF2-40B4-BE49-F238E27FC236}">
                    <a16:creationId xmlns:a16="http://schemas.microsoft.com/office/drawing/2014/main" id="{37F5CE73-799A-4CC4-B214-DD485B241B74}"/>
                  </a:ext>
                </a:extLst>
              </p:cNvPr>
              <p:cNvGrpSpPr>
                <a:grpSpLocks/>
              </p:cNvGrpSpPr>
              <p:nvPr/>
            </p:nvGrpSpPr>
            <p:grpSpPr bwMode="auto">
              <a:xfrm>
                <a:off x="950489" y="631465"/>
                <a:ext cx="72000" cy="53975"/>
                <a:chOff x="950489" y="631465"/>
                <a:chExt cx="44" cy="34"/>
              </a:xfrm>
            </p:grpSpPr>
            <p:sp>
              <p:nvSpPr>
                <p:cNvPr id="279" name="Rectangle 549">
                  <a:extLst>
                    <a:ext uri="{FF2B5EF4-FFF2-40B4-BE49-F238E27FC236}">
                      <a16:creationId xmlns:a16="http://schemas.microsoft.com/office/drawing/2014/main" id="{70664C15-5E66-4A9C-BE05-CA49D73B1B3C}"/>
                    </a:ext>
                  </a:extLst>
                </p:cNvPr>
                <p:cNvSpPr>
                  <a:spLocks noChangeArrowheads="1"/>
                </p:cNvSpPr>
                <p:nvPr/>
              </p:nvSpPr>
              <p:spPr bwMode="auto">
                <a:xfrm>
                  <a:off x="95048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80" name="Rectangle 550">
                  <a:extLst>
                    <a:ext uri="{FF2B5EF4-FFF2-40B4-BE49-F238E27FC236}">
                      <a16:creationId xmlns:a16="http://schemas.microsoft.com/office/drawing/2014/main" id="{5D5DB141-9435-4328-928E-C98F9190B800}"/>
                    </a:ext>
                  </a:extLst>
                </p:cNvPr>
                <p:cNvSpPr>
                  <a:spLocks noChangeArrowheads="1"/>
                </p:cNvSpPr>
                <p:nvPr/>
              </p:nvSpPr>
              <p:spPr bwMode="auto">
                <a:xfrm>
                  <a:off x="95048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70" name="Group 554">
                <a:extLst>
                  <a:ext uri="{FF2B5EF4-FFF2-40B4-BE49-F238E27FC236}">
                    <a16:creationId xmlns:a16="http://schemas.microsoft.com/office/drawing/2014/main" id="{E1B218E5-4BA7-410A-BF0A-D165FAF34DD8}"/>
                  </a:ext>
                </a:extLst>
              </p:cNvPr>
              <p:cNvGrpSpPr>
                <a:grpSpLocks/>
              </p:cNvGrpSpPr>
              <p:nvPr/>
            </p:nvGrpSpPr>
            <p:grpSpPr bwMode="auto">
              <a:xfrm>
                <a:off x="1053675" y="631465"/>
                <a:ext cx="72000" cy="53975"/>
                <a:chOff x="1053675" y="631465"/>
                <a:chExt cx="43" cy="34"/>
              </a:xfrm>
            </p:grpSpPr>
            <p:sp>
              <p:nvSpPr>
                <p:cNvPr id="277" name="Rectangle 552">
                  <a:extLst>
                    <a:ext uri="{FF2B5EF4-FFF2-40B4-BE49-F238E27FC236}">
                      <a16:creationId xmlns:a16="http://schemas.microsoft.com/office/drawing/2014/main" id="{D3A91B59-B1ED-4006-AAC0-5FB66B57A1A9}"/>
                    </a:ext>
                  </a:extLst>
                </p:cNvPr>
                <p:cNvSpPr>
                  <a:spLocks noChangeArrowheads="1"/>
                </p:cNvSpPr>
                <p:nvPr/>
              </p:nvSpPr>
              <p:spPr bwMode="auto">
                <a:xfrm>
                  <a:off x="1053675"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78" name="Rectangle 553">
                  <a:extLst>
                    <a:ext uri="{FF2B5EF4-FFF2-40B4-BE49-F238E27FC236}">
                      <a16:creationId xmlns:a16="http://schemas.microsoft.com/office/drawing/2014/main" id="{F114B025-292B-4857-945F-C4A3679E57EE}"/>
                    </a:ext>
                  </a:extLst>
                </p:cNvPr>
                <p:cNvSpPr>
                  <a:spLocks noChangeArrowheads="1"/>
                </p:cNvSpPr>
                <p:nvPr/>
              </p:nvSpPr>
              <p:spPr bwMode="auto">
                <a:xfrm>
                  <a:off x="1053675"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71" name="Group 557">
                <a:extLst>
                  <a:ext uri="{FF2B5EF4-FFF2-40B4-BE49-F238E27FC236}">
                    <a16:creationId xmlns:a16="http://schemas.microsoft.com/office/drawing/2014/main" id="{8AB6AE39-DEAC-4634-8326-5AC56E964607}"/>
                  </a:ext>
                </a:extLst>
              </p:cNvPr>
              <p:cNvGrpSpPr>
                <a:grpSpLocks/>
              </p:cNvGrpSpPr>
              <p:nvPr/>
            </p:nvGrpSpPr>
            <p:grpSpPr bwMode="auto">
              <a:xfrm>
                <a:off x="1155276" y="631465"/>
                <a:ext cx="72000" cy="53975"/>
                <a:chOff x="1155276" y="631465"/>
                <a:chExt cx="44" cy="34"/>
              </a:xfrm>
            </p:grpSpPr>
            <p:sp>
              <p:nvSpPr>
                <p:cNvPr id="275" name="Rectangle 555">
                  <a:extLst>
                    <a:ext uri="{FF2B5EF4-FFF2-40B4-BE49-F238E27FC236}">
                      <a16:creationId xmlns:a16="http://schemas.microsoft.com/office/drawing/2014/main" id="{5BDCA82D-D7F4-4C04-9586-148191E3411D}"/>
                    </a:ext>
                  </a:extLst>
                </p:cNvPr>
                <p:cNvSpPr>
                  <a:spLocks noChangeArrowheads="1"/>
                </p:cNvSpPr>
                <p:nvPr/>
              </p:nvSpPr>
              <p:spPr bwMode="auto">
                <a:xfrm>
                  <a:off x="1155276"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76" name="Rectangle 556">
                  <a:extLst>
                    <a:ext uri="{FF2B5EF4-FFF2-40B4-BE49-F238E27FC236}">
                      <a16:creationId xmlns:a16="http://schemas.microsoft.com/office/drawing/2014/main" id="{252C1B74-A66F-4A60-967C-A330C11E3CBC}"/>
                    </a:ext>
                  </a:extLst>
                </p:cNvPr>
                <p:cNvSpPr>
                  <a:spLocks noChangeArrowheads="1"/>
                </p:cNvSpPr>
                <p:nvPr/>
              </p:nvSpPr>
              <p:spPr bwMode="auto">
                <a:xfrm>
                  <a:off x="1155276"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72" name="Group 575">
                <a:extLst>
                  <a:ext uri="{FF2B5EF4-FFF2-40B4-BE49-F238E27FC236}">
                    <a16:creationId xmlns:a16="http://schemas.microsoft.com/office/drawing/2014/main" id="{3923BCC0-5661-4977-9F9D-681D0888FC98}"/>
                  </a:ext>
                </a:extLst>
              </p:cNvPr>
              <p:cNvGrpSpPr>
                <a:grpSpLocks/>
              </p:cNvGrpSpPr>
              <p:nvPr/>
            </p:nvGrpSpPr>
            <p:grpSpPr bwMode="auto">
              <a:xfrm>
                <a:off x="845713" y="631465"/>
                <a:ext cx="72000" cy="53975"/>
                <a:chOff x="845713" y="631465"/>
                <a:chExt cx="43" cy="34"/>
              </a:xfrm>
            </p:grpSpPr>
            <p:sp>
              <p:nvSpPr>
                <p:cNvPr id="273" name="Rectangle 573">
                  <a:extLst>
                    <a:ext uri="{FF2B5EF4-FFF2-40B4-BE49-F238E27FC236}">
                      <a16:creationId xmlns:a16="http://schemas.microsoft.com/office/drawing/2014/main" id="{C31716C9-6599-4EF0-AB20-AA89F7537521}"/>
                    </a:ext>
                  </a:extLst>
                </p:cNvPr>
                <p:cNvSpPr>
                  <a:spLocks noChangeArrowheads="1"/>
                </p:cNvSpPr>
                <p:nvPr/>
              </p:nvSpPr>
              <p:spPr bwMode="auto">
                <a:xfrm>
                  <a:off x="845713"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74" name="Rectangle 574">
                  <a:extLst>
                    <a:ext uri="{FF2B5EF4-FFF2-40B4-BE49-F238E27FC236}">
                      <a16:creationId xmlns:a16="http://schemas.microsoft.com/office/drawing/2014/main" id="{F1E55134-3C5F-4D80-BD00-5CA2F0D2D063}"/>
                    </a:ext>
                  </a:extLst>
                </p:cNvPr>
                <p:cNvSpPr>
                  <a:spLocks noChangeArrowheads="1"/>
                </p:cNvSpPr>
                <p:nvPr/>
              </p:nvSpPr>
              <p:spPr bwMode="auto">
                <a:xfrm>
                  <a:off x="845713"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124" name="Groep 123">
              <a:extLst>
                <a:ext uri="{FF2B5EF4-FFF2-40B4-BE49-F238E27FC236}">
                  <a16:creationId xmlns:a16="http://schemas.microsoft.com/office/drawing/2014/main" id="{350867A2-4005-4BA4-AA31-F129A5CE74BA}"/>
                </a:ext>
              </a:extLst>
            </p:cNvPr>
            <p:cNvGrpSpPr/>
            <p:nvPr/>
          </p:nvGrpSpPr>
          <p:grpSpPr>
            <a:xfrm>
              <a:off x="1252103" y="33697"/>
              <a:ext cx="386605" cy="651743"/>
              <a:chOff x="1252103" y="33697"/>
              <a:chExt cx="386605" cy="651743"/>
            </a:xfrm>
          </p:grpSpPr>
          <p:grpSp>
            <p:nvGrpSpPr>
              <p:cNvPr id="189" name="Group 178">
                <a:extLst>
                  <a:ext uri="{FF2B5EF4-FFF2-40B4-BE49-F238E27FC236}">
                    <a16:creationId xmlns:a16="http://schemas.microsoft.com/office/drawing/2014/main" id="{A2249A7E-2925-4DEF-9B2F-00231340B41F}"/>
                  </a:ext>
                </a:extLst>
              </p:cNvPr>
              <p:cNvGrpSpPr>
                <a:grpSpLocks/>
              </p:cNvGrpSpPr>
              <p:nvPr/>
            </p:nvGrpSpPr>
            <p:grpSpPr bwMode="auto">
              <a:xfrm>
                <a:off x="1263496" y="114660"/>
                <a:ext cx="365125" cy="488950"/>
                <a:chOff x="1263496" y="114660"/>
                <a:chExt cx="230" cy="308"/>
              </a:xfrm>
            </p:grpSpPr>
            <p:sp>
              <p:nvSpPr>
                <p:cNvPr id="250" name="Freeform 176">
                  <a:extLst>
                    <a:ext uri="{FF2B5EF4-FFF2-40B4-BE49-F238E27FC236}">
                      <a16:creationId xmlns:a16="http://schemas.microsoft.com/office/drawing/2014/main" id="{53344BBC-F523-42CD-B41C-BC11EC2326DE}"/>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51" name="Freeform 177">
                  <a:extLst>
                    <a:ext uri="{FF2B5EF4-FFF2-40B4-BE49-F238E27FC236}">
                      <a16:creationId xmlns:a16="http://schemas.microsoft.com/office/drawing/2014/main" id="{E8CF3141-7835-4946-A8A9-818F0841E09B}"/>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0" name="Group 193">
                <a:extLst>
                  <a:ext uri="{FF2B5EF4-FFF2-40B4-BE49-F238E27FC236}">
                    <a16:creationId xmlns:a16="http://schemas.microsoft.com/office/drawing/2014/main" id="{6A4F3255-4D96-482C-848A-E1C75F70D388}"/>
                  </a:ext>
                </a:extLst>
              </p:cNvPr>
              <p:cNvGrpSpPr>
                <a:grpSpLocks/>
              </p:cNvGrpSpPr>
              <p:nvPr/>
            </p:nvGrpSpPr>
            <p:grpSpPr bwMode="auto">
              <a:xfrm>
                <a:off x="1257146" y="33697"/>
                <a:ext cx="68263" cy="53975"/>
                <a:chOff x="1257146" y="33697"/>
                <a:chExt cx="43" cy="34"/>
              </a:xfrm>
            </p:grpSpPr>
            <p:sp>
              <p:nvSpPr>
                <p:cNvPr id="248" name="Rectangle 191">
                  <a:extLst>
                    <a:ext uri="{FF2B5EF4-FFF2-40B4-BE49-F238E27FC236}">
                      <a16:creationId xmlns:a16="http://schemas.microsoft.com/office/drawing/2014/main" id="{1DE7007A-60F8-493B-B443-93AD2CC71FBF}"/>
                    </a:ext>
                  </a:extLst>
                </p:cNvPr>
                <p:cNvSpPr>
                  <a:spLocks noChangeArrowheads="1"/>
                </p:cNvSpPr>
                <p:nvPr/>
              </p:nvSpPr>
              <p:spPr bwMode="auto">
                <a:xfrm>
                  <a:off x="125714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49" name="Rectangle 192">
                  <a:extLst>
                    <a:ext uri="{FF2B5EF4-FFF2-40B4-BE49-F238E27FC236}">
                      <a16:creationId xmlns:a16="http://schemas.microsoft.com/office/drawing/2014/main" id="{F5DC8475-E6BD-4880-8CD6-20BA518916C9}"/>
                    </a:ext>
                  </a:extLst>
                </p:cNvPr>
                <p:cNvSpPr>
                  <a:spLocks noChangeArrowheads="1"/>
                </p:cNvSpPr>
                <p:nvPr/>
              </p:nvSpPr>
              <p:spPr bwMode="auto">
                <a:xfrm>
                  <a:off x="125714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1" name="Group 196">
                <a:extLst>
                  <a:ext uri="{FF2B5EF4-FFF2-40B4-BE49-F238E27FC236}">
                    <a16:creationId xmlns:a16="http://schemas.microsoft.com/office/drawing/2014/main" id="{ECF62272-D3BB-4F80-B93C-2D1224D4C4A6}"/>
                  </a:ext>
                </a:extLst>
              </p:cNvPr>
              <p:cNvGrpSpPr>
                <a:grpSpLocks/>
              </p:cNvGrpSpPr>
              <p:nvPr/>
            </p:nvGrpSpPr>
            <p:grpSpPr bwMode="auto">
              <a:xfrm>
                <a:off x="1361921" y="33697"/>
                <a:ext cx="69850" cy="53975"/>
                <a:chOff x="1361921" y="33697"/>
                <a:chExt cx="44" cy="34"/>
              </a:xfrm>
            </p:grpSpPr>
            <p:sp>
              <p:nvSpPr>
                <p:cNvPr id="246" name="Rectangle 194">
                  <a:extLst>
                    <a:ext uri="{FF2B5EF4-FFF2-40B4-BE49-F238E27FC236}">
                      <a16:creationId xmlns:a16="http://schemas.microsoft.com/office/drawing/2014/main" id="{3DD09334-ADB7-40C8-A7BA-BF97A33BCB68}"/>
                    </a:ext>
                  </a:extLst>
                </p:cNvPr>
                <p:cNvSpPr>
                  <a:spLocks noChangeArrowheads="1"/>
                </p:cNvSpPr>
                <p:nvPr/>
              </p:nvSpPr>
              <p:spPr bwMode="auto">
                <a:xfrm>
                  <a:off x="136192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47" name="Rectangle 195">
                  <a:extLst>
                    <a:ext uri="{FF2B5EF4-FFF2-40B4-BE49-F238E27FC236}">
                      <a16:creationId xmlns:a16="http://schemas.microsoft.com/office/drawing/2014/main" id="{EA7517A5-F559-427C-8ED6-E5D7067A95C8}"/>
                    </a:ext>
                  </a:extLst>
                </p:cNvPr>
                <p:cNvSpPr>
                  <a:spLocks noChangeArrowheads="1"/>
                </p:cNvSpPr>
                <p:nvPr/>
              </p:nvSpPr>
              <p:spPr bwMode="auto">
                <a:xfrm>
                  <a:off x="136192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2" name="Group 199">
                <a:extLst>
                  <a:ext uri="{FF2B5EF4-FFF2-40B4-BE49-F238E27FC236}">
                    <a16:creationId xmlns:a16="http://schemas.microsoft.com/office/drawing/2014/main" id="{AC88A8D7-D012-4063-AFD9-1437F3CA3047}"/>
                  </a:ext>
                </a:extLst>
              </p:cNvPr>
              <p:cNvGrpSpPr>
                <a:grpSpLocks/>
              </p:cNvGrpSpPr>
              <p:nvPr/>
            </p:nvGrpSpPr>
            <p:grpSpPr bwMode="auto">
              <a:xfrm>
                <a:off x="1465109" y="33697"/>
                <a:ext cx="68263" cy="53975"/>
                <a:chOff x="1465109" y="33697"/>
                <a:chExt cx="43" cy="34"/>
              </a:xfrm>
            </p:grpSpPr>
            <p:sp>
              <p:nvSpPr>
                <p:cNvPr id="244" name="Rectangle 197">
                  <a:extLst>
                    <a:ext uri="{FF2B5EF4-FFF2-40B4-BE49-F238E27FC236}">
                      <a16:creationId xmlns:a16="http://schemas.microsoft.com/office/drawing/2014/main" id="{A8BA084E-3655-41D6-9C31-31E872DF175D}"/>
                    </a:ext>
                  </a:extLst>
                </p:cNvPr>
                <p:cNvSpPr>
                  <a:spLocks noChangeArrowheads="1"/>
                </p:cNvSpPr>
                <p:nvPr/>
              </p:nvSpPr>
              <p:spPr bwMode="auto">
                <a:xfrm>
                  <a:off x="1465109"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45" name="Rectangle 198">
                  <a:extLst>
                    <a:ext uri="{FF2B5EF4-FFF2-40B4-BE49-F238E27FC236}">
                      <a16:creationId xmlns:a16="http://schemas.microsoft.com/office/drawing/2014/main" id="{5CF3A340-3405-4353-8A2F-91B3BEDE77EC}"/>
                    </a:ext>
                  </a:extLst>
                </p:cNvPr>
                <p:cNvSpPr>
                  <a:spLocks noChangeArrowheads="1"/>
                </p:cNvSpPr>
                <p:nvPr/>
              </p:nvSpPr>
              <p:spPr bwMode="auto">
                <a:xfrm>
                  <a:off x="1465109"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3" name="Group 202">
                <a:extLst>
                  <a:ext uri="{FF2B5EF4-FFF2-40B4-BE49-F238E27FC236}">
                    <a16:creationId xmlns:a16="http://schemas.microsoft.com/office/drawing/2014/main" id="{EF416C41-C5E5-4AAF-AFEE-2020398140FD}"/>
                  </a:ext>
                </a:extLst>
              </p:cNvPr>
              <p:cNvGrpSpPr>
                <a:grpSpLocks/>
              </p:cNvGrpSpPr>
              <p:nvPr/>
            </p:nvGrpSpPr>
            <p:grpSpPr bwMode="auto">
              <a:xfrm>
                <a:off x="1566709" y="33697"/>
                <a:ext cx="69850" cy="53975"/>
                <a:chOff x="1566709" y="33697"/>
                <a:chExt cx="44" cy="34"/>
              </a:xfrm>
            </p:grpSpPr>
            <p:sp>
              <p:nvSpPr>
                <p:cNvPr id="242" name="Rectangle 200">
                  <a:extLst>
                    <a:ext uri="{FF2B5EF4-FFF2-40B4-BE49-F238E27FC236}">
                      <a16:creationId xmlns:a16="http://schemas.microsoft.com/office/drawing/2014/main" id="{6878DB94-CB9F-465C-8670-81F6F5362D56}"/>
                    </a:ext>
                  </a:extLst>
                </p:cNvPr>
                <p:cNvSpPr>
                  <a:spLocks noChangeArrowheads="1"/>
                </p:cNvSpPr>
                <p:nvPr/>
              </p:nvSpPr>
              <p:spPr bwMode="auto">
                <a:xfrm>
                  <a:off x="1566709"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43" name="Rectangle 201">
                  <a:extLst>
                    <a:ext uri="{FF2B5EF4-FFF2-40B4-BE49-F238E27FC236}">
                      <a16:creationId xmlns:a16="http://schemas.microsoft.com/office/drawing/2014/main" id="{04AF02B3-8C15-4429-8C60-3C81E0666CEE}"/>
                    </a:ext>
                  </a:extLst>
                </p:cNvPr>
                <p:cNvSpPr>
                  <a:spLocks noChangeArrowheads="1"/>
                </p:cNvSpPr>
                <p:nvPr/>
              </p:nvSpPr>
              <p:spPr bwMode="auto">
                <a:xfrm>
                  <a:off x="1566709"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4" name="Group 533">
                <a:extLst>
                  <a:ext uri="{FF2B5EF4-FFF2-40B4-BE49-F238E27FC236}">
                    <a16:creationId xmlns:a16="http://schemas.microsoft.com/office/drawing/2014/main" id="{821A58B8-15FB-41B2-B360-CBC9DB3FFD1C}"/>
                  </a:ext>
                </a:extLst>
              </p:cNvPr>
              <p:cNvGrpSpPr>
                <a:grpSpLocks/>
              </p:cNvGrpSpPr>
              <p:nvPr/>
            </p:nvGrpSpPr>
            <p:grpSpPr bwMode="auto">
              <a:xfrm>
                <a:off x="1263496" y="114660"/>
                <a:ext cx="365125" cy="488950"/>
                <a:chOff x="1263496" y="114660"/>
                <a:chExt cx="230" cy="308"/>
              </a:xfrm>
            </p:grpSpPr>
            <p:sp>
              <p:nvSpPr>
                <p:cNvPr id="240" name="Freeform 531">
                  <a:extLst>
                    <a:ext uri="{FF2B5EF4-FFF2-40B4-BE49-F238E27FC236}">
                      <a16:creationId xmlns:a16="http://schemas.microsoft.com/office/drawing/2014/main" id="{1F853F01-8136-45C8-B133-AF10DD1FD063}"/>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41" name="Freeform 532">
                  <a:extLst>
                    <a:ext uri="{FF2B5EF4-FFF2-40B4-BE49-F238E27FC236}">
                      <a16:creationId xmlns:a16="http://schemas.microsoft.com/office/drawing/2014/main" id="{FBA9AAC0-ECB1-40DB-919E-5E4AAFA9CFA0}"/>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5" name="Group 548">
                <a:extLst>
                  <a:ext uri="{FF2B5EF4-FFF2-40B4-BE49-F238E27FC236}">
                    <a16:creationId xmlns:a16="http://schemas.microsoft.com/office/drawing/2014/main" id="{583F3B3D-2CD9-49B9-8454-8B883133F55B}"/>
                  </a:ext>
                </a:extLst>
              </p:cNvPr>
              <p:cNvGrpSpPr>
                <a:grpSpLocks/>
              </p:cNvGrpSpPr>
              <p:nvPr/>
            </p:nvGrpSpPr>
            <p:grpSpPr bwMode="auto">
              <a:xfrm>
                <a:off x="1257146" y="33697"/>
                <a:ext cx="68263" cy="53975"/>
                <a:chOff x="1257146" y="33697"/>
                <a:chExt cx="43" cy="34"/>
              </a:xfrm>
            </p:grpSpPr>
            <p:sp>
              <p:nvSpPr>
                <p:cNvPr id="238" name="Rectangle 546">
                  <a:extLst>
                    <a:ext uri="{FF2B5EF4-FFF2-40B4-BE49-F238E27FC236}">
                      <a16:creationId xmlns:a16="http://schemas.microsoft.com/office/drawing/2014/main" id="{FC3C9419-784B-4779-93BA-A26DD87EF8BE}"/>
                    </a:ext>
                  </a:extLst>
                </p:cNvPr>
                <p:cNvSpPr>
                  <a:spLocks noChangeArrowheads="1"/>
                </p:cNvSpPr>
                <p:nvPr/>
              </p:nvSpPr>
              <p:spPr bwMode="auto">
                <a:xfrm>
                  <a:off x="125714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9" name="Rectangle 547">
                  <a:extLst>
                    <a:ext uri="{FF2B5EF4-FFF2-40B4-BE49-F238E27FC236}">
                      <a16:creationId xmlns:a16="http://schemas.microsoft.com/office/drawing/2014/main" id="{A2C36A38-CBA0-49E2-BCE0-D77462365293}"/>
                    </a:ext>
                  </a:extLst>
                </p:cNvPr>
                <p:cNvSpPr>
                  <a:spLocks noChangeArrowheads="1"/>
                </p:cNvSpPr>
                <p:nvPr/>
              </p:nvSpPr>
              <p:spPr bwMode="auto">
                <a:xfrm>
                  <a:off x="125714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6" name="Group 551">
                <a:extLst>
                  <a:ext uri="{FF2B5EF4-FFF2-40B4-BE49-F238E27FC236}">
                    <a16:creationId xmlns:a16="http://schemas.microsoft.com/office/drawing/2014/main" id="{CED32A29-E974-40CC-BD20-FDB881FBD1DA}"/>
                  </a:ext>
                </a:extLst>
              </p:cNvPr>
              <p:cNvGrpSpPr>
                <a:grpSpLocks/>
              </p:cNvGrpSpPr>
              <p:nvPr/>
            </p:nvGrpSpPr>
            <p:grpSpPr bwMode="auto">
              <a:xfrm>
                <a:off x="1361921" y="33697"/>
                <a:ext cx="72000" cy="53975"/>
                <a:chOff x="1361921" y="33697"/>
                <a:chExt cx="44" cy="34"/>
              </a:xfrm>
            </p:grpSpPr>
            <p:sp>
              <p:nvSpPr>
                <p:cNvPr id="236" name="Rectangle 549">
                  <a:extLst>
                    <a:ext uri="{FF2B5EF4-FFF2-40B4-BE49-F238E27FC236}">
                      <a16:creationId xmlns:a16="http://schemas.microsoft.com/office/drawing/2014/main" id="{A01E8448-D4B4-4471-B29F-21599DE70AAB}"/>
                    </a:ext>
                  </a:extLst>
                </p:cNvPr>
                <p:cNvSpPr>
                  <a:spLocks noChangeArrowheads="1"/>
                </p:cNvSpPr>
                <p:nvPr/>
              </p:nvSpPr>
              <p:spPr bwMode="auto">
                <a:xfrm>
                  <a:off x="136192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7" name="Rectangle 550">
                  <a:extLst>
                    <a:ext uri="{FF2B5EF4-FFF2-40B4-BE49-F238E27FC236}">
                      <a16:creationId xmlns:a16="http://schemas.microsoft.com/office/drawing/2014/main" id="{310E06C4-1DDA-4D85-9E4D-23D6B3581E9E}"/>
                    </a:ext>
                  </a:extLst>
                </p:cNvPr>
                <p:cNvSpPr>
                  <a:spLocks noChangeArrowheads="1"/>
                </p:cNvSpPr>
                <p:nvPr/>
              </p:nvSpPr>
              <p:spPr bwMode="auto">
                <a:xfrm>
                  <a:off x="136192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7" name="Group 554">
                <a:extLst>
                  <a:ext uri="{FF2B5EF4-FFF2-40B4-BE49-F238E27FC236}">
                    <a16:creationId xmlns:a16="http://schemas.microsoft.com/office/drawing/2014/main" id="{D32BAF17-C5A9-4A63-947B-ECA353F2CE2B}"/>
                  </a:ext>
                </a:extLst>
              </p:cNvPr>
              <p:cNvGrpSpPr>
                <a:grpSpLocks/>
              </p:cNvGrpSpPr>
              <p:nvPr/>
            </p:nvGrpSpPr>
            <p:grpSpPr bwMode="auto">
              <a:xfrm>
                <a:off x="1465107" y="33697"/>
                <a:ext cx="72000" cy="53975"/>
                <a:chOff x="1465107" y="33697"/>
                <a:chExt cx="43" cy="34"/>
              </a:xfrm>
            </p:grpSpPr>
            <p:sp>
              <p:nvSpPr>
                <p:cNvPr id="234" name="Rectangle 552">
                  <a:extLst>
                    <a:ext uri="{FF2B5EF4-FFF2-40B4-BE49-F238E27FC236}">
                      <a16:creationId xmlns:a16="http://schemas.microsoft.com/office/drawing/2014/main" id="{4792D8C8-B23F-48DA-B82B-7406802E86A8}"/>
                    </a:ext>
                  </a:extLst>
                </p:cNvPr>
                <p:cNvSpPr>
                  <a:spLocks noChangeArrowheads="1"/>
                </p:cNvSpPr>
                <p:nvPr/>
              </p:nvSpPr>
              <p:spPr bwMode="auto">
                <a:xfrm>
                  <a:off x="1465107"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5" name="Rectangle 553">
                  <a:extLst>
                    <a:ext uri="{FF2B5EF4-FFF2-40B4-BE49-F238E27FC236}">
                      <a16:creationId xmlns:a16="http://schemas.microsoft.com/office/drawing/2014/main" id="{5DCC22D8-C892-4EBB-B313-F8B47722C7EA}"/>
                    </a:ext>
                  </a:extLst>
                </p:cNvPr>
                <p:cNvSpPr>
                  <a:spLocks noChangeArrowheads="1"/>
                </p:cNvSpPr>
                <p:nvPr/>
              </p:nvSpPr>
              <p:spPr bwMode="auto">
                <a:xfrm>
                  <a:off x="1465107"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8" name="Group 557">
                <a:extLst>
                  <a:ext uri="{FF2B5EF4-FFF2-40B4-BE49-F238E27FC236}">
                    <a16:creationId xmlns:a16="http://schemas.microsoft.com/office/drawing/2014/main" id="{3DF99F4A-CC24-4BED-82DB-97E0E2D75807}"/>
                  </a:ext>
                </a:extLst>
              </p:cNvPr>
              <p:cNvGrpSpPr>
                <a:grpSpLocks/>
              </p:cNvGrpSpPr>
              <p:nvPr/>
            </p:nvGrpSpPr>
            <p:grpSpPr bwMode="auto">
              <a:xfrm>
                <a:off x="1566708" y="33697"/>
                <a:ext cx="72000" cy="53975"/>
                <a:chOff x="1566708" y="33697"/>
                <a:chExt cx="44" cy="34"/>
              </a:xfrm>
            </p:grpSpPr>
            <p:sp>
              <p:nvSpPr>
                <p:cNvPr id="232" name="Rectangle 555">
                  <a:extLst>
                    <a:ext uri="{FF2B5EF4-FFF2-40B4-BE49-F238E27FC236}">
                      <a16:creationId xmlns:a16="http://schemas.microsoft.com/office/drawing/2014/main" id="{91DBDEC6-6530-4F7B-91E7-9EAD1B4C5654}"/>
                    </a:ext>
                  </a:extLst>
                </p:cNvPr>
                <p:cNvSpPr>
                  <a:spLocks noChangeArrowheads="1"/>
                </p:cNvSpPr>
                <p:nvPr/>
              </p:nvSpPr>
              <p:spPr bwMode="auto">
                <a:xfrm>
                  <a:off x="1566708"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3" name="Rectangle 556">
                  <a:extLst>
                    <a:ext uri="{FF2B5EF4-FFF2-40B4-BE49-F238E27FC236}">
                      <a16:creationId xmlns:a16="http://schemas.microsoft.com/office/drawing/2014/main" id="{79483C1D-E91E-4F26-BCFB-6D0E5BECB4EC}"/>
                    </a:ext>
                  </a:extLst>
                </p:cNvPr>
                <p:cNvSpPr>
                  <a:spLocks noChangeArrowheads="1"/>
                </p:cNvSpPr>
                <p:nvPr/>
              </p:nvSpPr>
              <p:spPr bwMode="auto">
                <a:xfrm>
                  <a:off x="1566708"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9" name="Group 560">
                <a:extLst>
                  <a:ext uri="{FF2B5EF4-FFF2-40B4-BE49-F238E27FC236}">
                    <a16:creationId xmlns:a16="http://schemas.microsoft.com/office/drawing/2014/main" id="{2620D396-DD25-4B9D-A9CB-C7789A91EB26}"/>
                  </a:ext>
                </a:extLst>
              </p:cNvPr>
              <p:cNvGrpSpPr>
                <a:grpSpLocks/>
              </p:cNvGrpSpPr>
              <p:nvPr/>
            </p:nvGrpSpPr>
            <p:grpSpPr bwMode="auto">
              <a:xfrm>
                <a:off x="1263496" y="114660"/>
                <a:ext cx="365125" cy="488950"/>
                <a:chOff x="1263496" y="114660"/>
                <a:chExt cx="230" cy="308"/>
              </a:xfrm>
            </p:grpSpPr>
            <p:sp>
              <p:nvSpPr>
                <p:cNvPr id="230" name="Freeform 558">
                  <a:extLst>
                    <a:ext uri="{FF2B5EF4-FFF2-40B4-BE49-F238E27FC236}">
                      <a16:creationId xmlns:a16="http://schemas.microsoft.com/office/drawing/2014/main" id="{6BCEB7F0-8AA1-4C53-B599-57CB54A4A238}"/>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1" name="Freeform 559">
                  <a:extLst>
                    <a:ext uri="{FF2B5EF4-FFF2-40B4-BE49-F238E27FC236}">
                      <a16:creationId xmlns:a16="http://schemas.microsoft.com/office/drawing/2014/main" id="{50024B4A-1E0A-41F6-A097-053008072FE6}"/>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0" name="Group 575">
                <a:extLst>
                  <a:ext uri="{FF2B5EF4-FFF2-40B4-BE49-F238E27FC236}">
                    <a16:creationId xmlns:a16="http://schemas.microsoft.com/office/drawing/2014/main" id="{057862BD-FF87-4938-A83F-91D182658044}"/>
                  </a:ext>
                </a:extLst>
              </p:cNvPr>
              <p:cNvGrpSpPr>
                <a:grpSpLocks/>
              </p:cNvGrpSpPr>
              <p:nvPr/>
            </p:nvGrpSpPr>
            <p:grpSpPr bwMode="auto">
              <a:xfrm>
                <a:off x="1257145" y="33697"/>
                <a:ext cx="72000" cy="53975"/>
                <a:chOff x="1257145" y="33697"/>
                <a:chExt cx="43" cy="34"/>
              </a:xfrm>
            </p:grpSpPr>
            <p:sp>
              <p:nvSpPr>
                <p:cNvPr id="228" name="Rectangle 573">
                  <a:extLst>
                    <a:ext uri="{FF2B5EF4-FFF2-40B4-BE49-F238E27FC236}">
                      <a16:creationId xmlns:a16="http://schemas.microsoft.com/office/drawing/2014/main" id="{CC2E3AD2-8BA5-481B-AEE2-91E8A9D99AFA}"/>
                    </a:ext>
                  </a:extLst>
                </p:cNvPr>
                <p:cNvSpPr>
                  <a:spLocks noChangeArrowheads="1"/>
                </p:cNvSpPr>
                <p:nvPr/>
              </p:nvSpPr>
              <p:spPr bwMode="auto">
                <a:xfrm>
                  <a:off x="1257145"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9" name="Rectangle 574">
                  <a:extLst>
                    <a:ext uri="{FF2B5EF4-FFF2-40B4-BE49-F238E27FC236}">
                      <a16:creationId xmlns:a16="http://schemas.microsoft.com/office/drawing/2014/main" id="{F5C0C2DD-562B-4E1F-A6D3-6007CB063EAE}"/>
                    </a:ext>
                  </a:extLst>
                </p:cNvPr>
                <p:cNvSpPr>
                  <a:spLocks noChangeArrowheads="1"/>
                </p:cNvSpPr>
                <p:nvPr/>
              </p:nvSpPr>
              <p:spPr bwMode="auto">
                <a:xfrm>
                  <a:off x="1257145"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1" name="Group 193">
                <a:extLst>
                  <a:ext uri="{FF2B5EF4-FFF2-40B4-BE49-F238E27FC236}">
                    <a16:creationId xmlns:a16="http://schemas.microsoft.com/office/drawing/2014/main" id="{0819E0F8-37FA-4A1A-840F-2A3C477E1F60}"/>
                  </a:ext>
                </a:extLst>
              </p:cNvPr>
              <p:cNvGrpSpPr>
                <a:grpSpLocks/>
              </p:cNvGrpSpPr>
              <p:nvPr/>
            </p:nvGrpSpPr>
            <p:grpSpPr bwMode="auto">
              <a:xfrm>
                <a:off x="1252104" y="631465"/>
                <a:ext cx="68263" cy="53975"/>
                <a:chOff x="1252104" y="631465"/>
                <a:chExt cx="43" cy="34"/>
              </a:xfrm>
            </p:grpSpPr>
            <p:sp>
              <p:nvSpPr>
                <p:cNvPr id="226" name="Rectangle 191">
                  <a:extLst>
                    <a:ext uri="{FF2B5EF4-FFF2-40B4-BE49-F238E27FC236}">
                      <a16:creationId xmlns:a16="http://schemas.microsoft.com/office/drawing/2014/main" id="{D4411AD2-B8D7-4BE6-B1E8-E9C3E8AFA792}"/>
                    </a:ext>
                  </a:extLst>
                </p:cNvPr>
                <p:cNvSpPr>
                  <a:spLocks noChangeArrowheads="1"/>
                </p:cNvSpPr>
                <p:nvPr/>
              </p:nvSpPr>
              <p:spPr bwMode="auto">
                <a:xfrm>
                  <a:off x="125210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7" name="Rectangle 192">
                  <a:extLst>
                    <a:ext uri="{FF2B5EF4-FFF2-40B4-BE49-F238E27FC236}">
                      <a16:creationId xmlns:a16="http://schemas.microsoft.com/office/drawing/2014/main" id="{A2B0ABED-C3E4-4D6A-8AD5-5B9A6FC6BEE3}"/>
                    </a:ext>
                  </a:extLst>
                </p:cNvPr>
                <p:cNvSpPr>
                  <a:spLocks noChangeArrowheads="1"/>
                </p:cNvSpPr>
                <p:nvPr/>
              </p:nvSpPr>
              <p:spPr bwMode="auto">
                <a:xfrm>
                  <a:off x="125210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2" name="Group 196">
                <a:extLst>
                  <a:ext uri="{FF2B5EF4-FFF2-40B4-BE49-F238E27FC236}">
                    <a16:creationId xmlns:a16="http://schemas.microsoft.com/office/drawing/2014/main" id="{D808D51D-E0A1-4BCA-9DB4-68CB840BD342}"/>
                  </a:ext>
                </a:extLst>
              </p:cNvPr>
              <p:cNvGrpSpPr>
                <a:grpSpLocks/>
              </p:cNvGrpSpPr>
              <p:nvPr/>
            </p:nvGrpSpPr>
            <p:grpSpPr bwMode="auto">
              <a:xfrm>
                <a:off x="1356879" y="631465"/>
                <a:ext cx="69850" cy="53975"/>
                <a:chOff x="1356879" y="631465"/>
                <a:chExt cx="44" cy="34"/>
              </a:xfrm>
            </p:grpSpPr>
            <p:sp>
              <p:nvSpPr>
                <p:cNvPr id="224" name="Rectangle 194">
                  <a:extLst>
                    <a:ext uri="{FF2B5EF4-FFF2-40B4-BE49-F238E27FC236}">
                      <a16:creationId xmlns:a16="http://schemas.microsoft.com/office/drawing/2014/main" id="{E9BD3053-639B-4E9D-B81C-9800D1E4CCE5}"/>
                    </a:ext>
                  </a:extLst>
                </p:cNvPr>
                <p:cNvSpPr>
                  <a:spLocks noChangeArrowheads="1"/>
                </p:cNvSpPr>
                <p:nvPr/>
              </p:nvSpPr>
              <p:spPr bwMode="auto">
                <a:xfrm>
                  <a:off x="135687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5" name="Rectangle 195">
                  <a:extLst>
                    <a:ext uri="{FF2B5EF4-FFF2-40B4-BE49-F238E27FC236}">
                      <a16:creationId xmlns:a16="http://schemas.microsoft.com/office/drawing/2014/main" id="{FF295B00-EC3A-4219-8C5F-0DFFC7CC980E}"/>
                    </a:ext>
                  </a:extLst>
                </p:cNvPr>
                <p:cNvSpPr>
                  <a:spLocks noChangeArrowheads="1"/>
                </p:cNvSpPr>
                <p:nvPr/>
              </p:nvSpPr>
              <p:spPr bwMode="auto">
                <a:xfrm>
                  <a:off x="135687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3" name="Group 199">
                <a:extLst>
                  <a:ext uri="{FF2B5EF4-FFF2-40B4-BE49-F238E27FC236}">
                    <a16:creationId xmlns:a16="http://schemas.microsoft.com/office/drawing/2014/main" id="{8E3DA463-896B-4C18-A4E4-5E8E3AAF85D2}"/>
                  </a:ext>
                </a:extLst>
              </p:cNvPr>
              <p:cNvGrpSpPr>
                <a:grpSpLocks/>
              </p:cNvGrpSpPr>
              <p:nvPr/>
            </p:nvGrpSpPr>
            <p:grpSpPr bwMode="auto">
              <a:xfrm>
                <a:off x="1460067" y="631465"/>
                <a:ext cx="68263" cy="53975"/>
                <a:chOff x="1460067" y="631465"/>
                <a:chExt cx="43" cy="34"/>
              </a:xfrm>
            </p:grpSpPr>
            <p:sp>
              <p:nvSpPr>
                <p:cNvPr id="222" name="Rectangle 197">
                  <a:extLst>
                    <a:ext uri="{FF2B5EF4-FFF2-40B4-BE49-F238E27FC236}">
                      <a16:creationId xmlns:a16="http://schemas.microsoft.com/office/drawing/2014/main" id="{C8DF50E7-329B-447F-B4C0-D860B0FF659B}"/>
                    </a:ext>
                  </a:extLst>
                </p:cNvPr>
                <p:cNvSpPr>
                  <a:spLocks noChangeArrowheads="1"/>
                </p:cNvSpPr>
                <p:nvPr/>
              </p:nvSpPr>
              <p:spPr bwMode="auto">
                <a:xfrm>
                  <a:off x="1460067"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3" name="Rectangle 198">
                  <a:extLst>
                    <a:ext uri="{FF2B5EF4-FFF2-40B4-BE49-F238E27FC236}">
                      <a16:creationId xmlns:a16="http://schemas.microsoft.com/office/drawing/2014/main" id="{B954B3BF-2147-43CC-9643-B25C4A88E536}"/>
                    </a:ext>
                  </a:extLst>
                </p:cNvPr>
                <p:cNvSpPr>
                  <a:spLocks noChangeArrowheads="1"/>
                </p:cNvSpPr>
                <p:nvPr/>
              </p:nvSpPr>
              <p:spPr bwMode="auto">
                <a:xfrm>
                  <a:off x="1460067"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4" name="Group 202">
                <a:extLst>
                  <a:ext uri="{FF2B5EF4-FFF2-40B4-BE49-F238E27FC236}">
                    <a16:creationId xmlns:a16="http://schemas.microsoft.com/office/drawing/2014/main" id="{511BF29A-4F48-44D1-BF87-AEDBA119411C}"/>
                  </a:ext>
                </a:extLst>
              </p:cNvPr>
              <p:cNvGrpSpPr>
                <a:grpSpLocks/>
              </p:cNvGrpSpPr>
              <p:nvPr/>
            </p:nvGrpSpPr>
            <p:grpSpPr bwMode="auto">
              <a:xfrm>
                <a:off x="1561667" y="631465"/>
                <a:ext cx="69850" cy="53975"/>
                <a:chOff x="1561667" y="631465"/>
                <a:chExt cx="44" cy="34"/>
              </a:xfrm>
            </p:grpSpPr>
            <p:sp>
              <p:nvSpPr>
                <p:cNvPr id="220" name="Rectangle 200">
                  <a:extLst>
                    <a:ext uri="{FF2B5EF4-FFF2-40B4-BE49-F238E27FC236}">
                      <a16:creationId xmlns:a16="http://schemas.microsoft.com/office/drawing/2014/main" id="{98974EEC-C042-4600-AA15-C03E8C2EA6FA}"/>
                    </a:ext>
                  </a:extLst>
                </p:cNvPr>
                <p:cNvSpPr>
                  <a:spLocks noChangeArrowheads="1"/>
                </p:cNvSpPr>
                <p:nvPr/>
              </p:nvSpPr>
              <p:spPr bwMode="auto">
                <a:xfrm>
                  <a:off x="1561667"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1" name="Rectangle 201">
                  <a:extLst>
                    <a:ext uri="{FF2B5EF4-FFF2-40B4-BE49-F238E27FC236}">
                      <a16:creationId xmlns:a16="http://schemas.microsoft.com/office/drawing/2014/main" id="{03C36E9A-6188-4A69-9814-46F3B4B75736}"/>
                    </a:ext>
                  </a:extLst>
                </p:cNvPr>
                <p:cNvSpPr>
                  <a:spLocks noChangeArrowheads="1"/>
                </p:cNvSpPr>
                <p:nvPr/>
              </p:nvSpPr>
              <p:spPr bwMode="auto">
                <a:xfrm>
                  <a:off x="1561667"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5" name="Group 548">
                <a:extLst>
                  <a:ext uri="{FF2B5EF4-FFF2-40B4-BE49-F238E27FC236}">
                    <a16:creationId xmlns:a16="http://schemas.microsoft.com/office/drawing/2014/main" id="{F7F875ED-B7F2-4596-925E-CF3345E506DF}"/>
                  </a:ext>
                </a:extLst>
              </p:cNvPr>
              <p:cNvGrpSpPr>
                <a:grpSpLocks/>
              </p:cNvGrpSpPr>
              <p:nvPr/>
            </p:nvGrpSpPr>
            <p:grpSpPr bwMode="auto">
              <a:xfrm>
                <a:off x="1252104" y="631465"/>
                <a:ext cx="68263" cy="53975"/>
                <a:chOff x="1252104" y="631465"/>
                <a:chExt cx="43" cy="34"/>
              </a:xfrm>
            </p:grpSpPr>
            <p:sp>
              <p:nvSpPr>
                <p:cNvPr id="218" name="Rectangle 546">
                  <a:extLst>
                    <a:ext uri="{FF2B5EF4-FFF2-40B4-BE49-F238E27FC236}">
                      <a16:creationId xmlns:a16="http://schemas.microsoft.com/office/drawing/2014/main" id="{5634C824-3A59-4D03-BF33-51C9089EA8EA}"/>
                    </a:ext>
                  </a:extLst>
                </p:cNvPr>
                <p:cNvSpPr>
                  <a:spLocks noChangeArrowheads="1"/>
                </p:cNvSpPr>
                <p:nvPr/>
              </p:nvSpPr>
              <p:spPr bwMode="auto">
                <a:xfrm>
                  <a:off x="125210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9" name="Rectangle 547">
                  <a:extLst>
                    <a:ext uri="{FF2B5EF4-FFF2-40B4-BE49-F238E27FC236}">
                      <a16:creationId xmlns:a16="http://schemas.microsoft.com/office/drawing/2014/main" id="{B71CA702-7783-47A5-9848-95A2C4B52AA4}"/>
                    </a:ext>
                  </a:extLst>
                </p:cNvPr>
                <p:cNvSpPr>
                  <a:spLocks noChangeArrowheads="1"/>
                </p:cNvSpPr>
                <p:nvPr/>
              </p:nvSpPr>
              <p:spPr bwMode="auto">
                <a:xfrm>
                  <a:off x="125210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6" name="Group 551">
                <a:extLst>
                  <a:ext uri="{FF2B5EF4-FFF2-40B4-BE49-F238E27FC236}">
                    <a16:creationId xmlns:a16="http://schemas.microsoft.com/office/drawing/2014/main" id="{8826C7F8-E933-40AB-8954-7EAF42939954}"/>
                  </a:ext>
                </a:extLst>
              </p:cNvPr>
              <p:cNvGrpSpPr>
                <a:grpSpLocks/>
              </p:cNvGrpSpPr>
              <p:nvPr/>
            </p:nvGrpSpPr>
            <p:grpSpPr bwMode="auto">
              <a:xfrm>
                <a:off x="1356879" y="631465"/>
                <a:ext cx="72000" cy="53975"/>
                <a:chOff x="1356879" y="631465"/>
                <a:chExt cx="44" cy="34"/>
              </a:xfrm>
            </p:grpSpPr>
            <p:sp>
              <p:nvSpPr>
                <p:cNvPr id="216" name="Rectangle 549">
                  <a:extLst>
                    <a:ext uri="{FF2B5EF4-FFF2-40B4-BE49-F238E27FC236}">
                      <a16:creationId xmlns:a16="http://schemas.microsoft.com/office/drawing/2014/main" id="{3B78CB57-3D3F-4A5A-9EFA-E11A1CF94657}"/>
                    </a:ext>
                  </a:extLst>
                </p:cNvPr>
                <p:cNvSpPr>
                  <a:spLocks noChangeArrowheads="1"/>
                </p:cNvSpPr>
                <p:nvPr/>
              </p:nvSpPr>
              <p:spPr bwMode="auto">
                <a:xfrm>
                  <a:off x="135687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7" name="Rectangle 550">
                  <a:extLst>
                    <a:ext uri="{FF2B5EF4-FFF2-40B4-BE49-F238E27FC236}">
                      <a16:creationId xmlns:a16="http://schemas.microsoft.com/office/drawing/2014/main" id="{3A50EDC1-D9A7-4760-B178-F9DC01B37ADB}"/>
                    </a:ext>
                  </a:extLst>
                </p:cNvPr>
                <p:cNvSpPr>
                  <a:spLocks noChangeArrowheads="1"/>
                </p:cNvSpPr>
                <p:nvPr/>
              </p:nvSpPr>
              <p:spPr bwMode="auto">
                <a:xfrm>
                  <a:off x="135687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7" name="Group 554">
                <a:extLst>
                  <a:ext uri="{FF2B5EF4-FFF2-40B4-BE49-F238E27FC236}">
                    <a16:creationId xmlns:a16="http://schemas.microsoft.com/office/drawing/2014/main" id="{ABE3F76C-9720-46C2-BE2D-C1162D27EF4E}"/>
                  </a:ext>
                </a:extLst>
              </p:cNvPr>
              <p:cNvGrpSpPr>
                <a:grpSpLocks/>
              </p:cNvGrpSpPr>
              <p:nvPr/>
            </p:nvGrpSpPr>
            <p:grpSpPr bwMode="auto">
              <a:xfrm>
                <a:off x="1460065" y="631465"/>
                <a:ext cx="72000" cy="53975"/>
                <a:chOff x="1460065" y="631465"/>
                <a:chExt cx="43" cy="34"/>
              </a:xfrm>
            </p:grpSpPr>
            <p:sp>
              <p:nvSpPr>
                <p:cNvPr id="214" name="Rectangle 552">
                  <a:extLst>
                    <a:ext uri="{FF2B5EF4-FFF2-40B4-BE49-F238E27FC236}">
                      <a16:creationId xmlns:a16="http://schemas.microsoft.com/office/drawing/2014/main" id="{381DD3E7-5006-4B3C-A8AB-B83C0EE425F7}"/>
                    </a:ext>
                  </a:extLst>
                </p:cNvPr>
                <p:cNvSpPr>
                  <a:spLocks noChangeArrowheads="1"/>
                </p:cNvSpPr>
                <p:nvPr/>
              </p:nvSpPr>
              <p:spPr bwMode="auto">
                <a:xfrm>
                  <a:off x="1460065"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5" name="Rectangle 553">
                  <a:extLst>
                    <a:ext uri="{FF2B5EF4-FFF2-40B4-BE49-F238E27FC236}">
                      <a16:creationId xmlns:a16="http://schemas.microsoft.com/office/drawing/2014/main" id="{F1EB5FFC-F371-47A3-8AF7-58930A9DE9EB}"/>
                    </a:ext>
                  </a:extLst>
                </p:cNvPr>
                <p:cNvSpPr>
                  <a:spLocks noChangeArrowheads="1"/>
                </p:cNvSpPr>
                <p:nvPr/>
              </p:nvSpPr>
              <p:spPr bwMode="auto">
                <a:xfrm>
                  <a:off x="1460065"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8" name="Group 557">
                <a:extLst>
                  <a:ext uri="{FF2B5EF4-FFF2-40B4-BE49-F238E27FC236}">
                    <a16:creationId xmlns:a16="http://schemas.microsoft.com/office/drawing/2014/main" id="{6EE31889-924C-40C1-B667-CFAAD0E439AC}"/>
                  </a:ext>
                </a:extLst>
              </p:cNvPr>
              <p:cNvGrpSpPr>
                <a:grpSpLocks/>
              </p:cNvGrpSpPr>
              <p:nvPr/>
            </p:nvGrpSpPr>
            <p:grpSpPr bwMode="auto">
              <a:xfrm>
                <a:off x="1561666" y="631465"/>
                <a:ext cx="72000" cy="53975"/>
                <a:chOff x="1561666" y="631465"/>
                <a:chExt cx="44" cy="34"/>
              </a:xfrm>
            </p:grpSpPr>
            <p:sp>
              <p:nvSpPr>
                <p:cNvPr id="212" name="Rectangle 555">
                  <a:extLst>
                    <a:ext uri="{FF2B5EF4-FFF2-40B4-BE49-F238E27FC236}">
                      <a16:creationId xmlns:a16="http://schemas.microsoft.com/office/drawing/2014/main" id="{491F9EE1-E4EF-41B7-9E51-F2B584F7AE3A}"/>
                    </a:ext>
                  </a:extLst>
                </p:cNvPr>
                <p:cNvSpPr>
                  <a:spLocks noChangeArrowheads="1"/>
                </p:cNvSpPr>
                <p:nvPr/>
              </p:nvSpPr>
              <p:spPr bwMode="auto">
                <a:xfrm>
                  <a:off x="1561666"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3" name="Rectangle 556">
                  <a:extLst>
                    <a:ext uri="{FF2B5EF4-FFF2-40B4-BE49-F238E27FC236}">
                      <a16:creationId xmlns:a16="http://schemas.microsoft.com/office/drawing/2014/main" id="{48DF4E2B-3CA6-4067-ABA0-5FDB1A3EAB24}"/>
                    </a:ext>
                  </a:extLst>
                </p:cNvPr>
                <p:cNvSpPr>
                  <a:spLocks noChangeArrowheads="1"/>
                </p:cNvSpPr>
                <p:nvPr/>
              </p:nvSpPr>
              <p:spPr bwMode="auto">
                <a:xfrm>
                  <a:off x="1561666"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09" name="Group 575">
                <a:extLst>
                  <a:ext uri="{FF2B5EF4-FFF2-40B4-BE49-F238E27FC236}">
                    <a16:creationId xmlns:a16="http://schemas.microsoft.com/office/drawing/2014/main" id="{3B6F998B-C5D2-4CCA-94CB-803AE37E5119}"/>
                  </a:ext>
                </a:extLst>
              </p:cNvPr>
              <p:cNvGrpSpPr>
                <a:grpSpLocks/>
              </p:cNvGrpSpPr>
              <p:nvPr/>
            </p:nvGrpSpPr>
            <p:grpSpPr bwMode="auto">
              <a:xfrm>
                <a:off x="1252103" y="631465"/>
                <a:ext cx="72000" cy="53975"/>
                <a:chOff x="1252103" y="631465"/>
                <a:chExt cx="43" cy="34"/>
              </a:xfrm>
            </p:grpSpPr>
            <p:sp>
              <p:nvSpPr>
                <p:cNvPr id="210" name="Rectangle 573">
                  <a:extLst>
                    <a:ext uri="{FF2B5EF4-FFF2-40B4-BE49-F238E27FC236}">
                      <a16:creationId xmlns:a16="http://schemas.microsoft.com/office/drawing/2014/main" id="{38796C41-040E-4F29-BE41-ACC82342CFE9}"/>
                    </a:ext>
                  </a:extLst>
                </p:cNvPr>
                <p:cNvSpPr>
                  <a:spLocks noChangeArrowheads="1"/>
                </p:cNvSpPr>
                <p:nvPr/>
              </p:nvSpPr>
              <p:spPr bwMode="auto">
                <a:xfrm>
                  <a:off x="1252103"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1" name="Rectangle 574">
                  <a:extLst>
                    <a:ext uri="{FF2B5EF4-FFF2-40B4-BE49-F238E27FC236}">
                      <a16:creationId xmlns:a16="http://schemas.microsoft.com/office/drawing/2014/main" id="{0E540F30-2A1C-459F-8668-FEB6106D1393}"/>
                    </a:ext>
                  </a:extLst>
                </p:cNvPr>
                <p:cNvSpPr>
                  <a:spLocks noChangeArrowheads="1"/>
                </p:cNvSpPr>
                <p:nvPr/>
              </p:nvSpPr>
              <p:spPr bwMode="auto">
                <a:xfrm>
                  <a:off x="1252103"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125" name="Groep 124">
              <a:extLst>
                <a:ext uri="{FF2B5EF4-FFF2-40B4-BE49-F238E27FC236}">
                  <a16:creationId xmlns:a16="http://schemas.microsoft.com/office/drawing/2014/main" id="{FBE23EBD-3D1C-4316-889A-A6ECD3A74093}"/>
                </a:ext>
              </a:extLst>
            </p:cNvPr>
            <p:cNvGrpSpPr/>
            <p:nvPr/>
          </p:nvGrpSpPr>
          <p:grpSpPr>
            <a:xfrm>
              <a:off x="1654475" y="31302"/>
              <a:ext cx="386605" cy="651743"/>
              <a:chOff x="1654475" y="31302"/>
              <a:chExt cx="386605" cy="651743"/>
            </a:xfrm>
          </p:grpSpPr>
          <p:grpSp>
            <p:nvGrpSpPr>
              <p:cNvPr id="126" name="Group 178">
                <a:extLst>
                  <a:ext uri="{FF2B5EF4-FFF2-40B4-BE49-F238E27FC236}">
                    <a16:creationId xmlns:a16="http://schemas.microsoft.com/office/drawing/2014/main" id="{12F7AA5B-FA8D-42C4-B758-238EC8B7F6E3}"/>
                  </a:ext>
                </a:extLst>
              </p:cNvPr>
              <p:cNvGrpSpPr>
                <a:grpSpLocks/>
              </p:cNvGrpSpPr>
              <p:nvPr/>
            </p:nvGrpSpPr>
            <p:grpSpPr bwMode="auto">
              <a:xfrm>
                <a:off x="1665868" y="112265"/>
                <a:ext cx="365125" cy="488950"/>
                <a:chOff x="1665868" y="112265"/>
                <a:chExt cx="230" cy="308"/>
              </a:xfrm>
            </p:grpSpPr>
            <p:sp>
              <p:nvSpPr>
                <p:cNvPr id="187" name="Freeform 176">
                  <a:extLst>
                    <a:ext uri="{FF2B5EF4-FFF2-40B4-BE49-F238E27FC236}">
                      <a16:creationId xmlns:a16="http://schemas.microsoft.com/office/drawing/2014/main" id="{656AC15A-8619-44B2-BF5C-E40A48A251ED}"/>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8" name="Freeform 177">
                  <a:extLst>
                    <a:ext uri="{FF2B5EF4-FFF2-40B4-BE49-F238E27FC236}">
                      <a16:creationId xmlns:a16="http://schemas.microsoft.com/office/drawing/2014/main" id="{87BA14B3-C049-4295-A0B1-6E29A935E978}"/>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27" name="Group 193">
                <a:extLst>
                  <a:ext uri="{FF2B5EF4-FFF2-40B4-BE49-F238E27FC236}">
                    <a16:creationId xmlns:a16="http://schemas.microsoft.com/office/drawing/2014/main" id="{AA9B8D6C-85F4-428D-ABD3-C254DD39D91E}"/>
                  </a:ext>
                </a:extLst>
              </p:cNvPr>
              <p:cNvGrpSpPr>
                <a:grpSpLocks/>
              </p:cNvGrpSpPr>
              <p:nvPr/>
            </p:nvGrpSpPr>
            <p:grpSpPr bwMode="auto">
              <a:xfrm>
                <a:off x="1659518" y="31302"/>
                <a:ext cx="68263" cy="53975"/>
                <a:chOff x="1659518" y="31302"/>
                <a:chExt cx="43" cy="34"/>
              </a:xfrm>
            </p:grpSpPr>
            <p:sp>
              <p:nvSpPr>
                <p:cNvPr id="185" name="Rectangle 191">
                  <a:extLst>
                    <a:ext uri="{FF2B5EF4-FFF2-40B4-BE49-F238E27FC236}">
                      <a16:creationId xmlns:a16="http://schemas.microsoft.com/office/drawing/2014/main" id="{004B34A3-D1A4-42F4-85E2-5DA2C2614E5B}"/>
                    </a:ext>
                  </a:extLst>
                </p:cNvPr>
                <p:cNvSpPr>
                  <a:spLocks noChangeArrowheads="1"/>
                </p:cNvSpPr>
                <p:nvPr/>
              </p:nvSpPr>
              <p:spPr bwMode="auto">
                <a:xfrm>
                  <a:off x="1659518"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6" name="Rectangle 192">
                  <a:extLst>
                    <a:ext uri="{FF2B5EF4-FFF2-40B4-BE49-F238E27FC236}">
                      <a16:creationId xmlns:a16="http://schemas.microsoft.com/office/drawing/2014/main" id="{73BAF615-485E-431F-94DE-9D4F0CB0D7D3}"/>
                    </a:ext>
                  </a:extLst>
                </p:cNvPr>
                <p:cNvSpPr>
                  <a:spLocks noChangeArrowheads="1"/>
                </p:cNvSpPr>
                <p:nvPr/>
              </p:nvSpPr>
              <p:spPr bwMode="auto">
                <a:xfrm>
                  <a:off x="1659518"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28" name="Group 196">
                <a:extLst>
                  <a:ext uri="{FF2B5EF4-FFF2-40B4-BE49-F238E27FC236}">
                    <a16:creationId xmlns:a16="http://schemas.microsoft.com/office/drawing/2014/main" id="{9499E1D9-CB10-44C7-AC40-59DBE505839E}"/>
                  </a:ext>
                </a:extLst>
              </p:cNvPr>
              <p:cNvGrpSpPr>
                <a:grpSpLocks/>
              </p:cNvGrpSpPr>
              <p:nvPr/>
            </p:nvGrpSpPr>
            <p:grpSpPr bwMode="auto">
              <a:xfrm>
                <a:off x="1764293" y="31302"/>
                <a:ext cx="69850" cy="53975"/>
                <a:chOff x="1764293" y="31302"/>
                <a:chExt cx="44" cy="34"/>
              </a:xfrm>
            </p:grpSpPr>
            <p:sp>
              <p:nvSpPr>
                <p:cNvPr id="183" name="Rectangle 194">
                  <a:extLst>
                    <a:ext uri="{FF2B5EF4-FFF2-40B4-BE49-F238E27FC236}">
                      <a16:creationId xmlns:a16="http://schemas.microsoft.com/office/drawing/2014/main" id="{12830094-7FA8-4A0F-9F4E-557CA69F6173}"/>
                    </a:ext>
                  </a:extLst>
                </p:cNvPr>
                <p:cNvSpPr>
                  <a:spLocks noChangeArrowheads="1"/>
                </p:cNvSpPr>
                <p:nvPr/>
              </p:nvSpPr>
              <p:spPr bwMode="auto">
                <a:xfrm>
                  <a:off x="1764293"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4" name="Rectangle 195">
                  <a:extLst>
                    <a:ext uri="{FF2B5EF4-FFF2-40B4-BE49-F238E27FC236}">
                      <a16:creationId xmlns:a16="http://schemas.microsoft.com/office/drawing/2014/main" id="{0D46E408-C1A3-4986-A77D-453C1E4AD4D9}"/>
                    </a:ext>
                  </a:extLst>
                </p:cNvPr>
                <p:cNvSpPr>
                  <a:spLocks noChangeArrowheads="1"/>
                </p:cNvSpPr>
                <p:nvPr/>
              </p:nvSpPr>
              <p:spPr bwMode="auto">
                <a:xfrm>
                  <a:off x="1764293"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29" name="Group 199">
                <a:extLst>
                  <a:ext uri="{FF2B5EF4-FFF2-40B4-BE49-F238E27FC236}">
                    <a16:creationId xmlns:a16="http://schemas.microsoft.com/office/drawing/2014/main" id="{1EA7FE01-98B1-4205-B25A-7447A93B551F}"/>
                  </a:ext>
                </a:extLst>
              </p:cNvPr>
              <p:cNvGrpSpPr>
                <a:grpSpLocks/>
              </p:cNvGrpSpPr>
              <p:nvPr/>
            </p:nvGrpSpPr>
            <p:grpSpPr bwMode="auto">
              <a:xfrm>
                <a:off x="1867481" y="31302"/>
                <a:ext cx="68263" cy="53975"/>
                <a:chOff x="1867481" y="31302"/>
                <a:chExt cx="43" cy="34"/>
              </a:xfrm>
            </p:grpSpPr>
            <p:sp>
              <p:nvSpPr>
                <p:cNvPr id="181" name="Rectangle 197">
                  <a:extLst>
                    <a:ext uri="{FF2B5EF4-FFF2-40B4-BE49-F238E27FC236}">
                      <a16:creationId xmlns:a16="http://schemas.microsoft.com/office/drawing/2014/main" id="{2689F199-569D-4A61-B907-5DAC3AD1DDA5}"/>
                    </a:ext>
                  </a:extLst>
                </p:cNvPr>
                <p:cNvSpPr>
                  <a:spLocks noChangeArrowheads="1"/>
                </p:cNvSpPr>
                <p:nvPr/>
              </p:nvSpPr>
              <p:spPr bwMode="auto">
                <a:xfrm>
                  <a:off x="1867481"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2" name="Rectangle 198">
                  <a:extLst>
                    <a:ext uri="{FF2B5EF4-FFF2-40B4-BE49-F238E27FC236}">
                      <a16:creationId xmlns:a16="http://schemas.microsoft.com/office/drawing/2014/main" id="{1A3B22B4-59CC-448F-A399-F43ECC4A111D}"/>
                    </a:ext>
                  </a:extLst>
                </p:cNvPr>
                <p:cNvSpPr>
                  <a:spLocks noChangeArrowheads="1"/>
                </p:cNvSpPr>
                <p:nvPr/>
              </p:nvSpPr>
              <p:spPr bwMode="auto">
                <a:xfrm>
                  <a:off x="1867481"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0" name="Group 202">
                <a:extLst>
                  <a:ext uri="{FF2B5EF4-FFF2-40B4-BE49-F238E27FC236}">
                    <a16:creationId xmlns:a16="http://schemas.microsoft.com/office/drawing/2014/main" id="{DB7F8CC2-D8AD-41CB-8469-6B9BCE0BF439}"/>
                  </a:ext>
                </a:extLst>
              </p:cNvPr>
              <p:cNvGrpSpPr>
                <a:grpSpLocks/>
              </p:cNvGrpSpPr>
              <p:nvPr/>
            </p:nvGrpSpPr>
            <p:grpSpPr bwMode="auto">
              <a:xfrm>
                <a:off x="1969081" y="31302"/>
                <a:ext cx="69850" cy="53975"/>
                <a:chOff x="1969081" y="31302"/>
                <a:chExt cx="44" cy="34"/>
              </a:xfrm>
            </p:grpSpPr>
            <p:sp>
              <p:nvSpPr>
                <p:cNvPr id="179" name="Rectangle 200">
                  <a:extLst>
                    <a:ext uri="{FF2B5EF4-FFF2-40B4-BE49-F238E27FC236}">
                      <a16:creationId xmlns:a16="http://schemas.microsoft.com/office/drawing/2014/main" id="{F0F26190-D5DB-4133-B787-076DE2BE34A3}"/>
                    </a:ext>
                  </a:extLst>
                </p:cNvPr>
                <p:cNvSpPr>
                  <a:spLocks noChangeArrowheads="1"/>
                </p:cNvSpPr>
                <p:nvPr/>
              </p:nvSpPr>
              <p:spPr bwMode="auto">
                <a:xfrm>
                  <a:off x="1969081"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0" name="Rectangle 201">
                  <a:extLst>
                    <a:ext uri="{FF2B5EF4-FFF2-40B4-BE49-F238E27FC236}">
                      <a16:creationId xmlns:a16="http://schemas.microsoft.com/office/drawing/2014/main" id="{FC22C872-2E10-45DC-86AC-957407CB13BA}"/>
                    </a:ext>
                  </a:extLst>
                </p:cNvPr>
                <p:cNvSpPr>
                  <a:spLocks noChangeArrowheads="1"/>
                </p:cNvSpPr>
                <p:nvPr/>
              </p:nvSpPr>
              <p:spPr bwMode="auto">
                <a:xfrm>
                  <a:off x="1969081"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1" name="Group 533">
                <a:extLst>
                  <a:ext uri="{FF2B5EF4-FFF2-40B4-BE49-F238E27FC236}">
                    <a16:creationId xmlns:a16="http://schemas.microsoft.com/office/drawing/2014/main" id="{CDE8D3CA-D834-4FB0-89FE-C842181B0053}"/>
                  </a:ext>
                </a:extLst>
              </p:cNvPr>
              <p:cNvGrpSpPr>
                <a:grpSpLocks/>
              </p:cNvGrpSpPr>
              <p:nvPr/>
            </p:nvGrpSpPr>
            <p:grpSpPr bwMode="auto">
              <a:xfrm>
                <a:off x="1665868" y="112265"/>
                <a:ext cx="365125" cy="488950"/>
                <a:chOff x="1665868" y="112265"/>
                <a:chExt cx="230" cy="308"/>
              </a:xfrm>
            </p:grpSpPr>
            <p:sp>
              <p:nvSpPr>
                <p:cNvPr id="177" name="Freeform 531">
                  <a:extLst>
                    <a:ext uri="{FF2B5EF4-FFF2-40B4-BE49-F238E27FC236}">
                      <a16:creationId xmlns:a16="http://schemas.microsoft.com/office/drawing/2014/main" id="{202C6122-EA9F-4D58-A74B-32E06A4D4C33}"/>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8" name="Freeform 532">
                  <a:extLst>
                    <a:ext uri="{FF2B5EF4-FFF2-40B4-BE49-F238E27FC236}">
                      <a16:creationId xmlns:a16="http://schemas.microsoft.com/office/drawing/2014/main" id="{08509278-D1AC-4518-BE16-C6ADBF956F63}"/>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2" name="Group 548">
                <a:extLst>
                  <a:ext uri="{FF2B5EF4-FFF2-40B4-BE49-F238E27FC236}">
                    <a16:creationId xmlns:a16="http://schemas.microsoft.com/office/drawing/2014/main" id="{44C8966B-1893-46C0-ADAE-3599046E8F70}"/>
                  </a:ext>
                </a:extLst>
              </p:cNvPr>
              <p:cNvGrpSpPr>
                <a:grpSpLocks/>
              </p:cNvGrpSpPr>
              <p:nvPr/>
            </p:nvGrpSpPr>
            <p:grpSpPr bwMode="auto">
              <a:xfrm>
                <a:off x="1659518" y="31302"/>
                <a:ext cx="68263" cy="53975"/>
                <a:chOff x="1659518" y="31302"/>
                <a:chExt cx="43" cy="34"/>
              </a:xfrm>
            </p:grpSpPr>
            <p:sp>
              <p:nvSpPr>
                <p:cNvPr id="175" name="Rectangle 546">
                  <a:extLst>
                    <a:ext uri="{FF2B5EF4-FFF2-40B4-BE49-F238E27FC236}">
                      <a16:creationId xmlns:a16="http://schemas.microsoft.com/office/drawing/2014/main" id="{5F9AD45C-3425-4072-9E4E-F8856AA426DD}"/>
                    </a:ext>
                  </a:extLst>
                </p:cNvPr>
                <p:cNvSpPr>
                  <a:spLocks noChangeArrowheads="1"/>
                </p:cNvSpPr>
                <p:nvPr/>
              </p:nvSpPr>
              <p:spPr bwMode="auto">
                <a:xfrm>
                  <a:off x="1659518"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6" name="Rectangle 547">
                  <a:extLst>
                    <a:ext uri="{FF2B5EF4-FFF2-40B4-BE49-F238E27FC236}">
                      <a16:creationId xmlns:a16="http://schemas.microsoft.com/office/drawing/2014/main" id="{C54E7051-E5A6-4E61-9D7A-B2B31717E02F}"/>
                    </a:ext>
                  </a:extLst>
                </p:cNvPr>
                <p:cNvSpPr>
                  <a:spLocks noChangeArrowheads="1"/>
                </p:cNvSpPr>
                <p:nvPr/>
              </p:nvSpPr>
              <p:spPr bwMode="auto">
                <a:xfrm>
                  <a:off x="1659518"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3" name="Group 551">
                <a:extLst>
                  <a:ext uri="{FF2B5EF4-FFF2-40B4-BE49-F238E27FC236}">
                    <a16:creationId xmlns:a16="http://schemas.microsoft.com/office/drawing/2014/main" id="{208FAD8C-6AD0-46A3-8901-58A458574CBD}"/>
                  </a:ext>
                </a:extLst>
              </p:cNvPr>
              <p:cNvGrpSpPr>
                <a:grpSpLocks/>
              </p:cNvGrpSpPr>
              <p:nvPr/>
            </p:nvGrpSpPr>
            <p:grpSpPr bwMode="auto">
              <a:xfrm>
                <a:off x="1764293" y="31302"/>
                <a:ext cx="72000" cy="53975"/>
                <a:chOff x="1764293" y="31302"/>
                <a:chExt cx="44" cy="34"/>
              </a:xfrm>
            </p:grpSpPr>
            <p:sp>
              <p:nvSpPr>
                <p:cNvPr id="173" name="Rectangle 549">
                  <a:extLst>
                    <a:ext uri="{FF2B5EF4-FFF2-40B4-BE49-F238E27FC236}">
                      <a16:creationId xmlns:a16="http://schemas.microsoft.com/office/drawing/2014/main" id="{20511AB7-B991-4C7F-9BC0-55B89C96A718}"/>
                    </a:ext>
                  </a:extLst>
                </p:cNvPr>
                <p:cNvSpPr>
                  <a:spLocks noChangeArrowheads="1"/>
                </p:cNvSpPr>
                <p:nvPr/>
              </p:nvSpPr>
              <p:spPr bwMode="auto">
                <a:xfrm>
                  <a:off x="1764293"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4" name="Rectangle 550">
                  <a:extLst>
                    <a:ext uri="{FF2B5EF4-FFF2-40B4-BE49-F238E27FC236}">
                      <a16:creationId xmlns:a16="http://schemas.microsoft.com/office/drawing/2014/main" id="{7E945DE8-8BB8-4593-8ECD-B14A5C305936}"/>
                    </a:ext>
                  </a:extLst>
                </p:cNvPr>
                <p:cNvSpPr>
                  <a:spLocks noChangeArrowheads="1"/>
                </p:cNvSpPr>
                <p:nvPr/>
              </p:nvSpPr>
              <p:spPr bwMode="auto">
                <a:xfrm>
                  <a:off x="1764293"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4" name="Group 554">
                <a:extLst>
                  <a:ext uri="{FF2B5EF4-FFF2-40B4-BE49-F238E27FC236}">
                    <a16:creationId xmlns:a16="http://schemas.microsoft.com/office/drawing/2014/main" id="{8963D430-9F2F-4C5C-B27A-6671C440580E}"/>
                  </a:ext>
                </a:extLst>
              </p:cNvPr>
              <p:cNvGrpSpPr>
                <a:grpSpLocks/>
              </p:cNvGrpSpPr>
              <p:nvPr/>
            </p:nvGrpSpPr>
            <p:grpSpPr bwMode="auto">
              <a:xfrm>
                <a:off x="1867479" y="31302"/>
                <a:ext cx="72000" cy="53975"/>
                <a:chOff x="1867479" y="31302"/>
                <a:chExt cx="43" cy="34"/>
              </a:xfrm>
            </p:grpSpPr>
            <p:sp>
              <p:nvSpPr>
                <p:cNvPr id="171" name="Rectangle 552">
                  <a:extLst>
                    <a:ext uri="{FF2B5EF4-FFF2-40B4-BE49-F238E27FC236}">
                      <a16:creationId xmlns:a16="http://schemas.microsoft.com/office/drawing/2014/main" id="{7C2B2F0F-BFA9-4A17-89F2-D308D907FDB0}"/>
                    </a:ext>
                  </a:extLst>
                </p:cNvPr>
                <p:cNvSpPr>
                  <a:spLocks noChangeArrowheads="1"/>
                </p:cNvSpPr>
                <p:nvPr/>
              </p:nvSpPr>
              <p:spPr bwMode="auto">
                <a:xfrm>
                  <a:off x="1867479"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2" name="Rectangle 553">
                  <a:extLst>
                    <a:ext uri="{FF2B5EF4-FFF2-40B4-BE49-F238E27FC236}">
                      <a16:creationId xmlns:a16="http://schemas.microsoft.com/office/drawing/2014/main" id="{5CB9513F-4B6E-4FF1-A075-03D8B2B43D8D}"/>
                    </a:ext>
                  </a:extLst>
                </p:cNvPr>
                <p:cNvSpPr>
                  <a:spLocks noChangeArrowheads="1"/>
                </p:cNvSpPr>
                <p:nvPr/>
              </p:nvSpPr>
              <p:spPr bwMode="auto">
                <a:xfrm>
                  <a:off x="1867479"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5" name="Group 557">
                <a:extLst>
                  <a:ext uri="{FF2B5EF4-FFF2-40B4-BE49-F238E27FC236}">
                    <a16:creationId xmlns:a16="http://schemas.microsoft.com/office/drawing/2014/main" id="{670CE36C-BA67-4624-A25C-784280541645}"/>
                  </a:ext>
                </a:extLst>
              </p:cNvPr>
              <p:cNvGrpSpPr>
                <a:grpSpLocks/>
              </p:cNvGrpSpPr>
              <p:nvPr/>
            </p:nvGrpSpPr>
            <p:grpSpPr bwMode="auto">
              <a:xfrm>
                <a:off x="1969080" y="31302"/>
                <a:ext cx="72000" cy="53975"/>
                <a:chOff x="1969080" y="31302"/>
                <a:chExt cx="44" cy="34"/>
              </a:xfrm>
            </p:grpSpPr>
            <p:sp>
              <p:nvSpPr>
                <p:cNvPr id="169" name="Rectangle 555">
                  <a:extLst>
                    <a:ext uri="{FF2B5EF4-FFF2-40B4-BE49-F238E27FC236}">
                      <a16:creationId xmlns:a16="http://schemas.microsoft.com/office/drawing/2014/main" id="{270904CA-E05B-4424-A887-48AB52ABDE07}"/>
                    </a:ext>
                  </a:extLst>
                </p:cNvPr>
                <p:cNvSpPr>
                  <a:spLocks noChangeArrowheads="1"/>
                </p:cNvSpPr>
                <p:nvPr/>
              </p:nvSpPr>
              <p:spPr bwMode="auto">
                <a:xfrm>
                  <a:off x="1969080"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0" name="Rectangle 556">
                  <a:extLst>
                    <a:ext uri="{FF2B5EF4-FFF2-40B4-BE49-F238E27FC236}">
                      <a16:creationId xmlns:a16="http://schemas.microsoft.com/office/drawing/2014/main" id="{5A0FE5E3-2583-42E8-A33A-26D3EEBD75E3}"/>
                    </a:ext>
                  </a:extLst>
                </p:cNvPr>
                <p:cNvSpPr>
                  <a:spLocks noChangeArrowheads="1"/>
                </p:cNvSpPr>
                <p:nvPr/>
              </p:nvSpPr>
              <p:spPr bwMode="auto">
                <a:xfrm>
                  <a:off x="1969080"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6" name="Group 560">
                <a:extLst>
                  <a:ext uri="{FF2B5EF4-FFF2-40B4-BE49-F238E27FC236}">
                    <a16:creationId xmlns:a16="http://schemas.microsoft.com/office/drawing/2014/main" id="{68B2D1D3-281F-4882-BCED-410572A3E368}"/>
                  </a:ext>
                </a:extLst>
              </p:cNvPr>
              <p:cNvGrpSpPr>
                <a:grpSpLocks/>
              </p:cNvGrpSpPr>
              <p:nvPr/>
            </p:nvGrpSpPr>
            <p:grpSpPr bwMode="auto">
              <a:xfrm>
                <a:off x="1665868" y="112265"/>
                <a:ext cx="365125" cy="488950"/>
                <a:chOff x="1665868" y="112265"/>
                <a:chExt cx="230" cy="308"/>
              </a:xfrm>
            </p:grpSpPr>
            <p:sp>
              <p:nvSpPr>
                <p:cNvPr id="167" name="Freeform 558">
                  <a:extLst>
                    <a:ext uri="{FF2B5EF4-FFF2-40B4-BE49-F238E27FC236}">
                      <a16:creationId xmlns:a16="http://schemas.microsoft.com/office/drawing/2014/main" id="{CA376A9B-2A7B-4BCB-BEB7-D07FD07508B9}"/>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8" name="Freeform 559">
                  <a:extLst>
                    <a:ext uri="{FF2B5EF4-FFF2-40B4-BE49-F238E27FC236}">
                      <a16:creationId xmlns:a16="http://schemas.microsoft.com/office/drawing/2014/main" id="{F09B01BC-924D-463B-9F51-BD3C9F1AD978}"/>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7" name="Group 575">
                <a:extLst>
                  <a:ext uri="{FF2B5EF4-FFF2-40B4-BE49-F238E27FC236}">
                    <a16:creationId xmlns:a16="http://schemas.microsoft.com/office/drawing/2014/main" id="{D84AB476-0068-47F5-982B-07B826E7916A}"/>
                  </a:ext>
                </a:extLst>
              </p:cNvPr>
              <p:cNvGrpSpPr>
                <a:grpSpLocks/>
              </p:cNvGrpSpPr>
              <p:nvPr/>
            </p:nvGrpSpPr>
            <p:grpSpPr bwMode="auto">
              <a:xfrm>
                <a:off x="1659517" y="31302"/>
                <a:ext cx="72000" cy="53975"/>
                <a:chOff x="1659517" y="31302"/>
                <a:chExt cx="43" cy="34"/>
              </a:xfrm>
            </p:grpSpPr>
            <p:sp>
              <p:nvSpPr>
                <p:cNvPr id="165" name="Rectangle 573">
                  <a:extLst>
                    <a:ext uri="{FF2B5EF4-FFF2-40B4-BE49-F238E27FC236}">
                      <a16:creationId xmlns:a16="http://schemas.microsoft.com/office/drawing/2014/main" id="{A6E3434D-D711-483C-BF98-A91533DE3E8E}"/>
                    </a:ext>
                  </a:extLst>
                </p:cNvPr>
                <p:cNvSpPr>
                  <a:spLocks noChangeArrowheads="1"/>
                </p:cNvSpPr>
                <p:nvPr/>
              </p:nvSpPr>
              <p:spPr bwMode="auto">
                <a:xfrm>
                  <a:off x="1659517"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6" name="Rectangle 574">
                  <a:extLst>
                    <a:ext uri="{FF2B5EF4-FFF2-40B4-BE49-F238E27FC236}">
                      <a16:creationId xmlns:a16="http://schemas.microsoft.com/office/drawing/2014/main" id="{FFBAC6BA-D6FA-4C49-BD01-3BB709125731}"/>
                    </a:ext>
                  </a:extLst>
                </p:cNvPr>
                <p:cNvSpPr>
                  <a:spLocks noChangeArrowheads="1"/>
                </p:cNvSpPr>
                <p:nvPr/>
              </p:nvSpPr>
              <p:spPr bwMode="auto">
                <a:xfrm>
                  <a:off x="1659517"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8" name="Group 193">
                <a:extLst>
                  <a:ext uri="{FF2B5EF4-FFF2-40B4-BE49-F238E27FC236}">
                    <a16:creationId xmlns:a16="http://schemas.microsoft.com/office/drawing/2014/main" id="{92528F2B-1F01-44A1-8471-389A2B3EA57A}"/>
                  </a:ext>
                </a:extLst>
              </p:cNvPr>
              <p:cNvGrpSpPr>
                <a:grpSpLocks/>
              </p:cNvGrpSpPr>
              <p:nvPr/>
            </p:nvGrpSpPr>
            <p:grpSpPr bwMode="auto">
              <a:xfrm>
                <a:off x="1654476" y="629070"/>
                <a:ext cx="68263" cy="53975"/>
                <a:chOff x="1654476" y="629070"/>
                <a:chExt cx="43" cy="34"/>
              </a:xfrm>
            </p:grpSpPr>
            <p:sp>
              <p:nvSpPr>
                <p:cNvPr id="163" name="Rectangle 191">
                  <a:extLst>
                    <a:ext uri="{FF2B5EF4-FFF2-40B4-BE49-F238E27FC236}">
                      <a16:creationId xmlns:a16="http://schemas.microsoft.com/office/drawing/2014/main" id="{5A39A056-B8FF-4070-B3A4-BF30741EC57C}"/>
                    </a:ext>
                  </a:extLst>
                </p:cNvPr>
                <p:cNvSpPr>
                  <a:spLocks noChangeArrowheads="1"/>
                </p:cNvSpPr>
                <p:nvPr/>
              </p:nvSpPr>
              <p:spPr bwMode="auto">
                <a:xfrm>
                  <a:off x="1654476"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4" name="Rectangle 192">
                  <a:extLst>
                    <a:ext uri="{FF2B5EF4-FFF2-40B4-BE49-F238E27FC236}">
                      <a16:creationId xmlns:a16="http://schemas.microsoft.com/office/drawing/2014/main" id="{1A72204C-F088-4A06-BE8E-19FDA699DCB7}"/>
                    </a:ext>
                  </a:extLst>
                </p:cNvPr>
                <p:cNvSpPr>
                  <a:spLocks noChangeArrowheads="1"/>
                </p:cNvSpPr>
                <p:nvPr/>
              </p:nvSpPr>
              <p:spPr bwMode="auto">
                <a:xfrm>
                  <a:off x="1654476"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39" name="Group 196">
                <a:extLst>
                  <a:ext uri="{FF2B5EF4-FFF2-40B4-BE49-F238E27FC236}">
                    <a16:creationId xmlns:a16="http://schemas.microsoft.com/office/drawing/2014/main" id="{9D915721-8D7D-42AA-B31C-0A5B5BF81313}"/>
                  </a:ext>
                </a:extLst>
              </p:cNvPr>
              <p:cNvGrpSpPr>
                <a:grpSpLocks/>
              </p:cNvGrpSpPr>
              <p:nvPr/>
            </p:nvGrpSpPr>
            <p:grpSpPr bwMode="auto">
              <a:xfrm>
                <a:off x="1759251" y="629070"/>
                <a:ext cx="69850" cy="53975"/>
                <a:chOff x="1759251" y="629070"/>
                <a:chExt cx="44" cy="34"/>
              </a:xfrm>
            </p:grpSpPr>
            <p:sp>
              <p:nvSpPr>
                <p:cNvPr id="161" name="Rectangle 194">
                  <a:extLst>
                    <a:ext uri="{FF2B5EF4-FFF2-40B4-BE49-F238E27FC236}">
                      <a16:creationId xmlns:a16="http://schemas.microsoft.com/office/drawing/2014/main" id="{8CDE573A-320C-4291-B0E9-CFCC2866C66C}"/>
                    </a:ext>
                  </a:extLst>
                </p:cNvPr>
                <p:cNvSpPr>
                  <a:spLocks noChangeArrowheads="1"/>
                </p:cNvSpPr>
                <p:nvPr/>
              </p:nvSpPr>
              <p:spPr bwMode="auto">
                <a:xfrm>
                  <a:off x="1759251"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2" name="Rectangle 195">
                  <a:extLst>
                    <a:ext uri="{FF2B5EF4-FFF2-40B4-BE49-F238E27FC236}">
                      <a16:creationId xmlns:a16="http://schemas.microsoft.com/office/drawing/2014/main" id="{894DA1E5-4108-4A0E-A9E1-AA01B21007D1}"/>
                    </a:ext>
                  </a:extLst>
                </p:cNvPr>
                <p:cNvSpPr>
                  <a:spLocks noChangeArrowheads="1"/>
                </p:cNvSpPr>
                <p:nvPr/>
              </p:nvSpPr>
              <p:spPr bwMode="auto">
                <a:xfrm>
                  <a:off x="1759251"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40" name="Group 199">
                <a:extLst>
                  <a:ext uri="{FF2B5EF4-FFF2-40B4-BE49-F238E27FC236}">
                    <a16:creationId xmlns:a16="http://schemas.microsoft.com/office/drawing/2014/main" id="{786B66A5-FB70-4F3A-8AF2-B7D450D5BABD}"/>
                  </a:ext>
                </a:extLst>
              </p:cNvPr>
              <p:cNvGrpSpPr>
                <a:grpSpLocks/>
              </p:cNvGrpSpPr>
              <p:nvPr/>
            </p:nvGrpSpPr>
            <p:grpSpPr bwMode="auto">
              <a:xfrm>
                <a:off x="1862439" y="629070"/>
                <a:ext cx="68263" cy="53975"/>
                <a:chOff x="1862439" y="629070"/>
                <a:chExt cx="43" cy="34"/>
              </a:xfrm>
            </p:grpSpPr>
            <p:sp>
              <p:nvSpPr>
                <p:cNvPr id="159" name="Rectangle 197">
                  <a:extLst>
                    <a:ext uri="{FF2B5EF4-FFF2-40B4-BE49-F238E27FC236}">
                      <a16:creationId xmlns:a16="http://schemas.microsoft.com/office/drawing/2014/main" id="{B8AD938D-C7BE-4DF5-9036-F1799902258C}"/>
                    </a:ext>
                  </a:extLst>
                </p:cNvPr>
                <p:cNvSpPr>
                  <a:spLocks noChangeArrowheads="1"/>
                </p:cNvSpPr>
                <p:nvPr/>
              </p:nvSpPr>
              <p:spPr bwMode="auto">
                <a:xfrm>
                  <a:off x="1862439"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0" name="Rectangle 198">
                  <a:extLst>
                    <a:ext uri="{FF2B5EF4-FFF2-40B4-BE49-F238E27FC236}">
                      <a16:creationId xmlns:a16="http://schemas.microsoft.com/office/drawing/2014/main" id="{88F13C95-BC7F-43C0-AF7E-E5539CE5E882}"/>
                    </a:ext>
                  </a:extLst>
                </p:cNvPr>
                <p:cNvSpPr>
                  <a:spLocks noChangeArrowheads="1"/>
                </p:cNvSpPr>
                <p:nvPr/>
              </p:nvSpPr>
              <p:spPr bwMode="auto">
                <a:xfrm>
                  <a:off x="1862439"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41" name="Group 202">
                <a:extLst>
                  <a:ext uri="{FF2B5EF4-FFF2-40B4-BE49-F238E27FC236}">
                    <a16:creationId xmlns:a16="http://schemas.microsoft.com/office/drawing/2014/main" id="{B9AB78A2-6CFB-4B5E-B12E-1B31C615C638}"/>
                  </a:ext>
                </a:extLst>
              </p:cNvPr>
              <p:cNvGrpSpPr>
                <a:grpSpLocks/>
              </p:cNvGrpSpPr>
              <p:nvPr/>
            </p:nvGrpSpPr>
            <p:grpSpPr bwMode="auto">
              <a:xfrm>
                <a:off x="1964039" y="629070"/>
                <a:ext cx="69850" cy="53975"/>
                <a:chOff x="1964039" y="629070"/>
                <a:chExt cx="44" cy="34"/>
              </a:xfrm>
            </p:grpSpPr>
            <p:sp>
              <p:nvSpPr>
                <p:cNvPr id="157" name="Rectangle 200">
                  <a:extLst>
                    <a:ext uri="{FF2B5EF4-FFF2-40B4-BE49-F238E27FC236}">
                      <a16:creationId xmlns:a16="http://schemas.microsoft.com/office/drawing/2014/main" id="{F29F1DB3-4C0B-48AD-9E8D-7DA467F05C00}"/>
                    </a:ext>
                  </a:extLst>
                </p:cNvPr>
                <p:cNvSpPr>
                  <a:spLocks noChangeArrowheads="1"/>
                </p:cNvSpPr>
                <p:nvPr/>
              </p:nvSpPr>
              <p:spPr bwMode="auto">
                <a:xfrm>
                  <a:off x="1964039"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8" name="Rectangle 201">
                  <a:extLst>
                    <a:ext uri="{FF2B5EF4-FFF2-40B4-BE49-F238E27FC236}">
                      <a16:creationId xmlns:a16="http://schemas.microsoft.com/office/drawing/2014/main" id="{2FC76F2D-6396-4394-AE9D-169A138874D4}"/>
                    </a:ext>
                  </a:extLst>
                </p:cNvPr>
                <p:cNvSpPr>
                  <a:spLocks noChangeArrowheads="1"/>
                </p:cNvSpPr>
                <p:nvPr/>
              </p:nvSpPr>
              <p:spPr bwMode="auto">
                <a:xfrm>
                  <a:off x="1964039"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42" name="Group 548">
                <a:extLst>
                  <a:ext uri="{FF2B5EF4-FFF2-40B4-BE49-F238E27FC236}">
                    <a16:creationId xmlns:a16="http://schemas.microsoft.com/office/drawing/2014/main" id="{A75CAFB6-4E6D-45D0-98E7-4ADF60AC32B8}"/>
                  </a:ext>
                </a:extLst>
              </p:cNvPr>
              <p:cNvGrpSpPr>
                <a:grpSpLocks/>
              </p:cNvGrpSpPr>
              <p:nvPr/>
            </p:nvGrpSpPr>
            <p:grpSpPr bwMode="auto">
              <a:xfrm>
                <a:off x="1654476" y="629070"/>
                <a:ext cx="68263" cy="53975"/>
                <a:chOff x="1654476" y="629070"/>
                <a:chExt cx="43" cy="34"/>
              </a:xfrm>
            </p:grpSpPr>
            <p:sp>
              <p:nvSpPr>
                <p:cNvPr id="155" name="Rectangle 546">
                  <a:extLst>
                    <a:ext uri="{FF2B5EF4-FFF2-40B4-BE49-F238E27FC236}">
                      <a16:creationId xmlns:a16="http://schemas.microsoft.com/office/drawing/2014/main" id="{CA160071-369E-4C59-9009-320FCF67BEC5}"/>
                    </a:ext>
                  </a:extLst>
                </p:cNvPr>
                <p:cNvSpPr>
                  <a:spLocks noChangeArrowheads="1"/>
                </p:cNvSpPr>
                <p:nvPr/>
              </p:nvSpPr>
              <p:spPr bwMode="auto">
                <a:xfrm>
                  <a:off x="1654476"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6" name="Rectangle 547">
                  <a:extLst>
                    <a:ext uri="{FF2B5EF4-FFF2-40B4-BE49-F238E27FC236}">
                      <a16:creationId xmlns:a16="http://schemas.microsoft.com/office/drawing/2014/main" id="{15119423-6A33-4052-9E35-E02E4E0C4717}"/>
                    </a:ext>
                  </a:extLst>
                </p:cNvPr>
                <p:cNvSpPr>
                  <a:spLocks noChangeArrowheads="1"/>
                </p:cNvSpPr>
                <p:nvPr/>
              </p:nvSpPr>
              <p:spPr bwMode="auto">
                <a:xfrm>
                  <a:off x="1654476"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43" name="Group 551">
                <a:extLst>
                  <a:ext uri="{FF2B5EF4-FFF2-40B4-BE49-F238E27FC236}">
                    <a16:creationId xmlns:a16="http://schemas.microsoft.com/office/drawing/2014/main" id="{4D4A6372-39EA-4F7A-9533-F970EC372B06}"/>
                  </a:ext>
                </a:extLst>
              </p:cNvPr>
              <p:cNvGrpSpPr>
                <a:grpSpLocks/>
              </p:cNvGrpSpPr>
              <p:nvPr/>
            </p:nvGrpSpPr>
            <p:grpSpPr bwMode="auto">
              <a:xfrm>
                <a:off x="1759251" y="629070"/>
                <a:ext cx="72000" cy="53975"/>
                <a:chOff x="1759251" y="629070"/>
                <a:chExt cx="44" cy="34"/>
              </a:xfrm>
            </p:grpSpPr>
            <p:sp>
              <p:nvSpPr>
                <p:cNvPr id="153" name="Rectangle 549">
                  <a:extLst>
                    <a:ext uri="{FF2B5EF4-FFF2-40B4-BE49-F238E27FC236}">
                      <a16:creationId xmlns:a16="http://schemas.microsoft.com/office/drawing/2014/main" id="{3678C618-3207-414F-97FB-63A838CD3E4E}"/>
                    </a:ext>
                  </a:extLst>
                </p:cNvPr>
                <p:cNvSpPr>
                  <a:spLocks noChangeArrowheads="1"/>
                </p:cNvSpPr>
                <p:nvPr/>
              </p:nvSpPr>
              <p:spPr bwMode="auto">
                <a:xfrm>
                  <a:off x="1759251"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4" name="Rectangle 550">
                  <a:extLst>
                    <a:ext uri="{FF2B5EF4-FFF2-40B4-BE49-F238E27FC236}">
                      <a16:creationId xmlns:a16="http://schemas.microsoft.com/office/drawing/2014/main" id="{618B3063-EAFF-4F1A-9DD4-73C0D14E969F}"/>
                    </a:ext>
                  </a:extLst>
                </p:cNvPr>
                <p:cNvSpPr>
                  <a:spLocks noChangeArrowheads="1"/>
                </p:cNvSpPr>
                <p:nvPr/>
              </p:nvSpPr>
              <p:spPr bwMode="auto">
                <a:xfrm>
                  <a:off x="1759251"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44" name="Group 554">
                <a:extLst>
                  <a:ext uri="{FF2B5EF4-FFF2-40B4-BE49-F238E27FC236}">
                    <a16:creationId xmlns:a16="http://schemas.microsoft.com/office/drawing/2014/main" id="{1FAAE30F-CDA6-48FB-970E-699FA8ECAA5C}"/>
                  </a:ext>
                </a:extLst>
              </p:cNvPr>
              <p:cNvGrpSpPr>
                <a:grpSpLocks/>
              </p:cNvGrpSpPr>
              <p:nvPr/>
            </p:nvGrpSpPr>
            <p:grpSpPr bwMode="auto">
              <a:xfrm>
                <a:off x="1862437" y="629070"/>
                <a:ext cx="72000" cy="53975"/>
                <a:chOff x="1862437" y="629070"/>
                <a:chExt cx="43" cy="34"/>
              </a:xfrm>
            </p:grpSpPr>
            <p:sp>
              <p:nvSpPr>
                <p:cNvPr id="151" name="Rectangle 552">
                  <a:extLst>
                    <a:ext uri="{FF2B5EF4-FFF2-40B4-BE49-F238E27FC236}">
                      <a16:creationId xmlns:a16="http://schemas.microsoft.com/office/drawing/2014/main" id="{16161E56-92E7-46AF-884C-CDBD34DA3B53}"/>
                    </a:ext>
                  </a:extLst>
                </p:cNvPr>
                <p:cNvSpPr>
                  <a:spLocks noChangeArrowheads="1"/>
                </p:cNvSpPr>
                <p:nvPr/>
              </p:nvSpPr>
              <p:spPr bwMode="auto">
                <a:xfrm>
                  <a:off x="1862437"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2" name="Rectangle 553">
                  <a:extLst>
                    <a:ext uri="{FF2B5EF4-FFF2-40B4-BE49-F238E27FC236}">
                      <a16:creationId xmlns:a16="http://schemas.microsoft.com/office/drawing/2014/main" id="{9053A47A-8301-4B71-B9F1-E7B5B1BF4182}"/>
                    </a:ext>
                  </a:extLst>
                </p:cNvPr>
                <p:cNvSpPr>
                  <a:spLocks noChangeArrowheads="1"/>
                </p:cNvSpPr>
                <p:nvPr/>
              </p:nvSpPr>
              <p:spPr bwMode="auto">
                <a:xfrm>
                  <a:off x="1862437"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45" name="Group 557">
                <a:extLst>
                  <a:ext uri="{FF2B5EF4-FFF2-40B4-BE49-F238E27FC236}">
                    <a16:creationId xmlns:a16="http://schemas.microsoft.com/office/drawing/2014/main" id="{A5039BFD-CA2C-40AC-B00E-01F8BE22CEA5}"/>
                  </a:ext>
                </a:extLst>
              </p:cNvPr>
              <p:cNvGrpSpPr>
                <a:grpSpLocks/>
              </p:cNvGrpSpPr>
              <p:nvPr/>
            </p:nvGrpSpPr>
            <p:grpSpPr bwMode="auto">
              <a:xfrm>
                <a:off x="1964038" y="629070"/>
                <a:ext cx="72000" cy="53975"/>
                <a:chOff x="1964038" y="629070"/>
                <a:chExt cx="44" cy="34"/>
              </a:xfrm>
            </p:grpSpPr>
            <p:sp>
              <p:nvSpPr>
                <p:cNvPr id="149" name="Rectangle 555">
                  <a:extLst>
                    <a:ext uri="{FF2B5EF4-FFF2-40B4-BE49-F238E27FC236}">
                      <a16:creationId xmlns:a16="http://schemas.microsoft.com/office/drawing/2014/main" id="{F7443DDD-E88B-4913-A025-70370D6F3514}"/>
                    </a:ext>
                  </a:extLst>
                </p:cNvPr>
                <p:cNvSpPr>
                  <a:spLocks noChangeArrowheads="1"/>
                </p:cNvSpPr>
                <p:nvPr/>
              </p:nvSpPr>
              <p:spPr bwMode="auto">
                <a:xfrm>
                  <a:off x="1964038"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0" name="Rectangle 556">
                  <a:extLst>
                    <a:ext uri="{FF2B5EF4-FFF2-40B4-BE49-F238E27FC236}">
                      <a16:creationId xmlns:a16="http://schemas.microsoft.com/office/drawing/2014/main" id="{B2AD83B5-FB5E-4867-BDAF-3A01BC8E0090}"/>
                    </a:ext>
                  </a:extLst>
                </p:cNvPr>
                <p:cNvSpPr>
                  <a:spLocks noChangeArrowheads="1"/>
                </p:cNvSpPr>
                <p:nvPr/>
              </p:nvSpPr>
              <p:spPr bwMode="auto">
                <a:xfrm>
                  <a:off x="1964038"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46" name="Group 575">
                <a:extLst>
                  <a:ext uri="{FF2B5EF4-FFF2-40B4-BE49-F238E27FC236}">
                    <a16:creationId xmlns:a16="http://schemas.microsoft.com/office/drawing/2014/main" id="{98182151-7C63-4691-BF0F-28F4C4B9148C}"/>
                  </a:ext>
                </a:extLst>
              </p:cNvPr>
              <p:cNvGrpSpPr>
                <a:grpSpLocks/>
              </p:cNvGrpSpPr>
              <p:nvPr/>
            </p:nvGrpSpPr>
            <p:grpSpPr bwMode="auto">
              <a:xfrm>
                <a:off x="1654475" y="629070"/>
                <a:ext cx="72000" cy="53975"/>
                <a:chOff x="1654475" y="629070"/>
                <a:chExt cx="43" cy="34"/>
              </a:xfrm>
            </p:grpSpPr>
            <p:sp>
              <p:nvSpPr>
                <p:cNvPr id="147" name="Rectangle 573">
                  <a:extLst>
                    <a:ext uri="{FF2B5EF4-FFF2-40B4-BE49-F238E27FC236}">
                      <a16:creationId xmlns:a16="http://schemas.microsoft.com/office/drawing/2014/main" id="{B03AE516-E60B-437A-931F-E8BB12FF2D0C}"/>
                    </a:ext>
                  </a:extLst>
                </p:cNvPr>
                <p:cNvSpPr>
                  <a:spLocks noChangeArrowheads="1"/>
                </p:cNvSpPr>
                <p:nvPr/>
              </p:nvSpPr>
              <p:spPr bwMode="auto">
                <a:xfrm>
                  <a:off x="1654475"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48" name="Rectangle 574">
                  <a:extLst>
                    <a:ext uri="{FF2B5EF4-FFF2-40B4-BE49-F238E27FC236}">
                      <a16:creationId xmlns:a16="http://schemas.microsoft.com/office/drawing/2014/main" id="{05609727-9125-49BB-A501-9CD306125466}"/>
                    </a:ext>
                  </a:extLst>
                </p:cNvPr>
                <p:cNvSpPr>
                  <a:spLocks noChangeArrowheads="1"/>
                </p:cNvSpPr>
                <p:nvPr/>
              </p:nvSpPr>
              <p:spPr bwMode="auto">
                <a:xfrm>
                  <a:off x="1654475"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grpSp>
        <p:nvGrpSpPr>
          <p:cNvPr id="114" name="Groep 113">
            <a:extLst>
              <a:ext uri="{FF2B5EF4-FFF2-40B4-BE49-F238E27FC236}">
                <a16:creationId xmlns:a16="http://schemas.microsoft.com/office/drawing/2014/main" id="{FC07AD41-4A1E-42A5-824F-EFA02E64B9B9}"/>
              </a:ext>
            </a:extLst>
          </p:cNvPr>
          <p:cNvGrpSpPr/>
          <p:nvPr/>
        </p:nvGrpSpPr>
        <p:grpSpPr>
          <a:xfrm>
            <a:off x="9703798" y="2230855"/>
            <a:ext cx="2455686" cy="2485546"/>
            <a:chOff x="3837071" y="1155032"/>
            <a:chExt cx="4399789" cy="4453288"/>
          </a:xfrm>
        </p:grpSpPr>
        <p:pic>
          <p:nvPicPr>
            <p:cNvPr id="115" name="Afbeelding 114">
              <a:extLst>
                <a:ext uri="{FF2B5EF4-FFF2-40B4-BE49-F238E27FC236}">
                  <a16:creationId xmlns:a16="http://schemas.microsoft.com/office/drawing/2014/main" id="{D9556BED-FA54-412A-8E66-A632CA949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213" y="1201912"/>
              <a:ext cx="4328647" cy="4406408"/>
            </a:xfrm>
            <a:prstGeom prst="rect">
              <a:avLst/>
            </a:prstGeom>
            <a:solidFill>
              <a:srgbClr val="FFFFFF">
                <a:alpha val="50196"/>
              </a:srgbClr>
            </a:solidFill>
            <a:ln>
              <a:noFill/>
            </a:ln>
          </p:spPr>
        </p:pic>
        <p:sp>
          <p:nvSpPr>
            <p:cNvPr id="116" name="Rechthoek 115">
              <a:extLst>
                <a:ext uri="{FF2B5EF4-FFF2-40B4-BE49-F238E27FC236}">
                  <a16:creationId xmlns:a16="http://schemas.microsoft.com/office/drawing/2014/main" id="{562E875B-CADF-49EF-9CF4-974A6EC69246}"/>
                </a:ext>
              </a:extLst>
            </p:cNvPr>
            <p:cNvSpPr/>
            <p:nvPr/>
          </p:nvSpPr>
          <p:spPr>
            <a:xfrm>
              <a:off x="4337384" y="1155032"/>
              <a:ext cx="3899476" cy="601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hthoek 116">
              <a:extLst>
                <a:ext uri="{FF2B5EF4-FFF2-40B4-BE49-F238E27FC236}">
                  <a16:creationId xmlns:a16="http://schemas.microsoft.com/office/drawing/2014/main" id="{83F784C6-F410-4EA0-929F-B0FFB1D6F8EB}"/>
                </a:ext>
              </a:extLst>
            </p:cNvPr>
            <p:cNvSpPr/>
            <p:nvPr/>
          </p:nvSpPr>
          <p:spPr>
            <a:xfrm>
              <a:off x="3837071" y="1550828"/>
              <a:ext cx="566487" cy="3899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Rechthoek 109">
            <a:extLst>
              <a:ext uri="{FF2B5EF4-FFF2-40B4-BE49-F238E27FC236}">
                <a16:creationId xmlns:a16="http://schemas.microsoft.com/office/drawing/2014/main" id="{471EC76D-FC7F-4BD4-8850-D7D739618B81}"/>
              </a:ext>
            </a:extLst>
          </p:cNvPr>
          <p:cNvSpPr/>
          <p:nvPr/>
        </p:nvSpPr>
        <p:spPr>
          <a:xfrm>
            <a:off x="2575614" y="4553377"/>
            <a:ext cx="2318346" cy="2027034"/>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hthoek 110">
            <a:extLst>
              <a:ext uri="{FF2B5EF4-FFF2-40B4-BE49-F238E27FC236}">
                <a16:creationId xmlns:a16="http://schemas.microsoft.com/office/drawing/2014/main" id="{A47EB4EE-30F1-4C11-A666-9D67D6E63C4B}"/>
              </a:ext>
            </a:extLst>
          </p:cNvPr>
          <p:cNvSpPr/>
          <p:nvPr/>
        </p:nvSpPr>
        <p:spPr>
          <a:xfrm>
            <a:off x="7638246" y="4701265"/>
            <a:ext cx="1108275" cy="1804515"/>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hthoek 111">
            <a:extLst>
              <a:ext uri="{FF2B5EF4-FFF2-40B4-BE49-F238E27FC236}">
                <a16:creationId xmlns:a16="http://schemas.microsoft.com/office/drawing/2014/main" id="{7BE8CA78-460A-410C-A797-E497EB23EB00}"/>
              </a:ext>
            </a:extLst>
          </p:cNvPr>
          <p:cNvSpPr/>
          <p:nvPr/>
        </p:nvSpPr>
        <p:spPr>
          <a:xfrm>
            <a:off x="9528958" y="2693928"/>
            <a:ext cx="2622127" cy="1995655"/>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hthoek 112">
            <a:extLst>
              <a:ext uri="{FF2B5EF4-FFF2-40B4-BE49-F238E27FC236}">
                <a16:creationId xmlns:a16="http://schemas.microsoft.com/office/drawing/2014/main" id="{23505F4B-6480-4097-A2A9-3D3BF3EFE12E}"/>
              </a:ext>
            </a:extLst>
          </p:cNvPr>
          <p:cNvSpPr/>
          <p:nvPr/>
        </p:nvSpPr>
        <p:spPr>
          <a:xfrm>
            <a:off x="10086323" y="377465"/>
            <a:ext cx="1787566" cy="180451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Afbeelding 94">
            <a:extLst>
              <a:ext uri="{FF2B5EF4-FFF2-40B4-BE49-F238E27FC236}">
                <a16:creationId xmlns:a16="http://schemas.microsoft.com/office/drawing/2014/main" id="{C1D1D85F-EEC3-4AA8-AAB6-9E5124ECF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512" y="2202506"/>
            <a:ext cx="2153292" cy="1742132"/>
          </a:xfrm>
          <a:prstGeom prst="rect">
            <a:avLst/>
          </a:prstGeom>
        </p:spPr>
      </p:pic>
      <p:pic>
        <p:nvPicPr>
          <p:cNvPr id="94" name="Afbeelding 93" descr="Afbeelding met tekst&#10;&#10;Automatisch gegenereerde beschrijving">
            <a:extLst>
              <a:ext uri="{FF2B5EF4-FFF2-40B4-BE49-F238E27FC236}">
                <a16:creationId xmlns:a16="http://schemas.microsoft.com/office/drawing/2014/main" id="{48BE06C9-17CC-4F29-8152-6CC60DC41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3557" y="588746"/>
            <a:ext cx="2287603" cy="1667582"/>
          </a:xfrm>
          <a:prstGeom prst="rect">
            <a:avLst/>
          </a:prstGeom>
        </p:spPr>
      </p:pic>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7"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2" name="Groep 11">
            <a:extLst>
              <a:ext uri="{FF2B5EF4-FFF2-40B4-BE49-F238E27FC236}">
                <a16:creationId xmlns:a16="http://schemas.microsoft.com/office/drawing/2014/main" id="{FF0512DF-8189-4A51-8239-3C323387536B}"/>
              </a:ext>
            </a:extLst>
          </p:cNvPr>
          <p:cNvGrpSpPr/>
          <p:nvPr/>
        </p:nvGrpSpPr>
        <p:grpSpPr>
          <a:xfrm>
            <a:off x="4784936" y="2537795"/>
            <a:ext cx="2622128" cy="1526891"/>
            <a:chOff x="4435672" y="2159600"/>
            <a:chExt cx="2622128" cy="1526891"/>
          </a:xfrm>
        </p:grpSpPr>
        <p:sp>
          <p:nvSpPr>
            <p:cNvPr id="13" name="Ovaal 12">
              <a:extLst>
                <a:ext uri="{FF2B5EF4-FFF2-40B4-BE49-F238E27FC236}">
                  <a16:creationId xmlns:a16="http://schemas.microsoft.com/office/drawing/2014/main" id="{AE52FC2C-E165-4F49-82AB-0AA9ED640957}"/>
                </a:ext>
              </a:extLst>
            </p:cNvPr>
            <p:cNvSpPr/>
            <p:nvPr/>
          </p:nvSpPr>
          <p:spPr>
            <a:xfrm>
              <a:off x="4435672" y="2159600"/>
              <a:ext cx="2622128" cy="1526891"/>
            </a:xfrm>
            <a:prstGeom prst="ellipse">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A8E79377-5477-4480-8009-A6C848FE367F}"/>
                </a:ext>
              </a:extLst>
            </p:cNvPr>
            <p:cNvSpPr txBox="1"/>
            <p:nvPr/>
          </p:nvSpPr>
          <p:spPr>
            <a:xfrm>
              <a:off x="5282116" y="2553713"/>
              <a:ext cx="974177" cy="369332"/>
            </a:xfrm>
            <a:prstGeom prst="rect">
              <a:avLst/>
            </a:prstGeom>
            <a:noFill/>
          </p:spPr>
          <p:txBody>
            <a:bodyPr wrap="none" rtlCol="0">
              <a:spAutoFit/>
            </a:bodyPr>
            <a:lstStyle/>
            <a:p>
              <a:r>
                <a:rPr lang="en-GB" dirty="0">
                  <a:solidFill>
                    <a:srgbClr val="C00000"/>
                  </a:solidFill>
                </a:rPr>
                <a:t>Advisors</a:t>
              </a:r>
            </a:p>
          </p:txBody>
        </p:sp>
        <p:sp>
          <p:nvSpPr>
            <p:cNvPr id="15" name="Tekstvak 14">
              <a:extLst>
                <a:ext uri="{FF2B5EF4-FFF2-40B4-BE49-F238E27FC236}">
                  <a16:creationId xmlns:a16="http://schemas.microsoft.com/office/drawing/2014/main" id="{AA5A3899-02F3-4B08-93DB-73E2FD84F752}"/>
                </a:ext>
              </a:extLst>
            </p:cNvPr>
            <p:cNvSpPr txBox="1"/>
            <p:nvPr/>
          </p:nvSpPr>
          <p:spPr>
            <a:xfrm>
              <a:off x="4655751" y="3014788"/>
              <a:ext cx="2181970" cy="307777"/>
            </a:xfrm>
            <a:prstGeom prst="rect">
              <a:avLst/>
            </a:prstGeom>
            <a:noFill/>
          </p:spPr>
          <p:txBody>
            <a:bodyPr wrap="square" rtlCol="0">
              <a:spAutoFit/>
            </a:bodyPr>
            <a:lstStyle/>
            <a:p>
              <a:pPr algn="ctr"/>
              <a:r>
                <a:rPr lang="en-GB" sz="1400" dirty="0"/>
                <a:t>Innovation support agents</a:t>
              </a:r>
            </a:p>
          </p:txBody>
        </p:sp>
      </p:grpSp>
      <p:sp>
        <p:nvSpPr>
          <p:cNvPr id="38" name="Rechthoek 37">
            <a:extLst>
              <a:ext uri="{FF2B5EF4-FFF2-40B4-BE49-F238E27FC236}">
                <a16:creationId xmlns:a16="http://schemas.microsoft.com/office/drawing/2014/main" id="{0F21C83D-4D3A-41D4-97CA-3E28984586B7}"/>
              </a:ext>
            </a:extLst>
          </p:cNvPr>
          <p:cNvSpPr/>
          <p:nvPr/>
        </p:nvSpPr>
        <p:spPr>
          <a:xfrm>
            <a:off x="383904" y="4321166"/>
            <a:ext cx="3235739" cy="128027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ctieknop: Vooruit of Volgende 38">
            <a:hlinkClick r:id="rId8" action="ppaction://hlinksldjump" highlightClick="1"/>
            <a:extLst>
              <a:ext uri="{FF2B5EF4-FFF2-40B4-BE49-F238E27FC236}">
                <a16:creationId xmlns:a16="http://schemas.microsoft.com/office/drawing/2014/main" id="{637F3756-8FB5-4D10-B789-8D57C17FCBA5}"/>
              </a:ext>
            </a:extLst>
          </p:cNvPr>
          <p:cNvSpPr/>
          <p:nvPr/>
        </p:nvSpPr>
        <p:spPr>
          <a:xfrm>
            <a:off x="3291537" y="434033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kstvak 39">
            <a:extLst>
              <a:ext uri="{FF2B5EF4-FFF2-40B4-BE49-F238E27FC236}">
                <a16:creationId xmlns:a16="http://schemas.microsoft.com/office/drawing/2014/main" id="{B3D83C60-69F0-4BDB-83A8-1E76BB882CA9}"/>
              </a:ext>
            </a:extLst>
          </p:cNvPr>
          <p:cNvSpPr txBox="1"/>
          <p:nvPr/>
        </p:nvSpPr>
        <p:spPr>
          <a:xfrm>
            <a:off x="325753" y="4325374"/>
            <a:ext cx="2934488" cy="261610"/>
          </a:xfrm>
          <a:prstGeom prst="rect">
            <a:avLst/>
          </a:prstGeom>
          <a:noFill/>
        </p:spPr>
        <p:txBody>
          <a:bodyPr wrap="square" rtlCol="0">
            <a:spAutoFit/>
          </a:bodyPr>
          <a:lstStyle/>
          <a:p>
            <a:r>
              <a:rPr lang="en-GB" sz="1100" dirty="0"/>
              <a:t>Which actors are involved, and at what level? </a:t>
            </a:r>
          </a:p>
        </p:txBody>
      </p:sp>
      <p:sp>
        <p:nvSpPr>
          <p:cNvPr id="43" name="Actieknop: Vooruit of Volgende 42">
            <a:hlinkClick r:id="rId8" action="ppaction://hlinksldjump" highlightClick="1"/>
            <a:extLst>
              <a:ext uri="{FF2B5EF4-FFF2-40B4-BE49-F238E27FC236}">
                <a16:creationId xmlns:a16="http://schemas.microsoft.com/office/drawing/2014/main" id="{78C28390-2222-4CE3-95B5-A8852F22A993}"/>
              </a:ext>
            </a:extLst>
          </p:cNvPr>
          <p:cNvSpPr/>
          <p:nvPr/>
        </p:nvSpPr>
        <p:spPr>
          <a:xfrm>
            <a:off x="3291041" y="460719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kstvak 43">
            <a:extLst>
              <a:ext uri="{FF2B5EF4-FFF2-40B4-BE49-F238E27FC236}">
                <a16:creationId xmlns:a16="http://schemas.microsoft.com/office/drawing/2014/main" id="{21DC4263-CE3F-4245-9767-F51D6397889E}"/>
              </a:ext>
            </a:extLst>
          </p:cNvPr>
          <p:cNvSpPr txBox="1"/>
          <p:nvPr/>
        </p:nvSpPr>
        <p:spPr>
          <a:xfrm>
            <a:off x="338272" y="4559949"/>
            <a:ext cx="2800876" cy="261610"/>
          </a:xfrm>
          <a:prstGeom prst="rect">
            <a:avLst/>
          </a:prstGeom>
          <a:noFill/>
        </p:spPr>
        <p:txBody>
          <a:bodyPr wrap="square" rtlCol="0">
            <a:spAutoFit/>
          </a:bodyPr>
          <a:lstStyle/>
          <a:p>
            <a:r>
              <a:rPr lang="en-GB" sz="1100" dirty="0"/>
              <a:t>Which actors need to become involved? </a:t>
            </a:r>
          </a:p>
        </p:txBody>
      </p:sp>
      <p:sp>
        <p:nvSpPr>
          <p:cNvPr id="47" name="Actieknop: Vooruit of Volgende 46">
            <a:hlinkClick r:id="rId8" action="ppaction://hlinksldjump" highlightClick="1"/>
            <a:extLst>
              <a:ext uri="{FF2B5EF4-FFF2-40B4-BE49-F238E27FC236}">
                <a16:creationId xmlns:a16="http://schemas.microsoft.com/office/drawing/2014/main" id="{1783A1AE-5069-41C9-9208-71F703EE4C86}"/>
              </a:ext>
            </a:extLst>
          </p:cNvPr>
          <p:cNvSpPr/>
          <p:nvPr/>
        </p:nvSpPr>
        <p:spPr>
          <a:xfrm>
            <a:off x="3292063" y="491435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kstvak 47">
            <a:extLst>
              <a:ext uri="{FF2B5EF4-FFF2-40B4-BE49-F238E27FC236}">
                <a16:creationId xmlns:a16="http://schemas.microsoft.com/office/drawing/2014/main" id="{8BB1C7F6-6826-42E2-A815-BF086FB00331}"/>
              </a:ext>
            </a:extLst>
          </p:cNvPr>
          <p:cNvSpPr txBox="1"/>
          <p:nvPr/>
        </p:nvSpPr>
        <p:spPr>
          <a:xfrm>
            <a:off x="329124" y="4814839"/>
            <a:ext cx="2839469" cy="430887"/>
          </a:xfrm>
          <a:prstGeom prst="rect">
            <a:avLst/>
          </a:prstGeom>
          <a:noFill/>
        </p:spPr>
        <p:txBody>
          <a:bodyPr wrap="square" rtlCol="0">
            <a:spAutoFit/>
          </a:bodyPr>
          <a:lstStyle/>
          <a:p>
            <a:r>
              <a:rPr lang="en-GB" sz="1100" dirty="0"/>
              <a:t>Which steps can be taken to build a network that makes things move?</a:t>
            </a:r>
          </a:p>
        </p:txBody>
      </p:sp>
      <p:sp>
        <p:nvSpPr>
          <p:cNvPr id="51" name="Actieknop: Vooruit of Volgende 50">
            <a:hlinkClick r:id="rId8" action="ppaction://hlinksldjump" highlightClick="1"/>
            <a:extLst>
              <a:ext uri="{FF2B5EF4-FFF2-40B4-BE49-F238E27FC236}">
                <a16:creationId xmlns:a16="http://schemas.microsoft.com/office/drawing/2014/main" id="{6E3695A1-64BF-4255-8921-B42B76A7483B}"/>
              </a:ext>
            </a:extLst>
          </p:cNvPr>
          <p:cNvSpPr/>
          <p:nvPr/>
        </p:nvSpPr>
        <p:spPr>
          <a:xfrm>
            <a:off x="3290644" y="5245660"/>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kstvak 51">
            <a:extLst>
              <a:ext uri="{FF2B5EF4-FFF2-40B4-BE49-F238E27FC236}">
                <a16:creationId xmlns:a16="http://schemas.microsoft.com/office/drawing/2014/main" id="{12F12928-B5D6-4837-99BA-408D88AE7467}"/>
              </a:ext>
            </a:extLst>
          </p:cNvPr>
          <p:cNvSpPr txBox="1"/>
          <p:nvPr/>
        </p:nvSpPr>
        <p:spPr>
          <a:xfrm>
            <a:off x="322500" y="5170555"/>
            <a:ext cx="2804129" cy="430887"/>
          </a:xfrm>
          <a:prstGeom prst="rect">
            <a:avLst/>
          </a:prstGeom>
          <a:noFill/>
        </p:spPr>
        <p:txBody>
          <a:bodyPr wrap="square" rtlCol="0">
            <a:spAutoFit/>
          </a:bodyPr>
          <a:lstStyle/>
          <a:p>
            <a:r>
              <a:rPr lang="en-GB" sz="1100" dirty="0"/>
              <a:t>How can my network deal with power issues in the larger structure?</a:t>
            </a:r>
          </a:p>
        </p:txBody>
      </p:sp>
      <p:sp>
        <p:nvSpPr>
          <p:cNvPr id="54" name="Rechthoek 53">
            <a:extLst>
              <a:ext uri="{FF2B5EF4-FFF2-40B4-BE49-F238E27FC236}">
                <a16:creationId xmlns:a16="http://schemas.microsoft.com/office/drawing/2014/main" id="{7B6004D5-78C4-415F-8079-01E10B21AED6}"/>
              </a:ext>
            </a:extLst>
          </p:cNvPr>
          <p:cNvSpPr/>
          <p:nvPr/>
        </p:nvSpPr>
        <p:spPr>
          <a:xfrm>
            <a:off x="7619568" y="477387"/>
            <a:ext cx="3235739" cy="138973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ctieknop: Vooruit of Volgende 54">
            <a:hlinkClick r:id="rId8" action="ppaction://hlinksldjump" highlightClick="1"/>
            <a:extLst>
              <a:ext uri="{FF2B5EF4-FFF2-40B4-BE49-F238E27FC236}">
                <a16:creationId xmlns:a16="http://schemas.microsoft.com/office/drawing/2014/main" id="{821EEE2B-7B3F-440A-B58B-A849452FFFB8}"/>
              </a:ext>
            </a:extLst>
          </p:cNvPr>
          <p:cNvSpPr/>
          <p:nvPr/>
        </p:nvSpPr>
        <p:spPr>
          <a:xfrm>
            <a:off x="10515169" y="49655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kstvak 55">
            <a:extLst>
              <a:ext uri="{FF2B5EF4-FFF2-40B4-BE49-F238E27FC236}">
                <a16:creationId xmlns:a16="http://schemas.microsoft.com/office/drawing/2014/main" id="{DE105736-E3F3-44D7-8F32-17B5C47E5E6D}"/>
              </a:ext>
            </a:extLst>
          </p:cNvPr>
          <p:cNvSpPr txBox="1"/>
          <p:nvPr/>
        </p:nvSpPr>
        <p:spPr>
          <a:xfrm>
            <a:off x="7585946" y="475361"/>
            <a:ext cx="2971800" cy="261610"/>
          </a:xfrm>
          <a:prstGeom prst="rect">
            <a:avLst/>
          </a:prstGeom>
          <a:noFill/>
        </p:spPr>
        <p:txBody>
          <a:bodyPr wrap="square" rtlCol="0">
            <a:spAutoFit/>
          </a:bodyPr>
          <a:lstStyle/>
          <a:p>
            <a:r>
              <a:rPr lang="en-GB" sz="1100" dirty="0"/>
              <a:t>How do I feed enthusiasm in my network?</a:t>
            </a:r>
          </a:p>
        </p:txBody>
      </p:sp>
      <p:sp>
        <p:nvSpPr>
          <p:cNvPr id="59" name="Actieknop: Vooruit of Volgende 58">
            <a:hlinkClick r:id="rId8" action="ppaction://hlinksldjump" highlightClick="1"/>
            <a:extLst>
              <a:ext uri="{FF2B5EF4-FFF2-40B4-BE49-F238E27FC236}">
                <a16:creationId xmlns:a16="http://schemas.microsoft.com/office/drawing/2014/main" id="{09A6B01B-013B-4E46-AF4F-04A61A4E5941}"/>
              </a:ext>
            </a:extLst>
          </p:cNvPr>
          <p:cNvSpPr/>
          <p:nvPr/>
        </p:nvSpPr>
        <p:spPr>
          <a:xfrm>
            <a:off x="10521185" y="76711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kstvak 59">
            <a:extLst>
              <a:ext uri="{FF2B5EF4-FFF2-40B4-BE49-F238E27FC236}">
                <a16:creationId xmlns:a16="http://schemas.microsoft.com/office/drawing/2014/main" id="{1B7ED0AF-6533-48E4-BD72-1D9BD66284D8}"/>
              </a:ext>
            </a:extLst>
          </p:cNvPr>
          <p:cNvSpPr txBox="1"/>
          <p:nvPr/>
        </p:nvSpPr>
        <p:spPr>
          <a:xfrm>
            <a:off x="7594459" y="752152"/>
            <a:ext cx="2971800" cy="261610"/>
          </a:xfrm>
          <a:prstGeom prst="rect">
            <a:avLst/>
          </a:prstGeom>
          <a:noFill/>
        </p:spPr>
        <p:txBody>
          <a:bodyPr wrap="square" rtlCol="0">
            <a:spAutoFit/>
          </a:bodyPr>
          <a:lstStyle/>
          <a:p>
            <a:r>
              <a:rPr lang="en-GB" sz="1100" dirty="0"/>
              <a:t>How can I reach agreement on joint actions?</a:t>
            </a:r>
          </a:p>
        </p:txBody>
      </p:sp>
      <p:sp>
        <p:nvSpPr>
          <p:cNvPr id="63" name="Actieknop: Vooruit of Volgende 62">
            <a:hlinkClick r:id="rId9" action="ppaction://hlinksldjump" highlightClick="1"/>
            <a:extLst>
              <a:ext uri="{FF2B5EF4-FFF2-40B4-BE49-F238E27FC236}">
                <a16:creationId xmlns:a16="http://schemas.microsoft.com/office/drawing/2014/main" id="{1F94C894-3EB5-4FD8-9525-08D8E5517724}"/>
              </a:ext>
            </a:extLst>
          </p:cNvPr>
          <p:cNvSpPr/>
          <p:nvPr/>
        </p:nvSpPr>
        <p:spPr>
          <a:xfrm>
            <a:off x="10519903" y="104012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kstvak 63">
            <a:extLst>
              <a:ext uri="{FF2B5EF4-FFF2-40B4-BE49-F238E27FC236}">
                <a16:creationId xmlns:a16="http://schemas.microsoft.com/office/drawing/2014/main" id="{484B6F4E-0B4F-4038-8ECD-BC67046A2759}"/>
              </a:ext>
            </a:extLst>
          </p:cNvPr>
          <p:cNvSpPr txBox="1"/>
          <p:nvPr/>
        </p:nvSpPr>
        <p:spPr>
          <a:xfrm>
            <a:off x="7594459" y="1022289"/>
            <a:ext cx="2971800" cy="261610"/>
          </a:xfrm>
          <a:prstGeom prst="rect">
            <a:avLst/>
          </a:prstGeom>
          <a:noFill/>
        </p:spPr>
        <p:txBody>
          <a:bodyPr wrap="square" rtlCol="0">
            <a:spAutoFit/>
          </a:bodyPr>
          <a:lstStyle/>
          <a:p>
            <a:r>
              <a:rPr lang="en-GB" sz="1100" dirty="0"/>
              <a:t>The energy slips away. What can I do?</a:t>
            </a:r>
          </a:p>
        </p:txBody>
      </p:sp>
      <p:sp>
        <p:nvSpPr>
          <p:cNvPr id="67" name="Actieknop: Vooruit of Volgende 66">
            <a:hlinkClick r:id="rId9" action="ppaction://hlinksldjump" highlightClick="1"/>
            <a:extLst>
              <a:ext uri="{FF2B5EF4-FFF2-40B4-BE49-F238E27FC236}">
                <a16:creationId xmlns:a16="http://schemas.microsoft.com/office/drawing/2014/main" id="{D7409F63-6EB9-4C95-BCB5-D3371780FF01}"/>
              </a:ext>
            </a:extLst>
          </p:cNvPr>
          <p:cNvSpPr/>
          <p:nvPr/>
        </p:nvSpPr>
        <p:spPr>
          <a:xfrm>
            <a:off x="10521184" y="130925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kstvak 67">
            <a:extLst>
              <a:ext uri="{FF2B5EF4-FFF2-40B4-BE49-F238E27FC236}">
                <a16:creationId xmlns:a16="http://schemas.microsoft.com/office/drawing/2014/main" id="{D1C2E1B6-0105-4C02-8CB1-ED7980C8808D}"/>
              </a:ext>
            </a:extLst>
          </p:cNvPr>
          <p:cNvSpPr txBox="1"/>
          <p:nvPr/>
        </p:nvSpPr>
        <p:spPr>
          <a:xfrm>
            <a:off x="7600229" y="1295751"/>
            <a:ext cx="2971800" cy="261610"/>
          </a:xfrm>
          <a:prstGeom prst="rect">
            <a:avLst/>
          </a:prstGeom>
          <a:noFill/>
        </p:spPr>
        <p:txBody>
          <a:bodyPr wrap="square" rtlCol="0">
            <a:spAutoFit/>
          </a:bodyPr>
          <a:lstStyle/>
          <a:p>
            <a:r>
              <a:rPr lang="en-GB" sz="1100" dirty="0"/>
              <a:t>How can I deal with defensive patterns? </a:t>
            </a:r>
          </a:p>
        </p:txBody>
      </p:sp>
      <p:sp>
        <p:nvSpPr>
          <p:cNvPr id="71" name="Actieknop: Vooruit of Volgende 70">
            <a:hlinkClick r:id="rId10" action="ppaction://hlinksldjump" highlightClick="1"/>
            <a:extLst>
              <a:ext uri="{FF2B5EF4-FFF2-40B4-BE49-F238E27FC236}">
                <a16:creationId xmlns:a16="http://schemas.microsoft.com/office/drawing/2014/main" id="{6C6F13F2-974A-4264-97E4-3EA303F9E735}"/>
              </a:ext>
            </a:extLst>
          </p:cNvPr>
          <p:cNvSpPr/>
          <p:nvPr/>
        </p:nvSpPr>
        <p:spPr>
          <a:xfrm>
            <a:off x="10519903" y="158095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kstvak 71">
            <a:extLst>
              <a:ext uri="{FF2B5EF4-FFF2-40B4-BE49-F238E27FC236}">
                <a16:creationId xmlns:a16="http://schemas.microsoft.com/office/drawing/2014/main" id="{B282B22D-E00C-4F89-B59D-643D53F7F9B2}"/>
              </a:ext>
            </a:extLst>
          </p:cNvPr>
          <p:cNvSpPr txBox="1"/>
          <p:nvPr/>
        </p:nvSpPr>
        <p:spPr>
          <a:xfrm>
            <a:off x="7592610" y="1571732"/>
            <a:ext cx="2971800" cy="261610"/>
          </a:xfrm>
          <a:prstGeom prst="rect">
            <a:avLst/>
          </a:prstGeom>
          <a:noFill/>
        </p:spPr>
        <p:txBody>
          <a:bodyPr wrap="square" rtlCol="0">
            <a:spAutoFit/>
          </a:bodyPr>
          <a:lstStyle/>
          <a:p>
            <a:r>
              <a:rPr lang="en-GB" sz="1100" dirty="0"/>
              <a:t>What if things become really nasty? </a:t>
            </a:r>
          </a:p>
        </p:txBody>
      </p:sp>
      <p:sp>
        <p:nvSpPr>
          <p:cNvPr id="74" name="Rechthoek 73">
            <a:extLst>
              <a:ext uri="{FF2B5EF4-FFF2-40B4-BE49-F238E27FC236}">
                <a16:creationId xmlns:a16="http://schemas.microsoft.com/office/drawing/2014/main" id="{50A5BA09-AF94-4409-9DE9-B0E0EC98B233}"/>
              </a:ext>
            </a:extLst>
          </p:cNvPr>
          <p:cNvSpPr/>
          <p:nvPr/>
        </p:nvSpPr>
        <p:spPr>
          <a:xfrm>
            <a:off x="8378375" y="3178736"/>
            <a:ext cx="3055965" cy="85299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Actieknop: Vooruit of Volgende 74">
            <a:hlinkClick r:id="rId11" action="ppaction://hlinksldjump" highlightClick="1"/>
            <a:extLst>
              <a:ext uri="{FF2B5EF4-FFF2-40B4-BE49-F238E27FC236}">
                <a16:creationId xmlns:a16="http://schemas.microsoft.com/office/drawing/2014/main" id="{89DF6BC4-81AC-481E-90B6-23832E8FFF3D}"/>
              </a:ext>
            </a:extLst>
          </p:cNvPr>
          <p:cNvSpPr/>
          <p:nvPr/>
        </p:nvSpPr>
        <p:spPr>
          <a:xfrm>
            <a:off x="11098702" y="319713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kstvak 75">
            <a:extLst>
              <a:ext uri="{FF2B5EF4-FFF2-40B4-BE49-F238E27FC236}">
                <a16:creationId xmlns:a16="http://schemas.microsoft.com/office/drawing/2014/main" id="{021F2B75-24A1-4116-8D61-D7A1C53EE3FD}"/>
              </a:ext>
            </a:extLst>
          </p:cNvPr>
          <p:cNvSpPr txBox="1"/>
          <p:nvPr/>
        </p:nvSpPr>
        <p:spPr>
          <a:xfrm>
            <a:off x="8378374" y="3177208"/>
            <a:ext cx="2720328" cy="261610"/>
          </a:xfrm>
          <a:prstGeom prst="rect">
            <a:avLst/>
          </a:prstGeom>
          <a:noFill/>
        </p:spPr>
        <p:txBody>
          <a:bodyPr wrap="square" rtlCol="0">
            <a:spAutoFit/>
          </a:bodyPr>
          <a:lstStyle/>
          <a:p>
            <a:r>
              <a:rPr lang="en-GB" sz="1100" dirty="0"/>
              <a:t>What is my position in the network?</a:t>
            </a:r>
          </a:p>
        </p:txBody>
      </p:sp>
      <p:sp>
        <p:nvSpPr>
          <p:cNvPr id="88" name="Tekstvak 87">
            <a:extLst>
              <a:ext uri="{FF2B5EF4-FFF2-40B4-BE49-F238E27FC236}">
                <a16:creationId xmlns:a16="http://schemas.microsoft.com/office/drawing/2014/main" id="{A74F1595-B830-4CC2-A04E-43440573DD34}"/>
              </a:ext>
            </a:extLst>
          </p:cNvPr>
          <p:cNvSpPr txBox="1"/>
          <p:nvPr/>
        </p:nvSpPr>
        <p:spPr>
          <a:xfrm>
            <a:off x="8370553" y="3743653"/>
            <a:ext cx="2579423" cy="261610"/>
          </a:xfrm>
          <a:prstGeom prst="rect">
            <a:avLst/>
          </a:prstGeom>
          <a:noFill/>
        </p:spPr>
        <p:txBody>
          <a:bodyPr wrap="square" rtlCol="0">
            <a:spAutoFit/>
          </a:bodyPr>
          <a:lstStyle/>
          <a:p>
            <a:r>
              <a:rPr lang="en-GB" sz="1100" dirty="0"/>
              <a:t>How can I stimulate partnership? </a:t>
            </a:r>
          </a:p>
        </p:txBody>
      </p:sp>
      <p:sp>
        <p:nvSpPr>
          <p:cNvPr id="90" name="Rechthoek 89">
            <a:extLst>
              <a:ext uri="{FF2B5EF4-FFF2-40B4-BE49-F238E27FC236}">
                <a16:creationId xmlns:a16="http://schemas.microsoft.com/office/drawing/2014/main" id="{BB5263A3-5A51-4F0B-97A0-F90F3CD54FCA}"/>
              </a:ext>
            </a:extLst>
          </p:cNvPr>
          <p:cNvSpPr/>
          <p:nvPr/>
        </p:nvSpPr>
        <p:spPr>
          <a:xfrm>
            <a:off x="4981624" y="4822884"/>
            <a:ext cx="3247865" cy="116501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Actieknop: Vooruit of Volgende 90">
            <a:hlinkClick r:id="rId8" action="ppaction://hlinksldjump" highlightClick="1"/>
            <a:extLst>
              <a:ext uri="{FF2B5EF4-FFF2-40B4-BE49-F238E27FC236}">
                <a16:creationId xmlns:a16="http://schemas.microsoft.com/office/drawing/2014/main" id="{C70D578D-941C-4EC1-AF95-E193D7327C87}"/>
              </a:ext>
            </a:extLst>
          </p:cNvPr>
          <p:cNvSpPr/>
          <p:nvPr/>
        </p:nvSpPr>
        <p:spPr>
          <a:xfrm>
            <a:off x="7877543" y="5164941"/>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kstvak 91">
            <a:extLst>
              <a:ext uri="{FF2B5EF4-FFF2-40B4-BE49-F238E27FC236}">
                <a16:creationId xmlns:a16="http://schemas.microsoft.com/office/drawing/2014/main" id="{692C7A5C-A524-4EE5-8E6C-253E84BE9C37}"/>
              </a:ext>
            </a:extLst>
          </p:cNvPr>
          <p:cNvSpPr txBox="1"/>
          <p:nvPr/>
        </p:nvSpPr>
        <p:spPr>
          <a:xfrm>
            <a:off x="4996594" y="5157459"/>
            <a:ext cx="2807193" cy="261610"/>
          </a:xfrm>
          <a:prstGeom prst="rect">
            <a:avLst/>
          </a:prstGeom>
          <a:noFill/>
        </p:spPr>
        <p:txBody>
          <a:bodyPr wrap="square" rtlCol="0">
            <a:spAutoFit/>
          </a:bodyPr>
          <a:lstStyle/>
          <a:p>
            <a:r>
              <a:rPr lang="en-GB" sz="1100" dirty="0"/>
              <a:t>What can be called ‘progress’?</a:t>
            </a:r>
          </a:p>
        </p:txBody>
      </p:sp>
      <p:sp>
        <p:nvSpPr>
          <p:cNvPr id="80" name="Tekstvak 79">
            <a:extLst>
              <a:ext uri="{FF2B5EF4-FFF2-40B4-BE49-F238E27FC236}">
                <a16:creationId xmlns:a16="http://schemas.microsoft.com/office/drawing/2014/main" id="{38325C5F-1943-4B12-8FDD-9DEB87BAD080}"/>
              </a:ext>
            </a:extLst>
          </p:cNvPr>
          <p:cNvSpPr txBox="1"/>
          <p:nvPr/>
        </p:nvSpPr>
        <p:spPr>
          <a:xfrm>
            <a:off x="8382093" y="3456904"/>
            <a:ext cx="2971800" cy="261610"/>
          </a:xfrm>
          <a:prstGeom prst="rect">
            <a:avLst/>
          </a:prstGeom>
          <a:noFill/>
        </p:spPr>
        <p:txBody>
          <a:bodyPr wrap="square" rtlCol="0">
            <a:spAutoFit/>
          </a:bodyPr>
          <a:lstStyle/>
          <a:p>
            <a:r>
              <a:rPr lang="en-GB" sz="1100" dirty="0"/>
              <a:t>How do I create space for co-creation?</a:t>
            </a:r>
          </a:p>
        </p:txBody>
      </p:sp>
      <p:sp>
        <p:nvSpPr>
          <p:cNvPr id="98" name="Actieknop: Vooruit of Volgende 97">
            <a:hlinkClick r:id="rId8" action="ppaction://hlinksldjump" highlightClick="1"/>
            <a:extLst>
              <a:ext uri="{FF2B5EF4-FFF2-40B4-BE49-F238E27FC236}">
                <a16:creationId xmlns:a16="http://schemas.microsoft.com/office/drawing/2014/main" id="{16B689A9-6CC3-440E-A5B1-52C0858AD329}"/>
              </a:ext>
            </a:extLst>
          </p:cNvPr>
          <p:cNvSpPr/>
          <p:nvPr/>
        </p:nvSpPr>
        <p:spPr>
          <a:xfrm>
            <a:off x="7879562" y="543201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kstvak 98">
            <a:extLst>
              <a:ext uri="{FF2B5EF4-FFF2-40B4-BE49-F238E27FC236}">
                <a16:creationId xmlns:a16="http://schemas.microsoft.com/office/drawing/2014/main" id="{1C5D0BD4-9D7E-48DF-B518-3AD51B12A4EA}"/>
              </a:ext>
            </a:extLst>
          </p:cNvPr>
          <p:cNvSpPr txBox="1"/>
          <p:nvPr/>
        </p:nvSpPr>
        <p:spPr>
          <a:xfrm>
            <a:off x="4992324" y="5423083"/>
            <a:ext cx="2971800" cy="261610"/>
          </a:xfrm>
          <a:prstGeom prst="rect">
            <a:avLst/>
          </a:prstGeom>
          <a:noFill/>
        </p:spPr>
        <p:txBody>
          <a:bodyPr wrap="square" rtlCol="0">
            <a:spAutoFit/>
          </a:bodyPr>
          <a:lstStyle/>
          <a:p>
            <a:r>
              <a:rPr lang="en-GB" sz="1100" dirty="0"/>
              <a:t>How can I justify my efforts?</a:t>
            </a:r>
          </a:p>
        </p:txBody>
      </p:sp>
      <p:sp>
        <p:nvSpPr>
          <p:cNvPr id="3" name="Rechthoek 2">
            <a:extLst>
              <a:ext uri="{FF2B5EF4-FFF2-40B4-BE49-F238E27FC236}">
                <a16:creationId xmlns:a16="http://schemas.microsoft.com/office/drawing/2014/main" id="{8431792A-9591-4A4F-BF48-2A34869226D3}"/>
              </a:ext>
            </a:extLst>
          </p:cNvPr>
          <p:cNvSpPr/>
          <p:nvPr/>
        </p:nvSpPr>
        <p:spPr>
          <a:xfrm>
            <a:off x="4292601" y="505326"/>
            <a:ext cx="2622127" cy="180451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hoek 3">
            <a:extLst>
              <a:ext uri="{FF2B5EF4-FFF2-40B4-BE49-F238E27FC236}">
                <a16:creationId xmlns:a16="http://schemas.microsoft.com/office/drawing/2014/main" id="{B1D10E75-D1FA-4C55-973D-DDC397CA9194}"/>
              </a:ext>
            </a:extLst>
          </p:cNvPr>
          <p:cNvSpPr/>
          <p:nvPr/>
        </p:nvSpPr>
        <p:spPr>
          <a:xfrm>
            <a:off x="2075448" y="446252"/>
            <a:ext cx="3235739" cy="13457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eknop: Vooruit of Volgende 15">
            <a:hlinkClick r:id="rId12" action="ppaction://hlinksldjump" highlightClick="1"/>
            <a:extLst>
              <a:ext uri="{FF2B5EF4-FFF2-40B4-BE49-F238E27FC236}">
                <a16:creationId xmlns:a16="http://schemas.microsoft.com/office/drawing/2014/main" id="{D1E96FE2-B4D9-4B78-820A-A46B0047C082}"/>
              </a:ext>
            </a:extLst>
          </p:cNvPr>
          <p:cNvSpPr/>
          <p:nvPr/>
        </p:nvSpPr>
        <p:spPr>
          <a:xfrm>
            <a:off x="4983081" y="465423"/>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vak 4">
            <a:extLst>
              <a:ext uri="{FF2B5EF4-FFF2-40B4-BE49-F238E27FC236}">
                <a16:creationId xmlns:a16="http://schemas.microsoft.com/office/drawing/2014/main" id="{C1DE7160-7C44-464B-AED2-BCBFF0C4B897}"/>
              </a:ext>
            </a:extLst>
          </p:cNvPr>
          <p:cNvSpPr txBox="1"/>
          <p:nvPr/>
        </p:nvSpPr>
        <p:spPr>
          <a:xfrm>
            <a:off x="2049961" y="457877"/>
            <a:ext cx="2971800" cy="261610"/>
          </a:xfrm>
          <a:prstGeom prst="rect">
            <a:avLst/>
          </a:prstGeom>
          <a:noFill/>
        </p:spPr>
        <p:txBody>
          <a:bodyPr wrap="square" rtlCol="0">
            <a:spAutoFit/>
          </a:bodyPr>
          <a:lstStyle/>
          <a:p>
            <a:r>
              <a:rPr lang="en-GB" sz="1100" dirty="0"/>
              <a:t>Is my project an ‘interactive innovation’ process? </a:t>
            </a:r>
          </a:p>
        </p:txBody>
      </p:sp>
      <p:sp>
        <p:nvSpPr>
          <p:cNvPr id="19" name="Actieknop: Vooruit of Volgende 18">
            <a:hlinkClick r:id="rId13" action="ppaction://hlinksldjump" highlightClick="1"/>
            <a:extLst>
              <a:ext uri="{FF2B5EF4-FFF2-40B4-BE49-F238E27FC236}">
                <a16:creationId xmlns:a16="http://schemas.microsoft.com/office/drawing/2014/main" id="{37A19A5D-4CCC-4BEA-8FEA-4AC86B97360C}"/>
              </a:ext>
            </a:extLst>
          </p:cNvPr>
          <p:cNvSpPr/>
          <p:nvPr/>
        </p:nvSpPr>
        <p:spPr>
          <a:xfrm>
            <a:off x="4979934" y="736130"/>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kstvak 19">
            <a:extLst>
              <a:ext uri="{FF2B5EF4-FFF2-40B4-BE49-F238E27FC236}">
                <a16:creationId xmlns:a16="http://schemas.microsoft.com/office/drawing/2014/main" id="{393293C5-1477-447A-82F1-41B8B5D890F6}"/>
              </a:ext>
            </a:extLst>
          </p:cNvPr>
          <p:cNvSpPr txBox="1"/>
          <p:nvPr/>
        </p:nvSpPr>
        <p:spPr>
          <a:xfrm>
            <a:off x="2033215" y="728540"/>
            <a:ext cx="2971800" cy="261610"/>
          </a:xfrm>
          <a:prstGeom prst="rect">
            <a:avLst/>
          </a:prstGeom>
          <a:noFill/>
        </p:spPr>
        <p:txBody>
          <a:bodyPr wrap="square" rtlCol="0">
            <a:spAutoFit/>
          </a:bodyPr>
          <a:lstStyle/>
          <a:p>
            <a:r>
              <a:rPr lang="en-GB" sz="1100" dirty="0"/>
              <a:t>When can I call it an innovation? </a:t>
            </a:r>
          </a:p>
        </p:txBody>
      </p:sp>
      <p:sp>
        <p:nvSpPr>
          <p:cNvPr id="27" name="Actieknop: Vooruit of Volgende 26">
            <a:hlinkClick r:id="rId14" action="ppaction://hlinksldjump" highlightClick="1"/>
            <a:extLst>
              <a:ext uri="{FF2B5EF4-FFF2-40B4-BE49-F238E27FC236}">
                <a16:creationId xmlns:a16="http://schemas.microsoft.com/office/drawing/2014/main" id="{02F14EF6-F7AF-43B5-B826-BDA06777B09B}"/>
              </a:ext>
            </a:extLst>
          </p:cNvPr>
          <p:cNvSpPr/>
          <p:nvPr/>
        </p:nvSpPr>
        <p:spPr>
          <a:xfrm>
            <a:off x="4979828" y="100208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kstvak 27">
            <a:extLst>
              <a:ext uri="{FF2B5EF4-FFF2-40B4-BE49-F238E27FC236}">
                <a16:creationId xmlns:a16="http://schemas.microsoft.com/office/drawing/2014/main" id="{01329B1D-BB2D-4AA6-B9D1-C0434A10494E}"/>
              </a:ext>
            </a:extLst>
          </p:cNvPr>
          <p:cNvSpPr txBox="1"/>
          <p:nvPr/>
        </p:nvSpPr>
        <p:spPr>
          <a:xfrm>
            <a:off x="2031745" y="1005740"/>
            <a:ext cx="2971800" cy="261610"/>
          </a:xfrm>
          <a:prstGeom prst="rect">
            <a:avLst/>
          </a:prstGeom>
          <a:noFill/>
        </p:spPr>
        <p:txBody>
          <a:bodyPr wrap="square" rtlCol="0">
            <a:spAutoFit/>
          </a:bodyPr>
          <a:lstStyle/>
          <a:p>
            <a:r>
              <a:rPr lang="en-GB" sz="1100" dirty="0"/>
              <a:t>What is my role? </a:t>
            </a:r>
          </a:p>
        </p:txBody>
      </p:sp>
      <p:sp>
        <p:nvSpPr>
          <p:cNvPr id="100" name="Rechthoek 99">
            <a:extLst>
              <a:ext uri="{FF2B5EF4-FFF2-40B4-BE49-F238E27FC236}">
                <a16:creationId xmlns:a16="http://schemas.microsoft.com/office/drawing/2014/main" id="{C711C0A0-D1DD-4248-8887-792CF37956B9}"/>
              </a:ext>
            </a:extLst>
          </p:cNvPr>
          <p:cNvSpPr/>
          <p:nvPr/>
        </p:nvSpPr>
        <p:spPr>
          <a:xfrm>
            <a:off x="1889717" y="2177359"/>
            <a:ext cx="2622127" cy="180451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ep 5">
            <a:extLst>
              <a:ext uri="{FF2B5EF4-FFF2-40B4-BE49-F238E27FC236}">
                <a16:creationId xmlns:a16="http://schemas.microsoft.com/office/drawing/2014/main" id="{762521EC-EA7F-45E4-A85E-7BF43539A443}"/>
              </a:ext>
            </a:extLst>
          </p:cNvPr>
          <p:cNvGrpSpPr/>
          <p:nvPr/>
        </p:nvGrpSpPr>
        <p:grpSpPr>
          <a:xfrm>
            <a:off x="503889" y="2441597"/>
            <a:ext cx="3276850" cy="812285"/>
            <a:chOff x="503889" y="2441597"/>
            <a:chExt cx="3276850" cy="812285"/>
          </a:xfrm>
        </p:grpSpPr>
        <p:sp>
          <p:nvSpPr>
            <p:cNvPr id="22" name="Rechthoek 21">
              <a:extLst>
                <a:ext uri="{FF2B5EF4-FFF2-40B4-BE49-F238E27FC236}">
                  <a16:creationId xmlns:a16="http://schemas.microsoft.com/office/drawing/2014/main" id="{47163B6E-DFEB-4044-A5F1-DC7C91111D8F}"/>
                </a:ext>
              </a:extLst>
            </p:cNvPr>
            <p:cNvSpPr/>
            <p:nvPr/>
          </p:nvSpPr>
          <p:spPr>
            <a:xfrm>
              <a:off x="545000" y="2441597"/>
              <a:ext cx="3235739" cy="81228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eknop: Vooruit of Volgende 22">
              <a:hlinkClick r:id="rId15" action="ppaction://hlinksldjump" highlightClick="1"/>
              <a:extLst>
                <a:ext uri="{FF2B5EF4-FFF2-40B4-BE49-F238E27FC236}">
                  <a16:creationId xmlns:a16="http://schemas.microsoft.com/office/drawing/2014/main" id="{364196A6-EB95-4642-BBB6-32EF7123F4B7}"/>
                </a:ext>
              </a:extLst>
            </p:cNvPr>
            <p:cNvSpPr/>
            <p:nvPr/>
          </p:nvSpPr>
          <p:spPr>
            <a:xfrm>
              <a:off x="3446617" y="246076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kstvak 23">
              <a:extLst>
                <a:ext uri="{FF2B5EF4-FFF2-40B4-BE49-F238E27FC236}">
                  <a16:creationId xmlns:a16="http://schemas.microsoft.com/office/drawing/2014/main" id="{D3E61785-68AA-4544-9721-FACE3EA198A1}"/>
                </a:ext>
              </a:extLst>
            </p:cNvPr>
            <p:cNvSpPr txBox="1"/>
            <p:nvPr/>
          </p:nvSpPr>
          <p:spPr>
            <a:xfrm>
              <a:off x="503889" y="2459703"/>
              <a:ext cx="2959682" cy="261610"/>
            </a:xfrm>
            <a:prstGeom prst="rect">
              <a:avLst/>
            </a:prstGeom>
            <a:noFill/>
          </p:spPr>
          <p:txBody>
            <a:bodyPr wrap="square" rtlCol="0">
              <a:spAutoFit/>
            </a:bodyPr>
            <a:lstStyle/>
            <a:p>
              <a:r>
                <a:rPr lang="en-GB" sz="1100" dirty="0"/>
                <a:t>How do I start an interactive innovation process? </a:t>
              </a:r>
            </a:p>
          </p:txBody>
        </p:sp>
        <p:sp>
          <p:nvSpPr>
            <p:cNvPr id="31" name="Actieknop: Vooruit of Volgende 30">
              <a:hlinkClick r:id="rId15" action="ppaction://hlinksldjump" highlightClick="1"/>
              <a:extLst>
                <a:ext uri="{FF2B5EF4-FFF2-40B4-BE49-F238E27FC236}">
                  <a16:creationId xmlns:a16="http://schemas.microsoft.com/office/drawing/2014/main" id="{1A9025FB-FBBD-403B-9ECD-03D40B25F663}"/>
                </a:ext>
              </a:extLst>
            </p:cNvPr>
            <p:cNvSpPr/>
            <p:nvPr/>
          </p:nvSpPr>
          <p:spPr>
            <a:xfrm>
              <a:off x="3444610" y="272658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kstvak 31">
              <a:extLst>
                <a:ext uri="{FF2B5EF4-FFF2-40B4-BE49-F238E27FC236}">
                  <a16:creationId xmlns:a16="http://schemas.microsoft.com/office/drawing/2014/main" id="{A49A0445-312B-4A5D-9266-58E502E7AF58}"/>
                </a:ext>
              </a:extLst>
            </p:cNvPr>
            <p:cNvSpPr txBox="1"/>
            <p:nvPr/>
          </p:nvSpPr>
          <p:spPr>
            <a:xfrm>
              <a:off x="507399" y="2717251"/>
              <a:ext cx="2742716" cy="261610"/>
            </a:xfrm>
            <a:prstGeom prst="rect">
              <a:avLst/>
            </a:prstGeom>
            <a:noFill/>
          </p:spPr>
          <p:txBody>
            <a:bodyPr wrap="square" rtlCol="0">
              <a:spAutoFit/>
            </a:bodyPr>
            <a:lstStyle/>
            <a:p>
              <a:r>
                <a:rPr lang="en-GB" sz="1100" dirty="0"/>
                <a:t>How far am I in the process? </a:t>
              </a:r>
            </a:p>
          </p:txBody>
        </p:sp>
        <p:sp>
          <p:nvSpPr>
            <p:cNvPr id="35" name="Actieknop: Vooruit of Volgende 34">
              <a:hlinkClick r:id="rId15" action="ppaction://hlinksldjump" highlightClick="1"/>
              <a:extLst>
                <a:ext uri="{FF2B5EF4-FFF2-40B4-BE49-F238E27FC236}">
                  <a16:creationId xmlns:a16="http://schemas.microsoft.com/office/drawing/2014/main" id="{B38FD8F4-F5FF-45D5-A706-3FB82D6A02C6}"/>
                </a:ext>
              </a:extLst>
            </p:cNvPr>
            <p:cNvSpPr/>
            <p:nvPr/>
          </p:nvSpPr>
          <p:spPr>
            <a:xfrm>
              <a:off x="3444610" y="2987131"/>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kstvak 35">
              <a:extLst>
                <a:ext uri="{FF2B5EF4-FFF2-40B4-BE49-F238E27FC236}">
                  <a16:creationId xmlns:a16="http://schemas.microsoft.com/office/drawing/2014/main" id="{69560F41-449E-4C77-BF9B-3AF978EE1A0A}"/>
                </a:ext>
              </a:extLst>
            </p:cNvPr>
            <p:cNvSpPr txBox="1"/>
            <p:nvPr/>
          </p:nvSpPr>
          <p:spPr>
            <a:xfrm>
              <a:off x="503889" y="2983069"/>
              <a:ext cx="2742716" cy="261610"/>
            </a:xfrm>
            <a:prstGeom prst="rect">
              <a:avLst/>
            </a:prstGeom>
            <a:noFill/>
          </p:spPr>
          <p:txBody>
            <a:bodyPr wrap="square" rtlCol="0">
              <a:spAutoFit/>
            </a:bodyPr>
            <a:lstStyle/>
            <a:p>
              <a:r>
                <a:rPr lang="en-GB" sz="1100" dirty="0"/>
                <a:t>What could be the next step? </a:t>
              </a:r>
            </a:p>
          </p:txBody>
        </p:sp>
      </p:grpSp>
      <p:sp>
        <p:nvSpPr>
          <p:cNvPr id="8" name="Tekstvak 7">
            <a:extLst>
              <a:ext uri="{FF2B5EF4-FFF2-40B4-BE49-F238E27FC236}">
                <a16:creationId xmlns:a16="http://schemas.microsoft.com/office/drawing/2014/main" id="{34CD3740-C5FB-47C8-9C11-120E547BC878}"/>
              </a:ext>
            </a:extLst>
          </p:cNvPr>
          <p:cNvSpPr txBox="1"/>
          <p:nvPr/>
        </p:nvSpPr>
        <p:spPr>
          <a:xfrm>
            <a:off x="2055656" y="1822037"/>
            <a:ext cx="2857844" cy="338554"/>
          </a:xfrm>
          <a:prstGeom prst="rect">
            <a:avLst/>
          </a:prstGeom>
          <a:noFill/>
        </p:spPr>
        <p:txBody>
          <a:bodyPr wrap="square" rtlCol="0">
            <a:spAutoFit/>
          </a:bodyPr>
          <a:lstStyle/>
          <a:p>
            <a:r>
              <a:rPr lang="en-GB" sz="1600" b="1" dirty="0">
                <a:solidFill>
                  <a:srgbClr val="C00000"/>
                </a:solidFill>
              </a:rPr>
              <a:t>Interactive innovation</a:t>
            </a:r>
          </a:p>
        </p:txBody>
      </p:sp>
      <p:sp>
        <p:nvSpPr>
          <p:cNvPr id="101" name="Tekstvak 100">
            <a:extLst>
              <a:ext uri="{FF2B5EF4-FFF2-40B4-BE49-F238E27FC236}">
                <a16:creationId xmlns:a16="http://schemas.microsoft.com/office/drawing/2014/main" id="{51C6EE52-B1B0-49DC-812E-6DD685C29507}"/>
              </a:ext>
            </a:extLst>
          </p:cNvPr>
          <p:cNvSpPr txBox="1"/>
          <p:nvPr/>
        </p:nvSpPr>
        <p:spPr>
          <a:xfrm>
            <a:off x="503889" y="3232854"/>
            <a:ext cx="2857844" cy="338554"/>
          </a:xfrm>
          <a:prstGeom prst="rect">
            <a:avLst/>
          </a:prstGeom>
          <a:noFill/>
        </p:spPr>
        <p:txBody>
          <a:bodyPr wrap="square" rtlCol="0">
            <a:spAutoFit/>
          </a:bodyPr>
          <a:lstStyle/>
          <a:p>
            <a:r>
              <a:rPr lang="en-GB" sz="1600" b="1" dirty="0">
                <a:solidFill>
                  <a:srgbClr val="C00000"/>
                </a:solidFill>
              </a:rPr>
              <a:t>Innovation process</a:t>
            </a:r>
          </a:p>
        </p:txBody>
      </p:sp>
      <p:sp>
        <p:nvSpPr>
          <p:cNvPr id="102" name="Tekstvak 101">
            <a:extLst>
              <a:ext uri="{FF2B5EF4-FFF2-40B4-BE49-F238E27FC236}">
                <a16:creationId xmlns:a16="http://schemas.microsoft.com/office/drawing/2014/main" id="{09CA25E4-3ACD-4462-9ECC-66A3DFCA8FCB}"/>
              </a:ext>
            </a:extLst>
          </p:cNvPr>
          <p:cNvSpPr txBox="1"/>
          <p:nvPr/>
        </p:nvSpPr>
        <p:spPr>
          <a:xfrm>
            <a:off x="356992" y="5593170"/>
            <a:ext cx="2857844" cy="338554"/>
          </a:xfrm>
          <a:prstGeom prst="rect">
            <a:avLst/>
          </a:prstGeom>
          <a:noFill/>
        </p:spPr>
        <p:txBody>
          <a:bodyPr wrap="square" rtlCol="0">
            <a:spAutoFit/>
          </a:bodyPr>
          <a:lstStyle/>
          <a:p>
            <a:r>
              <a:rPr lang="en-GB" sz="1600" b="1" dirty="0">
                <a:solidFill>
                  <a:srgbClr val="C00000"/>
                </a:solidFill>
              </a:rPr>
              <a:t>Creating movement</a:t>
            </a:r>
          </a:p>
        </p:txBody>
      </p:sp>
      <p:sp>
        <p:nvSpPr>
          <p:cNvPr id="103" name="Tekstvak 102">
            <a:extLst>
              <a:ext uri="{FF2B5EF4-FFF2-40B4-BE49-F238E27FC236}">
                <a16:creationId xmlns:a16="http://schemas.microsoft.com/office/drawing/2014/main" id="{D4F826A0-6005-4FC2-B326-AA650FEA92A0}"/>
              </a:ext>
            </a:extLst>
          </p:cNvPr>
          <p:cNvSpPr txBox="1"/>
          <p:nvPr/>
        </p:nvSpPr>
        <p:spPr>
          <a:xfrm>
            <a:off x="7612776" y="1829864"/>
            <a:ext cx="2857844" cy="338554"/>
          </a:xfrm>
          <a:prstGeom prst="rect">
            <a:avLst/>
          </a:prstGeom>
          <a:noFill/>
        </p:spPr>
        <p:txBody>
          <a:bodyPr wrap="square" rtlCol="0">
            <a:spAutoFit/>
          </a:bodyPr>
          <a:lstStyle/>
          <a:p>
            <a:r>
              <a:rPr lang="en-GB" sz="1600" b="1" dirty="0">
                <a:solidFill>
                  <a:srgbClr val="C00000"/>
                </a:solidFill>
              </a:rPr>
              <a:t>Network dynamics</a:t>
            </a:r>
          </a:p>
        </p:txBody>
      </p:sp>
      <p:sp>
        <p:nvSpPr>
          <p:cNvPr id="104" name="Tekstvak 103">
            <a:extLst>
              <a:ext uri="{FF2B5EF4-FFF2-40B4-BE49-F238E27FC236}">
                <a16:creationId xmlns:a16="http://schemas.microsoft.com/office/drawing/2014/main" id="{2879E2B5-6E18-42CA-B7C2-B1398A08651E}"/>
              </a:ext>
            </a:extLst>
          </p:cNvPr>
          <p:cNvSpPr txBox="1"/>
          <p:nvPr/>
        </p:nvSpPr>
        <p:spPr>
          <a:xfrm>
            <a:off x="8319450" y="4035256"/>
            <a:ext cx="2857844" cy="338554"/>
          </a:xfrm>
          <a:prstGeom prst="rect">
            <a:avLst/>
          </a:prstGeom>
          <a:noFill/>
        </p:spPr>
        <p:txBody>
          <a:bodyPr wrap="square" rtlCol="0">
            <a:spAutoFit/>
          </a:bodyPr>
          <a:lstStyle/>
          <a:p>
            <a:r>
              <a:rPr lang="en-GB" sz="1600" b="1" dirty="0">
                <a:solidFill>
                  <a:srgbClr val="C00000"/>
                </a:solidFill>
              </a:rPr>
              <a:t>Positions and power</a:t>
            </a:r>
          </a:p>
        </p:txBody>
      </p:sp>
      <p:sp>
        <p:nvSpPr>
          <p:cNvPr id="107" name="Actieknop: Vooruit of Volgende 106">
            <a:hlinkClick r:id="rId8" action="ppaction://hlinksldjump" highlightClick="1"/>
            <a:extLst>
              <a:ext uri="{FF2B5EF4-FFF2-40B4-BE49-F238E27FC236}">
                <a16:creationId xmlns:a16="http://schemas.microsoft.com/office/drawing/2014/main" id="{1ED97E67-9338-4F68-95EA-EB931156BBA4}"/>
              </a:ext>
            </a:extLst>
          </p:cNvPr>
          <p:cNvSpPr/>
          <p:nvPr/>
        </p:nvSpPr>
        <p:spPr>
          <a:xfrm>
            <a:off x="7882439" y="570252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kstvak 107">
            <a:extLst>
              <a:ext uri="{FF2B5EF4-FFF2-40B4-BE49-F238E27FC236}">
                <a16:creationId xmlns:a16="http://schemas.microsoft.com/office/drawing/2014/main" id="{711575E6-FC9D-46BF-8EA9-8077346FF95C}"/>
              </a:ext>
            </a:extLst>
          </p:cNvPr>
          <p:cNvSpPr txBox="1"/>
          <p:nvPr/>
        </p:nvSpPr>
        <p:spPr>
          <a:xfrm>
            <a:off x="4996594" y="5681054"/>
            <a:ext cx="2971800" cy="261610"/>
          </a:xfrm>
          <a:prstGeom prst="rect">
            <a:avLst/>
          </a:prstGeom>
          <a:noFill/>
        </p:spPr>
        <p:txBody>
          <a:bodyPr wrap="square" rtlCol="0">
            <a:spAutoFit/>
          </a:bodyPr>
          <a:lstStyle/>
          <a:p>
            <a:r>
              <a:rPr lang="en-GB" sz="1100" dirty="0"/>
              <a:t>Is this network vital enough to carry on?</a:t>
            </a:r>
          </a:p>
        </p:txBody>
      </p:sp>
      <p:sp>
        <p:nvSpPr>
          <p:cNvPr id="109" name="Tekstvak 108">
            <a:extLst>
              <a:ext uri="{FF2B5EF4-FFF2-40B4-BE49-F238E27FC236}">
                <a16:creationId xmlns:a16="http://schemas.microsoft.com/office/drawing/2014/main" id="{7B88D910-802F-4007-B51F-3461019CE7C1}"/>
              </a:ext>
            </a:extLst>
          </p:cNvPr>
          <p:cNvSpPr txBox="1"/>
          <p:nvPr/>
        </p:nvSpPr>
        <p:spPr>
          <a:xfrm>
            <a:off x="4943777" y="6059502"/>
            <a:ext cx="2857844" cy="338554"/>
          </a:xfrm>
          <a:prstGeom prst="rect">
            <a:avLst/>
          </a:prstGeom>
          <a:noFill/>
        </p:spPr>
        <p:txBody>
          <a:bodyPr wrap="square" rtlCol="0">
            <a:spAutoFit/>
          </a:bodyPr>
          <a:lstStyle/>
          <a:p>
            <a:r>
              <a:rPr lang="en-GB" sz="1600" b="1" dirty="0">
                <a:solidFill>
                  <a:srgbClr val="C00000"/>
                </a:solidFill>
              </a:rPr>
              <a:t>Monitoring and reporting</a:t>
            </a:r>
          </a:p>
        </p:txBody>
      </p:sp>
      <p:sp>
        <p:nvSpPr>
          <p:cNvPr id="452" name="Actieknop: Vooruit of Volgende 451">
            <a:hlinkClick r:id="rId16" action="ppaction://hlinksldjump" highlightClick="1"/>
            <a:extLst>
              <a:ext uri="{FF2B5EF4-FFF2-40B4-BE49-F238E27FC236}">
                <a16:creationId xmlns:a16="http://schemas.microsoft.com/office/drawing/2014/main" id="{65488875-0BF4-4112-B3CD-2079C7669731}"/>
              </a:ext>
            </a:extLst>
          </p:cNvPr>
          <p:cNvSpPr/>
          <p:nvPr/>
        </p:nvSpPr>
        <p:spPr>
          <a:xfrm>
            <a:off x="4979934" y="1266713"/>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Tekstvak 452">
            <a:extLst>
              <a:ext uri="{FF2B5EF4-FFF2-40B4-BE49-F238E27FC236}">
                <a16:creationId xmlns:a16="http://schemas.microsoft.com/office/drawing/2014/main" id="{A2707AA5-D8C7-453D-A3F9-49AD3E57969B}"/>
              </a:ext>
            </a:extLst>
          </p:cNvPr>
          <p:cNvSpPr txBox="1"/>
          <p:nvPr/>
        </p:nvSpPr>
        <p:spPr>
          <a:xfrm>
            <a:off x="2043163" y="1257061"/>
            <a:ext cx="2971800" cy="261610"/>
          </a:xfrm>
          <a:prstGeom prst="rect">
            <a:avLst/>
          </a:prstGeom>
          <a:noFill/>
        </p:spPr>
        <p:txBody>
          <a:bodyPr wrap="square" rtlCol="0">
            <a:spAutoFit/>
          </a:bodyPr>
          <a:lstStyle/>
          <a:p>
            <a:r>
              <a:rPr lang="en-GB" sz="1100" dirty="0"/>
              <a:t>What skills do I need for this type of work? </a:t>
            </a:r>
          </a:p>
        </p:txBody>
      </p:sp>
      <p:sp>
        <p:nvSpPr>
          <p:cNvPr id="455" name="Actieknop: Terug of Vorige 454">
            <a:hlinkClick r:id="" action="ppaction://hlinkshowjump?jump=firstslide" highlightClick="1"/>
            <a:extLst>
              <a:ext uri="{FF2B5EF4-FFF2-40B4-BE49-F238E27FC236}">
                <a16:creationId xmlns:a16="http://schemas.microsoft.com/office/drawing/2014/main" id="{D82AC1C7-5003-4A16-A19B-763BD4E0D9CF}"/>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50" name="Actieknop: Vooruit of Volgende 449">
            <a:hlinkClick r:id="rId11" action="ppaction://hlinksldjump" highlightClick="1"/>
            <a:extLst>
              <a:ext uri="{FF2B5EF4-FFF2-40B4-BE49-F238E27FC236}">
                <a16:creationId xmlns:a16="http://schemas.microsoft.com/office/drawing/2014/main" id="{E68CC8B8-68C7-4A4A-9E6B-4FACA6D09888}"/>
              </a:ext>
            </a:extLst>
          </p:cNvPr>
          <p:cNvSpPr/>
          <p:nvPr/>
        </p:nvSpPr>
        <p:spPr>
          <a:xfrm>
            <a:off x="11098702" y="347362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1" name="Actieknop: Vooruit of Volgende 450">
            <a:hlinkClick r:id="rId11" action="ppaction://hlinksldjump" highlightClick="1"/>
            <a:extLst>
              <a:ext uri="{FF2B5EF4-FFF2-40B4-BE49-F238E27FC236}">
                <a16:creationId xmlns:a16="http://schemas.microsoft.com/office/drawing/2014/main" id="{7CBC725C-A0AB-40E0-82B2-C72688516C3A}"/>
              </a:ext>
            </a:extLst>
          </p:cNvPr>
          <p:cNvSpPr/>
          <p:nvPr/>
        </p:nvSpPr>
        <p:spPr>
          <a:xfrm>
            <a:off x="11098702" y="373881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Tekstvak 455">
            <a:extLst>
              <a:ext uri="{FF2B5EF4-FFF2-40B4-BE49-F238E27FC236}">
                <a16:creationId xmlns:a16="http://schemas.microsoft.com/office/drawing/2014/main" id="{60EC9258-EEE9-438A-9384-82369A7C199C}"/>
              </a:ext>
            </a:extLst>
          </p:cNvPr>
          <p:cNvSpPr txBox="1"/>
          <p:nvPr/>
        </p:nvSpPr>
        <p:spPr>
          <a:xfrm>
            <a:off x="4992324" y="4896326"/>
            <a:ext cx="2807193" cy="261610"/>
          </a:xfrm>
          <a:prstGeom prst="rect">
            <a:avLst/>
          </a:prstGeom>
          <a:noFill/>
        </p:spPr>
        <p:txBody>
          <a:bodyPr wrap="square" rtlCol="0">
            <a:spAutoFit/>
          </a:bodyPr>
          <a:lstStyle/>
          <a:p>
            <a:r>
              <a:rPr lang="en-GB" sz="1100" dirty="0"/>
              <a:t>How can I reflect on what I am doing?</a:t>
            </a:r>
          </a:p>
        </p:txBody>
      </p:sp>
      <p:sp>
        <p:nvSpPr>
          <p:cNvPr id="457" name="Actieknop: Vooruit of Volgende 456">
            <a:hlinkClick r:id="rId17" action="ppaction://hlinksldjump" highlightClick="1"/>
            <a:extLst>
              <a:ext uri="{FF2B5EF4-FFF2-40B4-BE49-F238E27FC236}">
                <a16:creationId xmlns:a16="http://schemas.microsoft.com/office/drawing/2014/main" id="{71DAFD5E-EF9E-4F9B-B2EE-1D9BDFFAA561}"/>
              </a:ext>
            </a:extLst>
          </p:cNvPr>
          <p:cNvSpPr/>
          <p:nvPr/>
        </p:nvSpPr>
        <p:spPr>
          <a:xfrm>
            <a:off x="7870481" y="488736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8" name="Actieknop: Vooruit of Volgende 457">
            <a:hlinkClick r:id="rId18" action="ppaction://hlinksldjump" highlightClick="1"/>
            <a:extLst>
              <a:ext uri="{FF2B5EF4-FFF2-40B4-BE49-F238E27FC236}">
                <a16:creationId xmlns:a16="http://schemas.microsoft.com/office/drawing/2014/main" id="{A9591C48-E8D3-43A9-9429-436349B7DEC7}"/>
              </a:ext>
            </a:extLst>
          </p:cNvPr>
          <p:cNvSpPr/>
          <p:nvPr/>
        </p:nvSpPr>
        <p:spPr>
          <a:xfrm>
            <a:off x="4981643" y="1531213"/>
            <a:ext cx="312821" cy="236909"/>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9" name="Tekstvak 458">
            <a:extLst>
              <a:ext uri="{FF2B5EF4-FFF2-40B4-BE49-F238E27FC236}">
                <a16:creationId xmlns:a16="http://schemas.microsoft.com/office/drawing/2014/main" id="{AE00D898-3D0C-4963-AE61-132F2F917EFB}"/>
              </a:ext>
            </a:extLst>
          </p:cNvPr>
          <p:cNvSpPr txBox="1"/>
          <p:nvPr/>
        </p:nvSpPr>
        <p:spPr>
          <a:xfrm>
            <a:off x="2006468" y="1534868"/>
            <a:ext cx="2971800" cy="261610"/>
          </a:xfrm>
          <a:prstGeom prst="rect">
            <a:avLst/>
          </a:prstGeom>
          <a:noFill/>
        </p:spPr>
        <p:txBody>
          <a:bodyPr wrap="square" rtlCol="0">
            <a:spAutoFit/>
          </a:bodyPr>
          <a:lstStyle/>
          <a:p>
            <a:r>
              <a:rPr lang="en-GB" sz="1100" dirty="0"/>
              <a:t>What is the i2connect project all about?</a:t>
            </a:r>
          </a:p>
        </p:txBody>
      </p:sp>
      <p:sp>
        <p:nvSpPr>
          <p:cNvPr id="11" name="Rechthoek 10">
            <a:extLst>
              <a:ext uri="{FF2B5EF4-FFF2-40B4-BE49-F238E27FC236}">
                <a16:creationId xmlns:a16="http://schemas.microsoft.com/office/drawing/2014/main" id="{A41C2704-32A0-A5A3-1965-C6374B028ACF}"/>
              </a:ext>
            </a:extLst>
          </p:cNvPr>
          <p:cNvSpPr/>
          <p:nvPr/>
        </p:nvSpPr>
        <p:spPr>
          <a:xfrm>
            <a:off x="8942637" y="4853843"/>
            <a:ext cx="3055965" cy="100984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kstvak 16">
            <a:extLst>
              <a:ext uri="{FF2B5EF4-FFF2-40B4-BE49-F238E27FC236}">
                <a16:creationId xmlns:a16="http://schemas.microsoft.com/office/drawing/2014/main" id="{94453EA1-433B-24A9-D0B7-7C6E8FFA0188}"/>
              </a:ext>
            </a:extLst>
          </p:cNvPr>
          <p:cNvSpPr txBox="1"/>
          <p:nvPr/>
        </p:nvSpPr>
        <p:spPr>
          <a:xfrm>
            <a:off x="9002547" y="5885114"/>
            <a:ext cx="2857844" cy="338554"/>
          </a:xfrm>
          <a:prstGeom prst="rect">
            <a:avLst/>
          </a:prstGeom>
          <a:noFill/>
        </p:spPr>
        <p:txBody>
          <a:bodyPr wrap="square" rtlCol="0">
            <a:spAutoFit/>
          </a:bodyPr>
          <a:lstStyle/>
          <a:p>
            <a:r>
              <a:rPr lang="en-GB" sz="1600" b="1" dirty="0">
                <a:solidFill>
                  <a:srgbClr val="C00000"/>
                </a:solidFill>
              </a:rPr>
              <a:t>Become part of the EU network</a:t>
            </a:r>
          </a:p>
        </p:txBody>
      </p:sp>
      <p:sp>
        <p:nvSpPr>
          <p:cNvPr id="18" name="Tekstvak 17">
            <a:extLst>
              <a:ext uri="{FF2B5EF4-FFF2-40B4-BE49-F238E27FC236}">
                <a16:creationId xmlns:a16="http://schemas.microsoft.com/office/drawing/2014/main" id="{CC01AE56-D95F-2E10-16DC-F6C480BFF9E9}"/>
              </a:ext>
            </a:extLst>
          </p:cNvPr>
          <p:cNvSpPr txBox="1"/>
          <p:nvPr/>
        </p:nvSpPr>
        <p:spPr>
          <a:xfrm>
            <a:off x="8955057" y="4887362"/>
            <a:ext cx="2720328" cy="261610"/>
          </a:xfrm>
          <a:prstGeom prst="rect">
            <a:avLst/>
          </a:prstGeom>
          <a:noFill/>
        </p:spPr>
        <p:txBody>
          <a:bodyPr wrap="square" rtlCol="0">
            <a:spAutoFit/>
          </a:bodyPr>
          <a:lstStyle/>
          <a:p>
            <a:r>
              <a:rPr lang="en-GB" sz="1100" dirty="0"/>
              <a:t>Where can I find colleagues in the EU?</a:t>
            </a:r>
          </a:p>
        </p:txBody>
      </p:sp>
      <p:sp>
        <p:nvSpPr>
          <p:cNvPr id="21" name="Actieknop: Vooruit of Volgende 20">
            <a:hlinkClick r:id="rId19" action="ppaction://hlinksldjump" highlightClick="1"/>
            <a:extLst>
              <a:ext uri="{FF2B5EF4-FFF2-40B4-BE49-F238E27FC236}">
                <a16:creationId xmlns:a16="http://schemas.microsoft.com/office/drawing/2014/main" id="{DA901CDB-BD6C-DAE6-8AEA-69E34D6111DA}"/>
              </a:ext>
            </a:extLst>
          </p:cNvPr>
          <p:cNvSpPr/>
          <p:nvPr/>
        </p:nvSpPr>
        <p:spPr>
          <a:xfrm>
            <a:off x="11650836" y="490972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kstvak 24">
            <a:extLst>
              <a:ext uri="{FF2B5EF4-FFF2-40B4-BE49-F238E27FC236}">
                <a16:creationId xmlns:a16="http://schemas.microsoft.com/office/drawing/2014/main" id="{31D3B8E8-EC7F-2BA4-EE0E-50998CCC76E9}"/>
              </a:ext>
            </a:extLst>
          </p:cNvPr>
          <p:cNvSpPr txBox="1"/>
          <p:nvPr/>
        </p:nvSpPr>
        <p:spPr>
          <a:xfrm>
            <a:off x="8955057" y="5155463"/>
            <a:ext cx="2720328" cy="261610"/>
          </a:xfrm>
          <a:prstGeom prst="rect">
            <a:avLst/>
          </a:prstGeom>
          <a:noFill/>
        </p:spPr>
        <p:txBody>
          <a:bodyPr wrap="square" rtlCol="0">
            <a:spAutoFit/>
          </a:bodyPr>
          <a:lstStyle/>
          <a:p>
            <a:r>
              <a:rPr lang="en-GB" sz="1100" dirty="0"/>
              <a:t>How can they find me?</a:t>
            </a:r>
          </a:p>
        </p:txBody>
      </p:sp>
      <p:sp>
        <p:nvSpPr>
          <p:cNvPr id="26" name="Tekstvak 25">
            <a:extLst>
              <a:ext uri="{FF2B5EF4-FFF2-40B4-BE49-F238E27FC236}">
                <a16:creationId xmlns:a16="http://schemas.microsoft.com/office/drawing/2014/main" id="{6E9C8FC0-DDF4-2553-5E2B-415265C3CCC0}"/>
              </a:ext>
            </a:extLst>
          </p:cNvPr>
          <p:cNvSpPr txBox="1"/>
          <p:nvPr/>
        </p:nvSpPr>
        <p:spPr>
          <a:xfrm>
            <a:off x="8967477" y="5405391"/>
            <a:ext cx="2720328" cy="430887"/>
          </a:xfrm>
          <a:prstGeom prst="rect">
            <a:avLst/>
          </a:prstGeom>
          <a:noFill/>
        </p:spPr>
        <p:txBody>
          <a:bodyPr wrap="square" rtlCol="0">
            <a:spAutoFit/>
          </a:bodyPr>
          <a:lstStyle/>
          <a:p>
            <a:r>
              <a:rPr lang="en-GB" sz="1100" dirty="0"/>
              <a:t>Where do I find the latest in my field of expertise?</a:t>
            </a:r>
          </a:p>
        </p:txBody>
      </p:sp>
      <p:sp>
        <p:nvSpPr>
          <p:cNvPr id="30" name="Actieknop: Vooruit of Volgende 29">
            <a:hlinkClick r:id="rId11" action="ppaction://hlinksldjump" highlightClick="1"/>
            <a:extLst>
              <a:ext uri="{FF2B5EF4-FFF2-40B4-BE49-F238E27FC236}">
                <a16:creationId xmlns:a16="http://schemas.microsoft.com/office/drawing/2014/main" id="{FD4ED8B2-48A5-35F5-A66A-710A3336EDA7}"/>
              </a:ext>
            </a:extLst>
          </p:cNvPr>
          <p:cNvSpPr/>
          <p:nvPr/>
        </p:nvSpPr>
        <p:spPr>
          <a:xfrm>
            <a:off x="11644723" y="546984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eknop: Vooruit of Volgende 32">
            <a:hlinkClick r:id="rId19" action="ppaction://hlinksldjump" highlightClick="1"/>
            <a:extLst>
              <a:ext uri="{FF2B5EF4-FFF2-40B4-BE49-F238E27FC236}">
                <a16:creationId xmlns:a16="http://schemas.microsoft.com/office/drawing/2014/main" id="{559D4477-D1BB-0524-8878-CE6F74F75F90}"/>
              </a:ext>
            </a:extLst>
          </p:cNvPr>
          <p:cNvSpPr/>
          <p:nvPr/>
        </p:nvSpPr>
        <p:spPr>
          <a:xfrm>
            <a:off x="11644723" y="518536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2092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2B17C50F-F280-3D75-4123-F4F3BE0EC90B}"/>
              </a:ext>
            </a:extLst>
          </p:cNvPr>
          <p:cNvGrpSpPr/>
          <p:nvPr/>
        </p:nvGrpSpPr>
        <p:grpSpPr>
          <a:xfrm>
            <a:off x="0" y="0"/>
            <a:ext cx="11900395" cy="6858000"/>
            <a:chOff x="0" y="0"/>
            <a:chExt cx="11900395" cy="6858000"/>
          </a:xfrm>
        </p:grpSpPr>
        <p:sp>
          <p:nvSpPr>
            <p:cNvPr id="3" name="Rechthoek: afgeronde hoeken 2">
              <a:extLst>
                <a:ext uri="{FF2B5EF4-FFF2-40B4-BE49-F238E27FC236}">
                  <a16:creationId xmlns:a16="http://schemas.microsoft.com/office/drawing/2014/main" id="{8C8977DF-38A7-4FE6-9165-3A4A3C3BC492}"/>
                </a:ext>
              </a:extLst>
            </p:cNvPr>
            <p:cNvSpPr/>
            <p:nvPr/>
          </p:nvSpPr>
          <p:spPr>
            <a:xfrm>
              <a:off x="4474993" y="1448503"/>
              <a:ext cx="2899611" cy="213496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hoek 9">
              <a:extLst>
                <a:ext uri="{FF2B5EF4-FFF2-40B4-BE49-F238E27FC236}">
                  <a16:creationId xmlns:a16="http://schemas.microsoft.com/office/drawing/2014/main" id="{486B38A6-89E6-44A3-A712-B51FB553F898}"/>
                </a:ext>
              </a:extLst>
            </p:cNvPr>
            <p:cNvSpPr/>
            <p:nvPr/>
          </p:nvSpPr>
          <p:spPr>
            <a:xfrm>
              <a:off x="0"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7"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301160"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309287"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309287" y="1537837"/>
              <a:ext cx="1821204" cy="369332"/>
            </a:xfrm>
            <a:prstGeom prst="rect">
              <a:avLst/>
            </a:prstGeom>
            <a:noFill/>
          </p:spPr>
          <p:txBody>
            <a:bodyPr wrap="none" rtlCol="0">
              <a:spAutoFit/>
            </a:bodyPr>
            <a:lstStyle/>
            <a:p>
              <a:r>
                <a:rPr lang="en-GB">
                  <a:solidFill>
                    <a:srgbClr val="C00000"/>
                  </a:solidFill>
                </a:rPr>
                <a:t>Training Contents</a:t>
              </a:r>
            </a:p>
          </p:txBody>
        </p:sp>
        <p:sp>
          <p:nvSpPr>
            <p:cNvPr id="24" name="Tekstvak 23">
              <a:extLst>
                <a:ext uri="{FF2B5EF4-FFF2-40B4-BE49-F238E27FC236}">
                  <a16:creationId xmlns:a16="http://schemas.microsoft.com/office/drawing/2014/main" id="{6D984190-191F-4737-A7A2-79C23CD4A4F0}"/>
                </a:ext>
              </a:extLst>
            </p:cNvPr>
            <p:cNvSpPr txBox="1"/>
            <p:nvPr/>
          </p:nvSpPr>
          <p:spPr>
            <a:xfrm>
              <a:off x="4587627" y="1529647"/>
              <a:ext cx="2720803" cy="1723549"/>
            </a:xfrm>
            <a:prstGeom prst="rect">
              <a:avLst/>
            </a:prstGeom>
            <a:noFill/>
          </p:spPr>
          <p:txBody>
            <a:bodyPr wrap="square" rtlCol="0">
              <a:spAutoFit/>
            </a:bodyPr>
            <a:lstStyle/>
            <a:p>
              <a:r>
                <a:rPr lang="en-GB" dirty="0"/>
                <a:t>Mindset</a:t>
              </a:r>
            </a:p>
            <a:p>
              <a:pPr marL="171450" indent="-171450">
                <a:buFont typeface="Arial" panose="020B0604020202020204" pitchFamily="34" charset="0"/>
                <a:buChar char="•"/>
              </a:pPr>
              <a:r>
                <a:rPr lang="en-GB" sz="1100" dirty="0"/>
                <a:t>Trust in the capacities of participants</a:t>
              </a:r>
            </a:p>
            <a:p>
              <a:pPr marL="171450" indent="-171450">
                <a:buFont typeface="Arial" panose="020B0604020202020204" pitchFamily="34" charset="0"/>
                <a:buChar char="•"/>
              </a:pPr>
              <a:r>
                <a:rPr lang="en-GB" sz="1100" dirty="0"/>
                <a:t>Their experience is valuable</a:t>
              </a:r>
            </a:p>
            <a:p>
              <a:pPr marL="171450" indent="-171450">
                <a:buFont typeface="Arial" panose="020B0604020202020204" pitchFamily="34" charset="0"/>
                <a:buChar char="•"/>
              </a:pPr>
              <a:r>
                <a:rPr lang="en-GB" sz="1100" dirty="0"/>
                <a:t>All opinions matter</a:t>
              </a:r>
            </a:p>
            <a:p>
              <a:pPr marL="171450" indent="-171450">
                <a:buFont typeface="Arial" panose="020B0604020202020204" pitchFamily="34" charset="0"/>
                <a:buChar char="•"/>
              </a:pPr>
              <a:r>
                <a:rPr lang="en-GB" sz="1100" dirty="0"/>
                <a:t>Curiosity instead of judgements</a:t>
              </a:r>
            </a:p>
            <a:p>
              <a:pPr marL="171450" indent="-171450">
                <a:buFont typeface="Arial" panose="020B0604020202020204" pitchFamily="34" charset="0"/>
                <a:buChar char="•"/>
              </a:pPr>
              <a:r>
                <a:rPr lang="en-GB" sz="1100" dirty="0"/>
                <a:t>The Best Way is unknown</a:t>
              </a:r>
            </a:p>
            <a:p>
              <a:pPr marL="171450" indent="-171450">
                <a:buFont typeface="Arial" panose="020B0604020202020204" pitchFamily="34" charset="0"/>
                <a:buChar char="•"/>
              </a:pPr>
              <a:r>
                <a:rPr lang="en-GB" sz="1100" dirty="0"/>
                <a:t>“Yes and..”, instead of “Yes but…”</a:t>
              </a:r>
            </a:p>
            <a:p>
              <a:pPr marL="171450" indent="-171450">
                <a:buFont typeface="Arial" panose="020B0604020202020204" pitchFamily="34" charset="0"/>
                <a:buChar char="•"/>
              </a:pPr>
              <a:r>
                <a:rPr lang="en-GB" sz="1100" dirty="0"/>
                <a:t>Many colours instead of black and white</a:t>
              </a:r>
            </a:p>
            <a:p>
              <a:pPr marL="171450" indent="-171450">
                <a:buFont typeface="Arial" panose="020B0604020202020204" pitchFamily="34" charset="0"/>
                <a:buChar char="•"/>
              </a:pPr>
              <a:endParaRPr lang="en-GB" sz="1100" i="1" dirty="0"/>
            </a:p>
          </p:txBody>
        </p:sp>
        <p:sp>
          <p:nvSpPr>
            <p:cNvPr id="14" name="Tekstvak 13">
              <a:extLst>
                <a:ext uri="{FF2B5EF4-FFF2-40B4-BE49-F238E27FC236}">
                  <a16:creationId xmlns:a16="http://schemas.microsoft.com/office/drawing/2014/main" id="{3A6A763C-864A-4AC3-B554-6AA064BA58A8}"/>
                </a:ext>
              </a:extLst>
            </p:cNvPr>
            <p:cNvSpPr txBox="1"/>
            <p:nvPr/>
          </p:nvSpPr>
          <p:spPr>
            <a:xfrm>
              <a:off x="309287" y="1931483"/>
              <a:ext cx="3205684" cy="2123658"/>
            </a:xfrm>
            <a:prstGeom prst="rect">
              <a:avLst/>
            </a:prstGeom>
            <a:noFill/>
          </p:spPr>
          <p:txBody>
            <a:bodyPr wrap="square" rtlCol="0">
              <a:spAutoFit/>
            </a:bodyPr>
            <a:lstStyle/>
            <a:p>
              <a:r>
                <a:rPr lang="en-GB" sz="1100" b="1" dirty="0">
                  <a:solidFill>
                    <a:srgbClr val="C00000"/>
                  </a:solidFill>
                </a:rPr>
                <a:t>What are i2connect trainings about?</a:t>
              </a:r>
            </a:p>
            <a:p>
              <a:r>
                <a:rPr lang="en-GB" sz="1100" dirty="0"/>
                <a:t>The training aims at fuelling competences for guiding interactive innovation processes. The most effective way to learn is to experience and to reflect on what is happening: learning by doing. </a:t>
              </a:r>
            </a:p>
            <a:p>
              <a:endParaRPr lang="en-GB" sz="1100" dirty="0"/>
            </a:p>
            <a:p>
              <a:r>
                <a:rPr lang="en-GB" sz="1100" dirty="0"/>
                <a:t>It is useful to distinguish different aspects to be addressed: </a:t>
              </a:r>
            </a:p>
            <a:p>
              <a:pPr marL="171450" indent="-171450">
                <a:buFont typeface="Arial" panose="020B0604020202020204" pitchFamily="34" charset="0"/>
                <a:buChar char="•"/>
              </a:pPr>
              <a:r>
                <a:rPr lang="en-GB" sz="1100" dirty="0">
                  <a:solidFill>
                    <a:srgbClr val="C00000"/>
                  </a:solidFill>
                </a:rPr>
                <a:t>mindset</a:t>
              </a:r>
              <a:endParaRPr lang="en-GB" sz="1100" dirty="0"/>
            </a:p>
            <a:p>
              <a:pPr marL="171450" indent="-171450">
                <a:buFont typeface="Arial" panose="020B0604020202020204" pitchFamily="34" charset="0"/>
                <a:buChar char="•"/>
              </a:pPr>
              <a:r>
                <a:rPr lang="en-GB" sz="1100" dirty="0">
                  <a:solidFill>
                    <a:srgbClr val="C00000"/>
                  </a:solidFill>
                </a:rPr>
                <a:t>posture</a:t>
              </a:r>
              <a:endParaRPr lang="en-GB" sz="1100" dirty="0"/>
            </a:p>
            <a:p>
              <a:pPr marL="171450" indent="-171450">
                <a:buFont typeface="Arial" panose="020B0604020202020204" pitchFamily="34" charset="0"/>
                <a:buChar char="•"/>
              </a:pPr>
              <a:r>
                <a:rPr lang="en-GB" sz="1100" dirty="0">
                  <a:solidFill>
                    <a:srgbClr val="C00000"/>
                  </a:solidFill>
                </a:rPr>
                <a:t>diagnostic tools</a:t>
              </a:r>
              <a:endParaRPr lang="en-GB" sz="1100" dirty="0"/>
            </a:p>
            <a:p>
              <a:pPr marL="171450" indent="-171450">
                <a:buFont typeface="Arial" panose="020B0604020202020204" pitchFamily="34" charset="0"/>
                <a:buChar char="•"/>
              </a:pPr>
              <a:r>
                <a:rPr lang="en-GB" sz="1100" dirty="0">
                  <a:solidFill>
                    <a:srgbClr val="C00000"/>
                  </a:solidFill>
                </a:rPr>
                <a:t>participatory tools</a:t>
              </a:r>
              <a:endParaRPr lang="en-GB" sz="1100" dirty="0"/>
            </a:p>
          </p:txBody>
        </p:sp>
        <p:sp>
          <p:nvSpPr>
            <p:cNvPr id="20" name="Rechthoek: afgeronde hoeken 19">
              <a:extLst>
                <a:ext uri="{FF2B5EF4-FFF2-40B4-BE49-F238E27FC236}">
                  <a16:creationId xmlns:a16="http://schemas.microsoft.com/office/drawing/2014/main" id="{6BD037E2-B931-46A3-99A8-2D80C9248554}"/>
                </a:ext>
              </a:extLst>
            </p:cNvPr>
            <p:cNvSpPr/>
            <p:nvPr/>
          </p:nvSpPr>
          <p:spPr>
            <a:xfrm>
              <a:off x="7487238" y="1448503"/>
              <a:ext cx="2899611" cy="213496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kstvak 25">
              <a:extLst>
                <a:ext uri="{FF2B5EF4-FFF2-40B4-BE49-F238E27FC236}">
                  <a16:creationId xmlns:a16="http://schemas.microsoft.com/office/drawing/2014/main" id="{A68C425A-CA14-49A8-B64C-196CB857A07D}"/>
                </a:ext>
              </a:extLst>
            </p:cNvPr>
            <p:cNvSpPr txBox="1"/>
            <p:nvPr/>
          </p:nvSpPr>
          <p:spPr>
            <a:xfrm>
              <a:off x="7599872" y="1529647"/>
              <a:ext cx="2720803" cy="1723549"/>
            </a:xfrm>
            <a:prstGeom prst="rect">
              <a:avLst/>
            </a:prstGeom>
            <a:noFill/>
          </p:spPr>
          <p:txBody>
            <a:bodyPr wrap="square" rtlCol="0">
              <a:spAutoFit/>
            </a:bodyPr>
            <a:lstStyle/>
            <a:p>
              <a:r>
                <a:rPr lang="en-GB"/>
                <a:t>Diagnostic Tools</a:t>
              </a:r>
            </a:p>
            <a:p>
              <a:pPr marL="171450" indent="-171450">
                <a:buFont typeface="Arial" panose="020B0604020202020204" pitchFamily="34" charset="0"/>
                <a:buChar char="•"/>
              </a:pPr>
              <a:r>
                <a:rPr lang="en-GB" sz="1100"/>
                <a:t>Warm and Cold Communication</a:t>
              </a:r>
            </a:p>
            <a:p>
              <a:pPr marL="171450" indent="-171450">
                <a:buFont typeface="Arial" panose="020B0604020202020204" pitchFamily="34" charset="0"/>
                <a:buChar char="•"/>
              </a:pPr>
              <a:r>
                <a:rPr lang="en-GB" sz="1100"/>
                <a:t>Spiral of Innovations (Initiatives)</a:t>
              </a:r>
            </a:p>
            <a:p>
              <a:pPr marL="171450" indent="-171450">
                <a:buFont typeface="Arial" panose="020B0604020202020204" pitchFamily="34" charset="0"/>
                <a:buChar char="•"/>
              </a:pPr>
              <a:r>
                <a:rPr lang="en-GB" sz="1100"/>
                <a:t>Network Analysis</a:t>
              </a:r>
            </a:p>
            <a:p>
              <a:pPr marL="171450" indent="-171450">
                <a:buFont typeface="Arial" panose="020B0604020202020204" pitchFamily="34" charset="0"/>
                <a:buChar char="•"/>
              </a:pPr>
              <a:r>
                <a:rPr lang="en-GB" sz="1100"/>
                <a:t>Eco-Analysis</a:t>
              </a:r>
            </a:p>
            <a:p>
              <a:pPr marL="171450" indent="-171450">
                <a:buFont typeface="Arial" panose="020B0604020202020204" pitchFamily="34" charset="0"/>
                <a:buChar char="•"/>
              </a:pPr>
              <a:r>
                <a:rPr lang="en-GB" sz="1100"/>
                <a:t>Circle of Coherence</a:t>
              </a:r>
            </a:p>
            <a:p>
              <a:pPr marL="171450" indent="-171450">
                <a:buFont typeface="Arial" panose="020B0604020202020204" pitchFamily="34" charset="0"/>
                <a:buChar char="•"/>
              </a:pPr>
              <a:r>
                <a:rPr lang="en-GB" sz="1100"/>
                <a:t>Triangle of Co-Creation</a:t>
              </a:r>
            </a:p>
            <a:p>
              <a:pPr marL="171450" indent="-171450">
                <a:buFont typeface="Arial" panose="020B0604020202020204" pitchFamily="34" charset="0"/>
                <a:buChar char="•"/>
              </a:pPr>
              <a:r>
                <a:rPr lang="en-GB" sz="1100"/>
                <a:t>Contract Triangle</a:t>
              </a:r>
            </a:p>
            <a:p>
              <a:pPr marL="171450" indent="-171450">
                <a:buFont typeface="Arial" panose="020B0604020202020204" pitchFamily="34" charset="0"/>
                <a:buChar char="•"/>
              </a:pPr>
              <a:endParaRPr lang="en-GB" sz="1100" i="1"/>
            </a:p>
          </p:txBody>
        </p:sp>
        <p:sp>
          <p:nvSpPr>
            <p:cNvPr id="27" name="Rechthoek: afgeronde hoeken 26">
              <a:extLst>
                <a:ext uri="{FF2B5EF4-FFF2-40B4-BE49-F238E27FC236}">
                  <a16:creationId xmlns:a16="http://schemas.microsoft.com/office/drawing/2014/main" id="{94527287-C3B2-4EC7-9351-2BE976EC7CB7}"/>
                </a:ext>
              </a:extLst>
            </p:cNvPr>
            <p:cNvSpPr/>
            <p:nvPr/>
          </p:nvSpPr>
          <p:spPr>
            <a:xfrm>
              <a:off x="7487238" y="3663972"/>
              <a:ext cx="2899611" cy="213496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kstvak 27">
              <a:extLst>
                <a:ext uri="{FF2B5EF4-FFF2-40B4-BE49-F238E27FC236}">
                  <a16:creationId xmlns:a16="http://schemas.microsoft.com/office/drawing/2014/main" id="{4A950508-3B05-4530-B6ED-861B73A84696}"/>
                </a:ext>
              </a:extLst>
            </p:cNvPr>
            <p:cNvSpPr txBox="1"/>
            <p:nvPr/>
          </p:nvSpPr>
          <p:spPr>
            <a:xfrm>
              <a:off x="7599872" y="3745116"/>
              <a:ext cx="2720803" cy="2231380"/>
            </a:xfrm>
            <a:prstGeom prst="rect">
              <a:avLst/>
            </a:prstGeom>
            <a:noFill/>
          </p:spPr>
          <p:txBody>
            <a:bodyPr wrap="square" rtlCol="0">
              <a:spAutoFit/>
            </a:bodyPr>
            <a:lstStyle/>
            <a:p>
              <a:r>
                <a:rPr lang="en-GB" dirty="0"/>
                <a:t>Participatory Tools</a:t>
              </a:r>
            </a:p>
            <a:p>
              <a:pPr marL="171450" indent="-171450">
                <a:buFont typeface="Arial" panose="020B0604020202020204" pitchFamily="34" charset="0"/>
                <a:buChar char="•"/>
              </a:pPr>
              <a:r>
                <a:rPr lang="en-GB" sz="1100" dirty="0"/>
                <a:t>Energisers</a:t>
              </a:r>
            </a:p>
            <a:p>
              <a:pPr marL="171450" indent="-171450">
                <a:buFont typeface="Arial" panose="020B0604020202020204" pitchFamily="34" charset="0"/>
                <a:buChar char="•"/>
              </a:pPr>
              <a:r>
                <a:rPr lang="en-GB" sz="1100" dirty="0"/>
                <a:t>Fishbowl</a:t>
              </a:r>
            </a:p>
            <a:p>
              <a:pPr marL="171450" indent="-171450">
                <a:buFont typeface="Arial" panose="020B0604020202020204" pitchFamily="34" charset="0"/>
                <a:buChar char="•"/>
              </a:pPr>
              <a:r>
                <a:rPr lang="en-GB" sz="1100" dirty="0"/>
                <a:t>World Café</a:t>
              </a:r>
            </a:p>
            <a:p>
              <a:pPr marL="171450" indent="-171450">
                <a:buFont typeface="Arial" panose="020B0604020202020204" pitchFamily="34" charset="0"/>
                <a:buChar char="•"/>
              </a:pPr>
              <a:r>
                <a:rPr lang="en-GB" sz="1100" dirty="0"/>
                <a:t>Process design</a:t>
              </a:r>
            </a:p>
            <a:p>
              <a:pPr marL="171450" indent="-171450">
                <a:buFont typeface="Arial" panose="020B0604020202020204" pitchFamily="34" charset="0"/>
                <a:buChar char="•"/>
              </a:pPr>
              <a:r>
                <a:rPr lang="en-GB" sz="1100" dirty="0"/>
                <a:t>Peer-to-Peer Consultation</a:t>
              </a:r>
            </a:p>
            <a:p>
              <a:pPr marL="171450" indent="-171450">
                <a:buFont typeface="Arial" panose="020B0604020202020204" pitchFamily="34" charset="0"/>
                <a:buChar char="•"/>
              </a:pPr>
              <a:r>
                <a:rPr lang="en-GB" sz="1100" dirty="0" err="1"/>
                <a:t>Xx</a:t>
              </a:r>
              <a:endParaRPr lang="en-GB" sz="1100" dirty="0"/>
            </a:p>
            <a:p>
              <a:pPr marL="171450" indent="-171450">
                <a:buFont typeface="Arial" panose="020B0604020202020204" pitchFamily="34" charset="0"/>
                <a:buChar char="•"/>
              </a:pPr>
              <a:r>
                <a:rPr lang="en-GB" sz="1100" dirty="0" err="1"/>
                <a:t>Xx</a:t>
              </a:r>
              <a:endParaRPr lang="en-GB" sz="1100" dirty="0"/>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endParaRPr lang="en-GB" sz="1100" i="1" dirty="0"/>
            </a:p>
          </p:txBody>
        </p:sp>
        <p:sp>
          <p:nvSpPr>
            <p:cNvPr id="4" name="Ovaal 3">
              <a:extLst>
                <a:ext uri="{FF2B5EF4-FFF2-40B4-BE49-F238E27FC236}">
                  <a16:creationId xmlns:a16="http://schemas.microsoft.com/office/drawing/2014/main" id="{9C9C45F7-26E0-4EE9-BEFD-0F506CD8CCBB}"/>
                </a:ext>
              </a:extLst>
            </p:cNvPr>
            <p:cNvSpPr/>
            <p:nvPr/>
          </p:nvSpPr>
          <p:spPr>
            <a:xfrm>
              <a:off x="1917455" y="3745116"/>
              <a:ext cx="1888958" cy="1888958"/>
            </a:xfrm>
            <a:prstGeom prst="ellipse">
              <a:avLst/>
            </a:prstGeom>
            <a:solidFill>
              <a:schemeClr val="accent6">
                <a:lumMod val="20000"/>
                <a:lumOff val="80000"/>
              </a:schemeClr>
            </a:solidFill>
            <a:ln>
              <a:solidFill>
                <a:srgbClr val="83BA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vak 4">
              <a:extLst>
                <a:ext uri="{FF2B5EF4-FFF2-40B4-BE49-F238E27FC236}">
                  <a16:creationId xmlns:a16="http://schemas.microsoft.com/office/drawing/2014/main" id="{35FAEEAA-D85C-4C48-AF98-7FC23EF56CF1}"/>
                </a:ext>
              </a:extLst>
            </p:cNvPr>
            <p:cNvSpPr txBox="1"/>
            <p:nvPr/>
          </p:nvSpPr>
          <p:spPr>
            <a:xfrm>
              <a:off x="2413189" y="3768947"/>
              <a:ext cx="904799" cy="369332"/>
            </a:xfrm>
            <a:prstGeom prst="rect">
              <a:avLst/>
            </a:prstGeom>
            <a:noFill/>
          </p:spPr>
          <p:txBody>
            <a:bodyPr wrap="none" rtlCol="0">
              <a:spAutoFit/>
            </a:bodyPr>
            <a:lstStyle/>
            <a:p>
              <a:r>
                <a:rPr lang="en-GB" b="1">
                  <a:solidFill>
                    <a:srgbClr val="00B050"/>
                  </a:solidFill>
                </a:rPr>
                <a:t>Process</a:t>
              </a:r>
            </a:p>
          </p:txBody>
        </p:sp>
        <p:sp>
          <p:nvSpPr>
            <p:cNvPr id="29" name="Tekstvak 28">
              <a:extLst>
                <a:ext uri="{FF2B5EF4-FFF2-40B4-BE49-F238E27FC236}">
                  <a16:creationId xmlns:a16="http://schemas.microsoft.com/office/drawing/2014/main" id="{2BEE544B-2B70-42D7-A3C4-146C02DB3467}"/>
                </a:ext>
              </a:extLst>
            </p:cNvPr>
            <p:cNvSpPr txBox="1"/>
            <p:nvPr/>
          </p:nvSpPr>
          <p:spPr>
            <a:xfrm>
              <a:off x="1743112" y="4931408"/>
              <a:ext cx="803425" cy="369332"/>
            </a:xfrm>
            <a:prstGeom prst="rect">
              <a:avLst/>
            </a:prstGeom>
            <a:noFill/>
          </p:spPr>
          <p:txBody>
            <a:bodyPr wrap="none" rtlCol="0">
              <a:spAutoFit/>
            </a:bodyPr>
            <a:lstStyle/>
            <a:p>
              <a:r>
                <a:rPr lang="en-GB" b="1">
                  <a:solidFill>
                    <a:srgbClr val="0000FF"/>
                  </a:solidFill>
                </a:rPr>
                <a:t>Action</a:t>
              </a:r>
            </a:p>
          </p:txBody>
        </p:sp>
        <p:sp>
          <p:nvSpPr>
            <p:cNvPr id="30" name="Tekstvak 29">
              <a:extLst>
                <a:ext uri="{FF2B5EF4-FFF2-40B4-BE49-F238E27FC236}">
                  <a16:creationId xmlns:a16="http://schemas.microsoft.com/office/drawing/2014/main" id="{00A2BCE7-6CC5-46B0-A8CD-5EE084765228}"/>
                </a:ext>
              </a:extLst>
            </p:cNvPr>
            <p:cNvSpPr txBox="1"/>
            <p:nvPr/>
          </p:nvSpPr>
          <p:spPr>
            <a:xfrm>
              <a:off x="3099785" y="4956226"/>
              <a:ext cx="977447" cy="369332"/>
            </a:xfrm>
            <a:prstGeom prst="rect">
              <a:avLst/>
            </a:prstGeom>
            <a:noFill/>
          </p:spPr>
          <p:txBody>
            <a:bodyPr wrap="none" rtlCol="0">
              <a:spAutoFit/>
            </a:bodyPr>
            <a:lstStyle/>
            <a:p>
              <a:r>
                <a:rPr lang="en-GB" b="1">
                  <a:solidFill>
                    <a:srgbClr val="C00000"/>
                  </a:solidFill>
                </a:rPr>
                <a:t>Relation</a:t>
              </a:r>
            </a:p>
          </p:txBody>
        </p:sp>
        <p:sp>
          <p:nvSpPr>
            <p:cNvPr id="6" name="Gelijkbenige driehoek 5">
              <a:extLst>
                <a:ext uri="{FF2B5EF4-FFF2-40B4-BE49-F238E27FC236}">
                  <a16:creationId xmlns:a16="http://schemas.microsoft.com/office/drawing/2014/main" id="{C310F863-162E-45BD-A665-A3378D620ADB}"/>
                </a:ext>
              </a:extLst>
            </p:cNvPr>
            <p:cNvSpPr/>
            <p:nvPr/>
          </p:nvSpPr>
          <p:spPr>
            <a:xfrm>
              <a:off x="2239836" y="4120688"/>
              <a:ext cx="1272908" cy="896354"/>
            </a:xfrm>
            <a:prstGeom prst="triangle">
              <a:avLst/>
            </a:prstGeom>
            <a:solidFill>
              <a:schemeClr val="accent6">
                <a:lumMod val="20000"/>
                <a:lumOff val="80000"/>
              </a:schemeClr>
            </a:solidFill>
            <a:ln>
              <a:solidFill>
                <a:srgbClr val="83BA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jl: omlaag 7">
              <a:extLst>
                <a:ext uri="{FF2B5EF4-FFF2-40B4-BE49-F238E27FC236}">
                  <a16:creationId xmlns:a16="http://schemas.microsoft.com/office/drawing/2014/main" id="{C6D22051-253B-4A88-BCCD-1BFB6D0D83CE}"/>
                </a:ext>
              </a:extLst>
            </p:cNvPr>
            <p:cNvSpPr/>
            <p:nvPr/>
          </p:nvSpPr>
          <p:spPr>
            <a:xfrm rot="4886485">
              <a:off x="3978091" y="4141501"/>
              <a:ext cx="239527" cy="929760"/>
            </a:xfrm>
            <a:prstGeom prst="down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09310075-AF52-4173-AE33-9D5C3E8A1ADD}"/>
                </a:ext>
              </a:extLst>
            </p:cNvPr>
            <p:cNvSpPr txBox="1"/>
            <p:nvPr/>
          </p:nvSpPr>
          <p:spPr>
            <a:xfrm>
              <a:off x="7599872" y="5878007"/>
              <a:ext cx="2674342" cy="430887"/>
            </a:xfrm>
            <a:prstGeom prst="rect">
              <a:avLst/>
            </a:prstGeom>
            <a:noFill/>
          </p:spPr>
          <p:txBody>
            <a:bodyPr wrap="square" rtlCol="0">
              <a:spAutoFit/>
            </a:bodyPr>
            <a:lstStyle/>
            <a:p>
              <a:r>
                <a:rPr lang="en-GB" sz="1100" dirty="0"/>
                <a:t>Participatory tools </a:t>
              </a:r>
              <a:r>
                <a:rPr lang="en-GB" sz="1100" i="1" dirty="0"/>
                <a:t>help to stimulate active involvement in trainings and meetings.</a:t>
              </a:r>
            </a:p>
          </p:txBody>
        </p:sp>
        <p:sp>
          <p:nvSpPr>
            <p:cNvPr id="32" name="Tekstvak 31">
              <a:extLst>
                <a:ext uri="{FF2B5EF4-FFF2-40B4-BE49-F238E27FC236}">
                  <a16:creationId xmlns:a16="http://schemas.microsoft.com/office/drawing/2014/main" id="{9B78579A-0A16-4E1E-9A2B-14D4553607AA}"/>
                </a:ext>
              </a:extLst>
            </p:cNvPr>
            <p:cNvSpPr txBox="1"/>
            <p:nvPr/>
          </p:nvSpPr>
          <p:spPr>
            <a:xfrm>
              <a:off x="7599872" y="526127"/>
              <a:ext cx="2674342" cy="769441"/>
            </a:xfrm>
            <a:prstGeom prst="rect">
              <a:avLst/>
            </a:prstGeom>
            <a:noFill/>
          </p:spPr>
          <p:txBody>
            <a:bodyPr wrap="square" rtlCol="0">
              <a:spAutoFit/>
            </a:bodyPr>
            <a:lstStyle/>
            <a:p>
              <a:r>
                <a:rPr lang="en-GB" sz="1100" dirty="0"/>
                <a:t>Diagnostic tools have been designed to reflect on ongoing interactive processes: </a:t>
              </a:r>
              <a:r>
                <a:rPr lang="en-GB" sz="1100" i="1" dirty="0"/>
                <a:t>“Where are we now?”</a:t>
              </a:r>
            </a:p>
            <a:p>
              <a:r>
                <a:rPr lang="en-GB" sz="1100" i="1" dirty="0"/>
                <a:t>“And what could be my next step?”</a:t>
              </a:r>
            </a:p>
          </p:txBody>
        </p:sp>
        <p:sp>
          <p:nvSpPr>
            <p:cNvPr id="33" name="Tekstvak 32">
              <a:extLst>
                <a:ext uri="{FF2B5EF4-FFF2-40B4-BE49-F238E27FC236}">
                  <a16:creationId xmlns:a16="http://schemas.microsoft.com/office/drawing/2014/main" id="{16E19EBD-C9BC-4B8D-95D7-F1321EB168B8}"/>
                </a:ext>
              </a:extLst>
            </p:cNvPr>
            <p:cNvSpPr txBox="1"/>
            <p:nvPr/>
          </p:nvSpPr>
          <p:spPr>
            <a:xfrm>
              <a:off x="10386849" y="4138242"/>
              <a:ext cx="1513546" cy="1107996"/>
            </a:xfrm>
            <a:prstGeom prst="rect">
              <a:avLst/>
            </a:prstGeom>
            <a:noFill/>
          </p:spPr>
          <p:txBody>
            <a:bodyPr wrap="square" rtlCol="0">
              <a:spAutoFit/>
            </a:bodyPr>
            <a:lstStyle/>
            <a:p>
              <a:r>
                <a:rPr lang="en-GB" sz="1100" dirty="0"/>
                <a:t>Support co-creative processes</a:t>
              </a:r>
            </a:p>
            <a:p>
              <a:r>
                <a:rPr lang="en-GB" sz="1100" i="1" dirty="0"/>
                <a:t>Mobilise brain and heart involvement </a:t>
              </a:r>
            </a:p>
            <a:p>
              <a:r>
                <a:rPr lang="en-GB" sz="1100" i="1" dirty="0"/>
                <a:t>(emotions, body movement)</a:t>
              </a:r>
            </a:p>
          </p:txBody>
        </p:sp>
        <p:sp>
          <p:nvSpPr>
            <p:cNvPr id="34" name="Actieknop: Vooruit of Volgende 33">
              <a:hlinkClick r:id="rId4" action="ppaction://hlinksldjump" highlightClick="1"/>
              <a:extLst>
                <a:ext uri="{FF2B5EF4-FFF2-40B4-BE49-F238E27FC236}">
                  <a16:creationId xmlns:a16="http://schemas.microsoft.com/office/drawing/2014/main" id="{818FA95C-9B82-4F7E-BB81-92D140D334DB}"/>
                </a:ext>
              </a:extLst>
            </p:cNvPr>
            <p:cNvSpPr/>
            <p:nvPr/>
          </p:nvSpPr>
          <p:spPr>
            <a:xfrm>
              <a:off x="9822420" y="159917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eknop: Vooruit of Volgende 34">
              <a:hlinkClick r:id="rId5" action="ppaction://hlinksldjump" highlightClick="1"/>
              <a:extLst>
                <a:ext uri="{FF2B5EF4-FFF2-40B4-BE49-F238E27FC236}">
                  <a16:creationId xmlns:a16="http://schemas.microsoft.com/office/drawing/2014/main" id="{1D07D890-B696-4E5F-B0BB-A16E690E8A97}"/>
                </a:ext>
              </a:extLst>
            </p:cNvPr>
            <p:cNvSpPr/>
            <p:nvPr/>
          </p:nvSpPr>
          <p:spPr>
            <a:xfrm>
              <a:off x="9884531" y="4691513"/>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kstvak 35">
              <a:extLst>
                <a:ext uri="{FF2B5EF4-FFF2-40B4-BE49-F238E27FC236}">
                  <a16:creationId xmlns:a16="http://schemas.microsoft.com/office/drawing/2014/main" id="{6EE48E22-60B8-4D85-82D8-E1C5495A5968}"/>
                </a:ext>
              </a:extLst>
            </p:cNvPr>
            <p:cNvSpPr txBox="1"/>
            <p:nvPr/>
          </p:nvSpPr>
          <p:spPr>
            <a:xfrm>
              <a:off x="247104" y="6538415"/>
              <a:ext cx="2166085" cy="230832"/>
            </a:xfrm>
            <a:prstGeom prst="rect">
              <a:avLst/>
            </a:prstGeom>
            <a:noFill/>
          </p:spPr>
          <p:txBody>
            <a:bodyPr wrap="square" rtlCol="0">
              <a:spAutoFit/>
            </a:bodyPr>
            <a:lstStyle/>
            <a:p>
              <a:r>
                <a:rPr lang="en-GB" sz="900" b="1" dirty="0">
                  <a:solidFill>
                    <a:schemeClr val="accent6">
                      <a:lumMod val="50000"/>
                    </a:schemeClr>
                  </a:solidFill>
                </a:rPr>
                <a:t>Courtesy: </a:t>
              </a:r>
              <a:r>
                <a:rPr lang="en-GB" sz="900" b="1" dirty="0" err="1">
                  <a:solidFill>
                    <a:schemeClr val="accent6">
                      <a:lumMod val="50000"/>
                    </a:schemeClr>
                  </a:solidFill>
                </a:rPr>
                <a:t>Idèle</a:t>
              </a:r>
              <a:r>
                <a:rPr lang="en-GB" sz="900" b="1" dirty="0">
                  <a:solidFill>
                    <a:schemeClr val="accent6">
                      <a:lumMod val="50000"/>
                    </a:schemeClr>
                  </a:solidFill>
                </a:rPr>
                <a:t>, France: </a:t>
              </a:r>
              <a:r>
                <a:rPr lang="en-GB" sz="900" dirty="0"/>
                <a:t>Christèle </a:t>
              </a:r>
              <a:r>
                <a:rPr lang="en-GB" sz="900" dirty="0" err="1"/>
                <a:t>Couzy</a:t>
              </a:r>
              <a:endParaRPr lang="en-GB" sz="900" dirty="0"/>
            </a:p>
          </p:txBody>
        </p:sp>
        <p:sp>
          <p:nvSpPr>
            <p:cNvPr id="16" name="Rechthoek: afgeronde hoeken 15">
              <a:extLst>
                <a:ext uri="{FF2B5EF4-FFF2-40B4-BE49-F238E27FC236}">
                  <a16:creationId xmlns:a16="http://schemas.microsoft.com/office/drawing/2014/main" id="{6C463A19-A527-44C3-9C39-38075F447156}"/>
                </a:ext>
              </a:extLst>
            </p:cNvPr>
            <p:cNvSpPr/>
            <p:nvPr/>
          </p:nvSpPr>
          <p:spPr>
            <a:xfrm>
              <a:off x="4474993" y="3663972"/>
              <a:ext cx="2899611" cy="213496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kstvak 16">
              <a:extLst>
                <a:ext uri="{FF2B5EF4-FFF2-40B4-BE49-F238E27FC236}">
                  <a16:creationId xmlns:a16="http://schemas.microsoft.com/office/drawing/2014/main" id="{B4880882-0C67-4989-A914-3BB68CB16322}"/>
                </a:ext>
              </a:extLst>
            </p:cNvPr>
            <p:cNvSpPr txBox="1"/>
            <p:nvPr/>
          </p:nvSpPr>
          <p:spPr>
            <a:xfrm>
              <a:off x="4587627" y="3759414"/>
              <a:ext cx="2720803" cy="2062103"/>
            </a:xfrm>
            <a:prstGeom prst="rect">
              <a:avLst/>
            </a:prstGeom>
            <a:noFill/>
          </p:spPr>
          <p:txBody>
            <a:bodyPr wrap="square" rtlCol="0">
              <a:spAutoFit/>
            </a:bodyPr>
            <a:lstStyle/>
            <a:p>
              <a:r>
                <a:rPr lang="en-GB" dirty="0"/>
                <a:t>Posture</a:t>
              </a:r>
            </a:p>
            <a:p>
              <a:pPr marL="171450" indent="-171450">
                <a:buFont typeface="Arial" panose="020B0604020202020204" pitchFamily="34" charset="0"/>
                <a:buChar char="•"/>
              </a:pPr>
              <a:r>
                <a:rPr lang="en-GB" sz="1100" dirty="0"/>
                <a:t>Be aware of 3 dimensions that always play a role in group dynamics: </a:t>
              </a:r>
              <a:r>
                <a:rPr lang="en-GB" sz="1100" dirty="0">
                  <a:solidFill>
                    <a:srgbClr val="C00000"/>
                  </a:solidFill>
                </a:rPr>
                <a:t>Action</a:t>
              </a:r>
              <a:r>
                <a:rPr lang="en-GB" sz="1100" dirty="0"/>
                <a:t>, </a:t>
              </a:r>
              <a:r>
                <a:rPr lang="en-GB" sz="1100" dirty="0">
                  <a:solidFill>
                    <a:srgbClr val="C00000"/>
                  </a:solidFill>
                </a:rPr>
                <a:t>process</a:t>
              </a:r>
              <a:r>
                <a:rPr lang="en-GB" sz="1100" dirty="0"/>
                <a:t> and </a:t>
              </a:r>
              <a:r>
                <a:rPr lang="en-GB" sz="1100" dirty="0">
                  <a:solidFill>
                    <a:srgbClr val="C00000"/>
                  </a:solidFill>
                </a:rPr>
                <a:t>relation</a:t>
              </a:r>
              <a:r>
                <a:rPr lang="en-GB" sz="1100" dirty="0"/>
                <a:t>.</a:t>
              </a:r>
            </a:p>
            <a:p>
              <a:pPr marL="171450" indent="-171450">
                <a:buFont typeface="Arial" panose="020B0604020202020204" pitchFamily="34" charset="0"/>
                <a:buChar char="•"/>
              </a:pPr>
              <a:r>
                <a:rPr lang="en-GB" sz="1100" dirty="0"/>
                <a:t>If something takes energy, there is something to learn. Embrace it.</a:t>
              </a:r>
            </a:p>
            <a:p>
              <a:pPr marL="171450" indent="-171450">
                <a:buFont typeface="Arial" panose="020B0604020202020204" pitchFamily="34" charset="0"/>
                <a:buChar char="•"/>
              </a:pPr>
              <a:r>
                <a:rPr lang="en-GB" sz="1100" dirty="0"/>
                <a:t>‘What can we make possible together’, instead of ‘I know what is good for you’.</a:t>
              </a:r>
            </a:p>
            <a:p>
              <a:pPr marL="171450" indent="-171450">
                <a:buFont typeface="Arial" panose="020B0604020202020204" pitchFamily="34" charset="0"/>
                <a:buChar char="•"/>
              </a:pPr>
              <a:r>
                <a:rPr lang="en-GB" sz="1100" dirty="0"/>
                <a:t>Be aware of your favourite role: animator, facilitator, moderator.  </a:t>
              </a:r>
            </a:p>
            <a:p>
              <a:pPr marL="171450" indent="-171450">
                <a:buFont typeface="Arial" panose="020B0604020202020204" pitchFamily="34" charset="0"/>
                <a:buChar char="•"/>
              </a:pPr>
              <a:endParaRPr lang="en-GB" sz="1100" i="1" dirty="0"/>
            </a:p>
          </p:txBody>
        </p:sp>
        <p:sp>
          <p:nvSpPr>
            <p:cNvPr id="12" name="Tekstvak 11">
              <a:extLst>
                <a:ext uri="{FF2B5EF4-FFF2-40B4-BE49-F238E27FC236}">
                  <a16:creationId xmlns:a16="http://schemas.microsoft.com/office/drawing/2014/main" id="{0818AFA9-7BF5-165E-9EBF-74CC9430D9DD}"/>
                </a:ext>
              </a:extLst>
            </p:cNvPr>
            <p:cNvSpPr txBox="1"/>
            <p:nvPr/>
          </p:nvSpPr>
          <p:spPr>
            <a:xfrm>
              <a:off x="294640" y="5871414"/>
              <a:ext cx="3023348"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See report 6</a:t>
              </a:r>
              <a:r>
                <a:rPr lang="en-GB" sz="1000" i="1" baseline="30000" dirty="0">
                  <a:solidFill>
                    <a:schemeClr val="accent6">
                      <a:lumMod val="75000"/>
                    </a:schemeClr>
                  </a:solidFill>
                </a:rPr>
                <a:t>th</a:t>
              </a:r>
              <a:r>
                <a:rPr lang="en-GB" sz="1000" i="1" dirty="0">
                  <a:solidFill>
                    <a:schemeClr val="accent6">
                      <a:lumMod val="75000"/>
                    </a:schemeClr>
                  </a:solidFill>
                </a:rPr>
                <a:t> Train-The-Trainer Course Latvia 2024</a:t>
              </a:r>
            </a:p>
          </p:txBody>
        </p:sp>
        <p:sp>
          <p:nvSpPr>
            <p:cNvPr id="13" name="Tekstvak 12">
              <a:extLst>
                <a:ext uri="{FF2B5EF4-FFF2-40B4-BE49-F238E27FC236}">
                  <a16:creationId xmlns:a16="http://schemas.microsoft.com/office/drawing/2014/main" id="{623B9C50-974A-3C67-1768-94C0CEA66D0C}"/>
                </a:ext>
              </a:extLst>
            </p:cNvPr>
            <p:cNvSpPr txBox="1"/>
            <p:nvPr/>
          </p:nvSpPr>
          <p:spPr>
            <a:xfrm>
              <a:off x="294640" y="6170960"/>
              <a:ext cx="3023348"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See reports national trainings</a:t>
              </a:r>
            </a:p>
          </p:txBody>
        </p:sp>
        <p:sp>
          <p:nvSpPr>
            <p:cNvPr id="15" name="Tekstvak 14">
              <a:extLst>
                <a:ext uri="{FF2B5EF4-FFF2-40B4-BE49-F238E27FC236}">
                  <a16:creationId xmlns:a16="http://schemas.microsoft.com/office/drawing/2014/main" id="{80294BC6-E9CD-0B8C-D6EA-8E68180A5DDC}"/>
                </a:ext>
              </a:extLst>
            </p:cNvPr>
            <p:cNvSpPr txBox="1"/>
            <p:nvPr/>
          </p:nvSpPr>
          <p:spPr>
            <a:xfrm>
              <a:off x="247104" y="5556594"/>
              <a:ext cx="2674342" cy="261610"/>
            </a:xfrm>
            <a:prstGeom prst="rect">
              <a:avLst/>
            </a:prstGeom>
            <a:noFill/>
          </p:spPr>
          <p:txBody>
            <a:bodyPr wrap="square" rtlCol="0">
              <a:spAutoFit/>
            </a:bodyPr>
            <a:lstStyle/>
            <a:p>
              <a:r>
                <a:rPr lang="en-GB" sz="1100" b="1" dirty="0">
                  <a:solidFill>
                    <a:srgbClr val="C00000"/>
                  </a:solidFill>
                </a:rPr>
                <a:t>Examples of training programmes</a:t>
              </a:r>
            </a:p>
          </p:txBody>
        </p:sp>
        <p:sp>
          <p:nvSpPr>
            <p:cNvPr id="18" name="Actieknop: Vooruit of Volgende 17">
              <a:hlinkClick r:id="rId6" highlightClick="1"/>
              <a:extLst>
                <a:ext uri="{FF2B5EF4-FFF2-40B4-BE49-F238E27FC236}">
                  <a16:creationId xmlns:a16="http://schemas.microsoft.com/office/drawing/2014/main" id="{69EB643F-4D43-A451-8132-66EB5D2B2B52}"/>
                </a:ext>
              </a:extLst>
            </p:cNvPr>
            <p:cNvSpPr/>
            <p:nvPr/>
          </p:nvSpPr>
          <p:spPr>
            <a:xfrm>
              <a:off x="3285291" y="5871200"/>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Actieknop: Vooruit of Volgende 18">
              <a:hlinkClick r:id="rId6" highlightClick="1"/>
              <a:extLst>
                <a:ext uri="{FF2B5EF4-FFF2-40B4-BE49-F238E27FC236}">
                  <a16:creationId xmlns:a16="http://schemas.microsoft.com/office/drawing/2014/main" id="{77C5DCCA-DA44-D204-2E23-A8E47104A0AE}"/>
                </a:ext>
              </a:extLst>
            </p:cNvPr>
            <p:cNvSpPr/>
            <p:nvPr/>
          </p:nvSpPr>
          <p:spPr>
            <a:xfrm>
              <a:off x="3275687" y="6170748"/>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6650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7C08ED80-94CC-DDE2-DD20-1E6FAC177D85}"/>
              </a:ext>
            </a:extLst>
          </p:cNvPr>
          <p:cNvGrpSpPr/>
          <p:nvPr/>
        </p:nvGrpSpPr>
        <p:grpSpPr>
          <a:xfrm>
            <a:off x="-53387" y="0"/>
            <a:ext cx="7861542" cy="6858000"/>
            <a:chOff x="-53387" y="0"/>
            <a:chExt cx="7861542"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2679708" cy="369332"/>
            </a:xfrm>
            <a:prstGeom prst="rect">
              <a:avLst/>
            </a:prstGeom>
            <a:noFill/>
          </p:spPr>
          <p:txBody>
            <a:bodyPr wrap="none" rtlCol="0">
              <a:spAutoFit/>
            </a:bodyPr>
            <a:lstStyle/>
            <a:p>
              <a:r>
                <a:rPr lang="en-GB" dirty="0">
                  <a:solidFill>
                    <a:srgbClr val="C00000"/>
                  </a:solidFill>
                </a:rPr>
                <a:t>Communication guidelines</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55900" y="1974168"/>
              <a:ext cx="3205684" cy="769441"/>
            </a:xfrm>
            <a:prstGeom prst="rect">
              <a:avLst/>
            </a:prstGeom>
            <a:noFill/>
          </p:spPr>
          <p:txBody>
            <a:bodyPr wrap="square" rtlCol="0">
              <a:spAutoFit/>
            </a:bodyPr>
            <a:lstStyle/>
            <a:p>
              <a:r>
                <a:rPr lang="en-GB" sz="1100" b="1" dirty="0">
                  <a:solidFill>
                    <a:srgbClr val="C00000"/>
                  </a:solidFill>
                </a:rPr>
                <a:t>Create a biotope for learning</a:t>
              </a:r>
            </a:p>
            <a:p>
              <a:r>
                <a:rPr lang="en-GB" sz="1100" dirty="0"/>
                <a:t>As a trainer, you create the conditions in which people feel free to share, to learn and to become creative. A biotope for co-creation. </a:t>
              </a:r>
            </a:p>
          </p:txBody>
        </p:sp>
        <p:sp>
          <p:nvSpPr>
            <p:cNvPr id="18" name="Tekstvak 17">
              <a:extLst>
                <a:ext uri="{FF2B5EF4-FFF2-40B4-BE49-F238E27FC236}">
                  <a16:creationId xmlns:a16="http://schemas.microsoft.com/office/drawing/2014/main" id="{4EDCD3D4-4A9E-4D67-918C-0BBC07C3C10D}"/>
                </a:ext>
              </a:extLst>
            </p:cNvPr>
            <p:cNvSpPr txBox="1"/>
            <p:nvPr/>
          </p:nvSpPr>
          <p:spPr>
            <a:xfrm>
              <a:off x="247773" y="2810203"/>
              <a:ext cx="3205684" cy="769441"/>
            </a:xfrm>
            <a:prstGeom prst="rect">
              <a:avLst/>
            </a:prstGeom>
            <a:noFill/>
          </p:spPr>
          <p:txBody>
            <a:bodyPr wrap="square" rtlCol="0">
              <a:spAutoFit/>
            </a:bodyPr>
            <a:lstStyle/>
            <a:p>
              <a:r>
                <a:rPr lang="en-GB" sz="1100" b="1" dirty="0">
                  <a:solidFill>
                    <a:srgbClr val="C00000"/>
                  </a:solidFill>
                </a:rPr>
                <a:t>Some behavioural guidelines are helpful</a:t>
              </a:r>
            </a:p>
            <a:p>
              <a:r>
                <a:rPr lang="en-GB" sz="1100" dirty="0"/>
                <a:t>One way to stimulate such conditions is to introduce a few guidelines for the way you communicate with each other. </a:t>
              </a:r>
            </a:p>
          </p:txBody>
        </p:sp>
        <p:sp>
          <p:nvSpPr>
            <p:cNvPr id="19" name="Tekstvak 18">
              <a:extLst>
                <a:ext uri="{FF2B5EF4-FFF2-40B4-BE49-F238E27FC236}">
                  <a16:creationId xmlns:a16="http://schemas.microsoft.com/office/drawing/2014/main" id="{86A82CE7-3F19-4252-9EEC-618AFDF66A41}"/>
                </a:ext>
              </a:extLst>
            </p:cNvPr>
            <p:cNvSpPr txBox="1"/>
            <p:nvPr/>
          </p:nvSpPr>
          <p:spPr>
            <a:xfrm>
              <a:off x="246434" y="3646892"/>
              <a:ext cx="3205684" cy="938719"/>
            </a:xfrm>
            <a:prstGeom prst="rect">
              <a:avLst/>
            </a:prstGeom>
            <a:noFill/>
          </p:spPr>
          <p:txBody>
            <a:bodyPr wrap="square" rtlCol="0">
              <a:spAutoFit/>
            </a:bodyPr>
            <a:lstStyle/>
            <a:p>
              <a:r>
                <a:rPr lang="en-GB" sz="1100" b="1" dirty="0">
                  <a:solidFill>
                    <a:srgbClr val="C00000"/>
                  </a:solidFill>
                </a:rPr>
                <a:t>Use incidents to learn from</a:t>
              </a:r>
            </a:p>
            <a:p>
              <a:r>
                <a:rPr lang="en-GB" sz="1100" dirty="0"/>
                <a:t>Not everyone will immediately behave accordingly. Use incidents when people do not follow the guidelines for learning: signal them and discuss the effects. </a:t>
              </a:r>
            </a:p>
          </p:txBody>
        </p:sp>
        <p:sp>
          <p:nvSpPr>
            <p:cNvPr id="21" name="Tekstvak 20">
              <a:extLst>
                <a:ext uri="{FF2B5EF4-FFF2-40B4-BE49-F238E27FC236}">
                  <a16:creationId xmlns:a16="http://schemas.microsoft.com/office/drawing/2014/main" id="{6E1AA24B-58C8-4239-BE4A-556B397617D0}"/>
                </a:ext>
              </a:extLst>
            </p:cNvPr>
            <p:cNvSpPr txBox="1"/>
            <p:nvPr/>
          </p:nvSpPr>
          <p:spPr>
            <a:xfrm>
              <a:off x="4383844" y="1974168"/>
              <a:ext cx="3424311" cy="1215717"/>
            </a:xfrm>
            <a:prstGeom prst="rect">
              <a:avLst/>
            </a:prstGeom>
            <a:noFill/>
          </p:spPr>
          <p:txBody>
            <a:bodyPr wrap="square" rtlCol="0">
              <a:spAutoFit/>
            </a:bodyPr>
            <a:lstStyle/>
            <a:p>
              <a:r>
                <a:rPr lang="en-GB" dirty="0"/>
                <a:t>Speak for yourself</a:t>
              </a:r>
            </a:p>
            <a:p>
              <a:r>
                <a:rPr lang="en-GB" sz="1100" dirty="0"/>
                <a:t>When you observe something, wish something, or want to express an opinion: speak for yourself. </a:t>
              </a:r>
            </a:p>
            <a:p>
              <a:r>
                <a:rPr lang="en-GB" sz="1100" i="1" dirty="0"/>
                <a:t>People often speak in the ‘we’ form. It might feel safer. But unconsciously it is also an act to gain power, which might provoke power games.</a:t>
              </a:r>
            </a:p>
          </p:txBody>
        </p:sp>
        <p:sp>
          <p:nvSpPr>
            <p:cNvPr id="22" name="Tekstvak 21">
              <a:extLst>
                <a:ext uri="{FF2B5EF4-FFF2-40B4-BE49-F238E27FC236}">
                  <a16:creationId xmlns:a16="http://schemas.microsoft.com/office/drawing/2014/main" id="{24C24298-B36C-4807-A9DD-3FD7DCE90611}"/>
                </a:ext>
              </a:extLst>
            </p:cNvPr>
            <p:cNvSpPr txBox="1"/>
            <p:nvPr/>
          </p:nvSpPr>
          <p:spPr>
            <a:xfrm>
              <a:off x="4383844" y="342567"/>
              <a:ext cx="3424311" cy="1554272"/>
            </a:xfrm>
            <a:prstGeom prst="rect">
              <a:avLst/>
            </a:prstGeom>
            <a:noFill/>
          </p:spPr>
          <p:txBody>
            <a:bodyPr wrap="square" rtlCol="0">
              <a:spAutoFit/>
            </a:bodyPr>
            <a:lstStyle/>
            <a:p>
              <a:r>
                <a:rPr lang="en-GB" dirty="0"/>
                <a:t>Refrain from judgements</a:t>
              </a:r>
            </a:p>
            <a:p>
              <a:r>
                <a:rPr lang="en-GB" sz="1100" dirty="0"/>
                <a:t>You might be surprised about what others say or do. Maybe you would do it in a different way. By expressing this in a judgement (“that is wrong, not very clever, etc..” you put yourself above the other. This creates unsafety. </a:t>
              </a:r>
            </a:p>
            <a:p>
              <a:r>
                <a:rPr lang="en-GB" sz="1100" i="1" dirty="0"/>
                <a:t>Remember that differences are essential to learn from. Stay curious for what makes the other say or do so.</a:t>
              </a:r>
            </a:p>
          </p:txBody>
        </p:sp>
        <p:sp>
          <p:nvSpPr>
            <p:cNvPr id="3" name="Tekstvak 2">
              <a:extLst>
                <a:ext uri="{FF2B5EF4-FFF2-40B4-BE49-F238E27FC236}">
                  <a16:creationId xmlns:a16="http://schemas.microsoft.com/office/drawing/2014/main" id="{CA13EE98-E947-2C5D-156A-4E973AB216E7}"/>
                </a:ext>
              </a:extLst>
            </p:cNvPr>
            <p:cNvSpPr txBox="1"/>
            <p:nvPr/>
          </p:nvSpPr>
          <p:spPr>
            <a:xfrm>
              <a:off x="4383844" y="3267214"/>
              <a:ext cx="3424311" cy="1384995"/>
            </a:xfrm>
            <a:prstGeom prst="rect">
              <a:avLst/>
            </a:prstGeom>
            <a:noFill/>
          </p:spPr>
          <p:txBody>
            <a:bodyPr wrap="square" rtlCol="0">
              <a:spAutoFit/>
            </a:bodyPr>
            <a:lstStyle/>
            <a:p>
              <a:r>
                <a:rPr lang="en-GB" dirty="0"/>
                <a:t>Foreground requires attention</a:t>
              </a:r>
            </a:p>
            <a:p>
              <a:r>
                <a:rPr lang="en-GB" sz="1100" dirty="0"/>
                <a:t>When you feel distracted, for whatever reason, voice it out. </a:t>
              </a:r>
            </a:p>
            <a:p>
              <a:r>
                <a:rPr lang="en-GB" sz="1100" i="1" dirty="0"/>
                <a:t>If something serious happened, either for you personally, or in the dynamics of the group, which makes it hard to pay full attention, share it. If it gets the attention it needs, this strengthens the bonds in the group.</a:t>
              </a:r>
            </a:p>
          </p:txBody>
        </p:sp>
      </p:grpSp>
    </p:spTree>
    <p:extLst>
      <p:ext uri="{BB962C8B-B14F-4D97-AF65-F5344CB8AC3E}">
        <p14:creationId xmlns:p14="http://schemas.microsoft.com/office/powerpoint/2010/main" val="4037723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A940D2AF-CAC3-8264-C54A-66C899A9C622}"/>
              </a:ext>
            </a:extLst>
          </p:cNvPr>
          <p:cNvGrpSpPr/>
          <p:nvPr/>
        </p:nvGrpSpPr>
        <p:grpSpPr>
          <a:xfrm>
            <a:off x="-53387" y="0"/>
            <a:ext cx="11442050" cy="6858000"/>
            <a:chOff x="-53387" y="0"/>
            <a:chExt cx="11442050" cy="6858000"/>
          </a:xfrm>
        </p:grpSpPr>
        <p:grpSp>
          <p:nvGrpSpPr>
            <p:cNvPr id="36" name="Groep 35">
              <a:extLst>
                <a:ext uri="{FF2B5EF4-FFF2-40B4-BE49-F238E27FC236}">
                  <a16:creationId xmlns:a16="http://schemas.microsoft.com/office/drawing/2014/main" id="{0FE1FACA-BCC5-E43F-25C6-F7A9738DC4CC}"/>
                </a:ext>
              </a:extLst>
            </p:cNvPr>
            <p:cNvGrpSpPr/>
            <p:nvPr/>
          </p:nvGrpSpPr>
          <p:grpSpPr>
            <a:xfrm>
              <a:off x="-53387" y="0"/>
              <a:ext cx="11442050" cy="6858000"/>
              <a:chOff x="-53387" y="0"/>
              <a:chExt cx="11442050"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971779" y="725736"/>
                <a:ext cx="2407197" cy="369332"/>
              </a:xfrm>
              <a:prstGeom prst="rect">
                <a:avLst/>
              </a:prstGeom>
              <a:noFill/>
            </p:spPr>
            <p:txBody>
              <a:bodyPr wrap="none" rtlCol="0">
                <a:spAutoFit/>
              </a:bodyPr>
              <a:lstStyle/>
              <a:p>
                <a:r>
                  <a:rPr lang="en-GB" dirty="0">
                    <a:solidFill>
                      <a:srgbClr val="C00000"/>
                    </a:solidFill>
                  </a:rPr>
                  <a:t>Cross visits in i2connect</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173292" y="1472646"/>
                <a:ext cx="3205684" cy="1107996"/>
              </a:xfrm>
              <a:prstGeom prst="rect">
                <a:avLst/>
              </a:prstGeom>
              <a:noFill/>
            </p:spPr>
            <p:txBody>
              <a:bodyPr wrap="square" rtlCol="0">
                <a:spAutoFit/>
              </a:bodyPr>
              <a:lstStyle/>
              <a:p>
                <a:r>
                  <a:rPr lang="en-GB" sz="1100" b="1" dirty="0">
                    <a:solidFill>
                      <a:srgbClr val="C00000"/>
                    </a:solidFill>
                  </a:rPr>
                  <a:t>An opportunity to look beyond borders</a:t>
                </a:r>
              </a:p>
              <a:p>
                <a:r>
                  <a:rPr lang="en-GB" sz="1100" dirty="0"/>
                  <a:t>The cross visits in the i2connect project are opportunities for selected advisors to go abroad, to meet colleagues from elsewhere, and to jointly study cases of interactive innovation in a certain area in Europe.</a:t>
                </a:r>
              </a:p>
            </p:txBody>
          </p:sp>
          <p:sp>
            <p:nvSpPr>
              <p:cNvPr id="8" name="Tekstvak 7">
                <a:extLst>
                  <a:ext uri="{FF2B5EF4-FFF2-40B4-BE49-F238E27FC236}">
                    <a16:creationId xmlns:a16="http://schemas.microsoft.com/office/drawing/2014/main" id="{6A2BCBCB-C0C4-478D-9CEC-2FE4D42E91E3}"/>
                  </a:ext>
                </a:extLst>
              </p:cNvPr>
              <p:cNvSpPr txBox="1"/>
              <p:nvPr/>
            </p:nvSpPr>
            <p:spPr>
              <a:xfrm>
                <a:off x="163826" y="2599513"/>
                <a:ext cx="3205684" cy="1277273"/>
              </a:xfrm>
              <a:prstGeom prst="rect">
                <a:avLst/>
              </a:prstGeom>
              <a:noFill/>
            </p:spPr>
            <p:txBody>
              <a:bodyPr wrap="square" rtlCol="0">
                <a:spAutoFit/>
              </a:bodyPr>
              <a:lstStyle/>
              <a:p>
                <a:r>
                  <a:rPr lang="en-GB" sz="1100" b="1" dirty="0">
                    <a:solidFill>
                      <a:srgbClr val="C00000"/>
                    </a:solidFill>
                  </a:rPr>
                  <a:t>Who can join?</a:t>
                </a:r>
              </a:p>
              <a:p>
                <a:r>
                  <a:rPr lang="en-GB" sz="1100" dirty="0"/>
                  <a:t>From every i2connect training two participants can join a cross visit, preferably within half a year after the training. Participants must be able to communicate in English, since this is the working language during the training. The trainers decide who will go.</a:t>
                </a:r>
              </a:p>
            </p:txBody>
          </p:sp>
          <p:sp>
            <p:nvSpPr>
              <p:cNvPr id="9" name="Tekstvak 8">
                <a:extLst>
                  <a:ext uri="{FF2B5EF4-FFF2-40B4-BE49-F238E27FC236}">
                    <a16:creationId xmlns:a16="http://schemas.microsoft.com/office/drawing/2014/main" id="{F43D66F2-612D-40D9-9069-10274106E720}"/>
                  </a:ext>
                </a:extLst>
              </p:cNvPr>
              <p:cNvSpPr txBox="1"/>
              <p:nvPr/>
            </p:nvSpPr>
            <p:spPr>
              <a:xfrm>
                <a:off x="173292" y="3916970"/>
                <a:ext cx="3205684" cy="1107996"/>
              </a:xfrm>
              <a:prstGeom prst="rect">
                <a:avLst/>
              </a:prstGeom>
              <a:noFill/>
            </p:spPr>
            <p:txBody>
              <a:bodyPr wrap="square" rtlCol="0">
                <a:spAutoFit/>
              </a:bodyPr>
              <a:lstStyle/>
              <a:p>
                <a:r>
                  <a:rPr lang="en-GB" sz="1100" b="1" dirty="0">
                    <a:solidFill>
                      <a:srgbClr val="C00000"/>
                    </a:solidFill>
                  </a:rPr>
                  <a:t>What is expected from the participants?</a:t>
                </a:r>
              </a:p>
              <a:p>
                <a:r>
                  <a:rPr lang="en-GB" sz="1100" dirty="0"/>
                  <a:t>The two participants from each training actively contribute to the analysis of the cases they visit during the cross visits. After their return, they share their experiences with their peer group that was created during the training.</a:t>
                </a:r>
              </a:p>
            </p:txBody>
          </p:sp>
          <p:pic>
            <p:nvPicPr>
              <p:cNvPr id="12" name="Afbeelding 11">
                <a:extLst>
                  <a:ext uri="{FF2B5EF4-FFF2-40B4-BE49-F238E27FC236}">
                    <a16:creationId xmlns:a16="http://schemas.microsoft.com/office/drawing/2014/main" id="{B4C02090-6D0F-429A-87DB-06CDBC8F5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222" y="800146"/>
                <a:ext cx="2775088" cy="1686269"/>
              </a:xfrm>
              <a:prstGeom prst="rect">
                <a:avLst/>
              </a:prstGeom>
            </p:spPr>
          </p:pic>
          <p:sp>
            <p:nvSpPr>
              <p:cNvPr id="14" name="Tekstvak 13">
                <a:extLst>
                  <a:ext uri="{FF2B5EF4-FFF2-40B4-BE49-F238E27FC236}">
                    <a16:creationId xmlns:a16="http://schemas.microsoft.com/office/drawing/2014/main" id="{B91A3BF1-CB2E-4C77-B133-5D846CFD1139}"/>
                  </a:ext>
                </a:extLst>
              </p:cNvPr>
              <p:cNvSpPr txBox="1"/>
              <p:nvPr/>
            </p:nvSpPr>
            <p:spPr>
              <a:xfrm>
                <a:off x="163826" y="5073896"/>
                <a:ext cx="3205684" cy="1261884"/>
              </a:xfrm>
              <a:prstGeom prst="rect">
                <a:avLst/>
              </a:prstGeom>
              <a:noFill/>
            </p:spPr>
            <p:txBody>
              <a:bodyPr wrap="square" rtlCol="0">
                <a:spAutoFit/>
              </a:bodyPr>
              <a:lstStyle/>
              <a:p>
                <a:r>
                  <a:rPr lang="en-GB" sz="1100" b="1" dirty="0">
                    <a:solidFill>
                      <a:srgbClr val="C00000"/>
                    </a:solidFill>
                  </a:rPr>
                  <a:t>Duration, number of participants and place</a:t>
                </a:r>
              </a:p>
              <a:p>
                <a:pPr>
                  <a:spcAft>
                    <a:spcPts val="600"/>
                  </a:spcAft>
                </a:pPr>
                <a:r>
                  <a:rPr lang="en-GB" sz="1100" dirty="0"/>
                  <a:t>A cross visit takes 3 – 4 days. </a:t>
                </a:r>
              </a:p>
              <a:p>
                <a:pPr>
                  <a:spcAft>
                    <a:spcPts val="600"/>
                  </a:spcAft>
                </a:pPr>
                <a:r>
                  <a:rPr lang="en-GB" sz="1100" dirty="0"/>
                  <a:t>10 participants can join a cross visit. One or two trainers will act as facilitators.</a:t>
                </a:r>
              </a:p>
              <a:p>
                <a:pPr>
                  <a:spcAft>
                    <a:spcPts val="600"/>
                  </a:spcAft>
                </a:pPr>
                <a:r>
                  <a:rPr lang="en-GB" sz="1100" dirty="0"/>
                  <a:t>In the i2connect project period, 10 cross visits have taken place.</a:t>
                </a:r>
              </a:p>
            </p:txBody>
          </p:sp>
          <p:sp>
            <p:nvSpPr>
              <p:cNvPr id="18" name="Tekstvak 17">
                <a:extLst>
                  <a:ext uri="{FF2B5EF4-FFF2-40B4-BE49-F238E27FC236}">
                    <a16:creationId xmlns:a16="http://schemas.microsoft.com/office/drawing/2014/main" id="{D2CDC440-16BF-43C4-87FE-9FDF22F90C6B}"/>
                  </a:ext>
                </a:extLst>
              </p:cNvPr>
              <p:cNvSpPr txBox="1"/>
              <p:nvPr/>
            </p:nvSpPr>
            <p:spPr>
              <a:xfrm>
                <a:off x="8364940" y="435258"/>
                <a:ext cx="3023723" cy="2416046"/>
              </a:xfrm>
              <a:prstGeom prst="rect">
                <a:avLst/>
              </a:prstGeom>
              <a:solidFill>
                <a:schemeClr val="accent4">
                  <a:lumMod val="20000"/>
                  <a:lumOff val="80000"/>
                </a:schemeClr>
              </a:solidFill>
            </p:spPr>
            <p:txBody>
              <a:bodyPr wrap="square" rtlCol="0">
                <a:spAutoFit/>
              </a:bodyPr>
              <a:lstStyle/>
              <a:p>
                <a:r>
                  <a:rPr lang="en-GB" sz="1100" b="1" dirty="0">
                    <a:solidFill>
                      <a:srgbClr val="7030A0"/>
                    </a:solidFill>
                  </a:rPr>
                  <a:t>What will happen during a cross visit?</a:t>
                </a:r>
              </a:p>
              <a:p>
                <a:endParaRPr lang="en-GB" sz="1000" dirty="0"/>
              </a:p>
              <a:p>
                <a:pPr marL="171450" indent="-171450">
                  <a:buFont typeface="Arial" panose="020B0604020202020204" pitchFamily="34" charset="0"/>
                  <a:buChar char="•"/>
                </a:pPr>
                <a:r>
                  <a:rPr lang="en-GB" sz="1000" b="1" i="1" dirty="0"/>
                  <a:t>Visitors in the lead: </a:t>
                </a:r>
                <a:r>
                  <a:rPr lang="en-GB" sz="1000" dirty="0"/>
                  <a:t>As experts from abroad, you explore one or more cases where interactive innovation is taking place (or has taken place). You are asking the questions, in order to understand what has happened.</a:t>
                </a:r>
              </a:p>
              <a:p>
                <a:pPr marL="171450" indent="-171450">
                  <a:buFont typeface="Arial" panose="020B0604020202020204" pitchFamily="34" charset="0"/>
                  <a:buChar char="•"/>
                </a:pPr>
                <a:r>
                  <a:rPr lang="en-GB" sz="1000" b="1" i="1" dirty="0"/>
                  <a:t>The host prepares the case. </a:t>
                </a:r>
                <a:r>
                  <a:rPr lang="en-GB" sz="1000" dirty="0"/>
                  <a:t>Every cross visit is hosted by an i2connect partner organisation. This host selects the case, approaches key actors for their collaboration, and organises the visits (including the logistics). </a:t>
                </a:r>
              </a:p>
              <a:p>
                <a:pPr marL="171450" indent="-171450">
                  <a:buFont typeface="Arial" panose="020B0604020202020204" pitchFamily="34" charset="0"/>
                  <a:buChar char="•"/>
                </a:pPr>
                <a:r>
                  <a:rPr lang="en-GB" sz="1000" b="1" i="1" dirty="0"/>
                  <a:t>The key actors are informed about the nature of the CV. </a:t>
                </a:r>
                <a:r>
                  <a:rPr lang="en-GB" sz="1000" dirty="0"/>
                  <a:t>They know that your questions are leading, rather than their own standard presentations. </a:t>
                </a:r>
              </a:p>
            </p:txBody>
          </p:sp>
          <p:sp>
            <p:nvSpPr>
              <p:cNvPr id="19" name="Rechthoek: afgeronde hoeken 18">
                <a:extLst>
                  <a:ext uri="{FF2B5EF4-FFF2-40B4-BE49-F238E27FC236}">
                    <a16:creationId xmlns:a16="http://schemas.microsoft.com/office/drawing/2014/main" id="{EA082C4C-F13D-FFA1-3047-2D6B33C4CBF3}"/>
                  </a:ext>
                </a:extLst>
              </p:cNvPr>
              <p:cNvSpPr/>
              <p:nvPr/>
            </p:nvSpPr>
            <p:spPr>
              <a:xfrm>
                <a:off x="8211193" y="3694720"/>
                <a:ext cx="3162300" cy="444500"/>
              </a:xfrm>
              <a:prstGeom prst="roundRect">
                <a:avLst/>
              </a:prstGeom>
              <a:solidFill>
                <a:srgbClr val="FFFFCC"/>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kstvak 19">
                <a:extLst>
                  <a:ext uri="{FF2B5EF4-FFF2-40B4-BE49-F238E27FC236}">
                    <a16:creationId xmlns:a16="http://schemas.microsoft.com/office/drawing/2014/main" id="{3861FEE5-836B-C9EF-998D-916255ED169E}"/>
                  </a:ext>
                </a:extLst>
              </p:cNvPr>
              <p:cNvSpPr txBox="1"/>
              <p:nvPr/>
            </p:nvSpPr>
            <p:spPr>
              <a:xfrm>
                <a:off x="8203608" y="3699315"/>
                <a:ext cx="1339850" cy="230832"/>
              </a:xfrm>
              <a:prstGeom prst="rect">
                <a:avLst/>
              </a:prstGeom>
              <a:noFill/>
            </p:spPr>
            <p:txBody>
              <a:bodyPr wrap="square" rtlCol="0">
                <a:spAutoFit/>
              </a:bodyPr>
              <a:lstStyle/>
              <a:p>
                <a:r>
                  <a:rPr lang="en-GB" sz="900" dirty="0">
                    <a:solidFill>
                      <a:srgbClr val="0000FF"/>
                    </a:solidFill>
                  </a:rPr>
                  <a:t>Watch video</a:t>
                </a:r>
              </a:p>
            </p:txBody>
          </p:sp>
          <p:sp>
            <p:nvSpPr>
              <p:cNvPr id="21" name="Tekstvak 20">
                <a:extLst>
                  <a:ext uri="{FF2B5EF4-FFF2-40B4-BE49-F238E27FC236}">
                    <a16:creationId xmlns:a16="http://schemas.microsoft.com/office/drawing/2014/main" id="{9F4D9562-BD63-5CBE-9B03-FA6FA8544076}"/>
                  </a:ext>
                </a:extLst>
              </p:cNvPr>
              <p:cNvSpPr txBox="1"/>
              <p:nvPr/>
            </p:nvSpPr>
            <p:spPr>
              <a:xfrm>
                <a:off x="8658868" y="3870215"/>
                <a:ext cx="2095500" cy="261610"/>
              </a:xfrm>
              <a:prstGeom prst="rect">
                <a:avLst/>
              </a:prstGeom>
              <a:noFill/>
            </p:spPr>
            <p:txBody>
              <a:bodyPr wrap="square" rtlCol="0">
                <a:spAutoFit/>
              </a:bodyPr>
              <a:lstStyle/>
              <a:p>
                <a:pPr algn="r"/>
                <a:r>
                  <a:rPr lang="en-GB" sz="1100" dirty="0">
                    <a:solidFill>
                      <a:srgbClr val="0000FF"/>
                    </a:solidFill>
                  </a:rPr>
                  <a:t>Cross Visit Slovenia 2022</a:t>
                </a:r>
              </a:p>
            </p:txBody>
          </p:sp>
          <p:pic>
            <p:nvPicPr>
              <p:cNvPr id="22" name="Afbeelding 21" descr="Afbeelding met schermopname, multimedia&#10;&#10;Automatisch gegenereerde beschrijving">
                <a:hlinkClick r:id="rId5"/>
                <a:extLst>
                  <a:ext uri="{FF2B5EF4-FFF2-40B4-BE49-F238E27FC236}">
                    <a16:creationId xmlns:a16="http://schemas.microsoft.com/office/drawing/2014/main" id="{EB2E9157-9D5B-F54F-D4B5-810E8942E10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875723" y="3685825"/>
                <a:ext cx="497770" cy="497355"/>
              </a:xfrm>
              <a:prstGeom prst="rect">
                <a:avLst/>
              </a:prstGeom>
            </p:spPr>
          </p:pic>
          <p:sp>
            <p:nvSpPr>
              <p:cNvPr id="24" name="Rechthoek: afgeronde hoeken 23">
                <a:extLst>
                  <a:ext uri="{FF2B5EF4-FFF2-40B4-BE49-F238E27FC236}">
                    <a16:creationId xmlns:a16="http://schemas.microsoft.com/office/drawing/2014/main" id="{E5E94643-D6A9-3CCA-C0D4-434E4F12860E}"/>
                  </a:ext>
                </a:extLst>
              </p:cNvPr>
              <p:cNvSpPr/>
              <p:nvPr/>
            </p:nvSpPr>
            <p:spPr>
              <a:xfrm>
                <a:off x="8215403" y="4302725"/>
                <a:ext cx="3162300" cy="444500"/>
              </a:xfrm>
              <a:prstGeom prst="roundRect">
                <a:avLst/>
              </a:prstGeom>
              <a:solidFill>
                <a:srgbClr val="FFFFCC"/>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kstvak 24">
                <a:extLst>
                  <a:ext uri="{FF2B5EF4-FFF2-40B4-BE49-F238E27FC236}">
                    <a16:creationId xmlns:a16="http://schemas.microsoft.com/office/drawing/2014/main" id="{DEE21FD8-FDDB-65EA-8A60-015FDC0B4060}"/>
                  </a:ext>
                </a:extLst>
              </p:cNvPr>
              <p:cNvSpPr txBox="1"/>
              <p:nvPr/>
            </p:nvSpPr>
            <p:spPr>
              <a:xfrm>
                <a:off x="8207818" y="4307320"/>
                <a:ext cx="1339850" cy="230832"/>
              </a:xfrm>
              <a:prstGeom prst="rect">
                <a:avLst/>
              </a:prstGeom>
              <a:noFill/>
            </p:spPr>
            <p:txBody>
              <a:bodyPr wrap="square" rtlCol="0">
                <a:spAutoFit/>
              </a:bodyPr>
              <a:lstStyle/>
              <a:p>
                <a:r>
                  <a:rPr lang="en-GB" sz="900" dirty="0">
                    <a:solidFill>
                      <a:srgbClr val="0000FF"/>
                    </a:solidFill>
                  </a:rPr>
                  <a:t>Watch video</a:t>
                </a:r>
              </a:p>
            </p:txBody>
          </p:sp>
          <p:sp>
            <p:nvSpPr>
              <p:cNvPr id="26" name="Tekstvak 25">
                <a:extLst>
                  <a:ext uri="{FF2B5EF4-FFF2-40B4-BE49-F238E27FC236}">
                    <a16:creationId xmlns:a16="http://schemas.microsoft.com/office/drawing/2014/main" id="{8ABB9B80-07F8-A62D-51D5-E762326F1292}"/>
                  </a:ext>
                </a:extLst>
              </p:cNvPr>
              <p:cNvSpPr txBox="1"/>
              <p:nvPr/>
            </p:nvSpPr>
            <p:spPr>
              <a:xfrm>
                <a:off x="8663078" y="4478220"/>
                <a:ext cx="2095500" cy="261610"/>
              </a:xfrm>
              <a:prstGeom prst="rect">
                <a:avLst/>
              </a:prstGeom>
              <a:noFill/>
            </p:spPr>
            <p:txBody>
              <a:bodyPr wrap="square" rtlCol="0">
                <a:spAutoFit/>
              </a:bodyPr>
              <a:lstStyle/>
              <a:p>
                <a:pPr algn="r"/>
                <a:r>
                  <a:rPr lang="en-GB" sz="1100" dirty="0">
                    <a:solidFill>
                      <a:srgbClr val="0000FF"/>
                    </a:solidFill>
                  </a:rPr>
                  <a:t>Cross Visit Hungary 2022</a:t>
                </a:r>
              </a:p>
            </p:txBody>
          </p:sp>
          <p:pic>
            <p:nvPicPr>
              <p:cNvPr id="27" name="Afbeelding 26" descr="Afbeelding met schermopname, multimedia&#10;&#10;Automatisch gegenereerde beschrijving">
                <a:hlinkClick r:id="rId8"/>
                <a:extLst>
                  <a:ext uri="{FF2B5EF4-FFF2-40B4-BE49-F238E27FC236}">
                    <a16:creationId xmlns:a16="http://schemas.microsoft.com/office/drawing/2014/main" id="{6FAEEA8F-C9E9-6E87-66DC-7A1CE51A8EE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879933" y="4293830"/>
                <a:ext cx="497770" cy="497355"/>
              </a:xfrm>
              <a:prstGeom prst="rect">
                <a:avLst/>
              </a:prstGeom>
            </p:spPr>
          </p:pic>
          <p:sp>
            <p:nvSpPr>
              <p:cNvPr id="28" name="Rechthoek: afgeronde hoeken 27">
                <a:extLst>
                  <a:ext uri="{FF2B5EF4-FFF2-40B4-BE49-F238E27FC236}">
                    <a16:creationId xmlns:a16="http://schemas.microsoft.com/office/drawing/2014/main" id="{8E1F9EF8-22B0-83C7-59F5-C9FB9F8912A2}"/>
                  </a:ext>
                </a:extLst>
              </p:cNvPr>
              <p:cNvSpPr/>
              <p:nvPr/>
            </p:nvSpPr>
            <p:spPr>
              <a:xfrm>
                <a:off x="8218778" y="4910730"/>
                <a:ext cx="3162300" cy="444500"/>
              </a:xfrm>
              <a:prstGeom prst="roundRect">
                <a:avLst/>
              </a:prstGeom>
              <a:solidFill>
                <a:srgbClr val="FFFFCC"/>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kstvak 28">
                <a:extLst>
                  <a:ext uri="{FF2B5EF4-FFF2-40B4-BE49-F238E27FC236}">
                    <a16:creationId xmlns:a16="http://schemas.microsoft.com/office/drawing/2014/main" id="{31B52145-F0DE-6CA1-A4F6-55420E69C675}"/>
                  </a:ext>
                </a:extLst>
              </p:cNvPr>
              <p:cNvSpPr txBox="1"/>
              <p:nvPr/>
            </p:nvSpPr>
            <p:spPr>
              <a:xfrm>
                <a:off x="8211193" y="4915325"/>
                <a:ext cx="1339850" cy="230832"/>
              </a:xfrm>
              <a:prstGeom prst="rect">
                <a:avLst/>
              </a:prstGeom>
              <a:noFill/>
            </p:spPr>
            <p:txBody>
              <a:bodyPr wrap="square" rtlCol="0">
                <a:spAutoFit/>
              </a:bodyPr>
              <a:lstStyle/>
              <a:p>
                <a:r>
                  <a:rPr lang="en-GB" sz="900" dirty="0">
                    <a:solidFill>
                      <a:srgbClr val="0000FF"/>
                    </a:solidFill>
                  </a:rPr>
                  <a:t>Watch video</a:t>
                </a:r>
              </a:p>
            </p:txBody>
          </p:sp>
          <p:sp>
            <p:nvSpPr>
              <p:cNvPr id="30" name="Tekstvak 29">
                <a:extLst>
                  <a:ext uri="{FF2B5EF4-FFF2-40B4-BE49-F238E27FC236}">
                    <a16:creationId xmlns:a16="http://schemas.microsoft.com/office/drawing/2014/main" id="{A14A13AF-05EE-B230-974B-0897BD85DA2C}"/>
                  </a:ext>
                </a:extLst>
              </p:cNvPr>
              <p:cNvSpPr txBox="1"/>
              <p:nvPr/>
            </p:nvSpPr>
            <p:spPr>
              <a:xfrm>
                <a:off x="8666453" y="5086225"/>
                <a:ext cx="2095500" cy="261610"/>
              </a:xfrm>
              <a:prstGeom prst="rect">
                <a:avLst/>
              </a:prstGeom>
              <a:noFill/>
            </p:spPr>
            <p:txBody>
              <a:bodyPr wrap="square" rtlCol="0">
                <a:spAutoFit/>
              </a:bodyPr>
              <a:lstStyle/>
              <a:p>
                <a:pPr algn="r"/>
                <a:r>
                  <a:rPr lang="en-GB" sz="1100" dirty="0">
                    <a:solidFill>
                      <a:srgbClr val="0000FF"/>
                    </a:solidFill>
                  </a:rPr>
                  <a:t>Cross Visit Latvia 2023</a:t>
                </a:r>
              </a:p>
            </p:txBody>
          </p:sp>
          <p:pic>
            <p:nvPicPr>
              <p:cNvPr id="31" name="Afbeelding 30" descr="Afbeelding met schermopname, multimedia&#10;&#10;Automatisch gegenereerde beschrijving">
                <a:hlinkClick r:id="rId9"/>
                <a:extLst>
                  <a:ext uri="{FF2B5EF4-FFF2-40B4-BE49-F238E27FC236}">
                    <a16:creationId xmlns:a16="http://schemas.microsoft.com/office/drawing/2014/main" id="{26C741A2-CE20-0A5A-9A8C-D888CF716AE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883308" y="4901835"/>
                <a:ext cx="497770" cy="497355"/>
              </a:xfrm>
              <a:prstGeom prst="rect">
                <a:avLst/>
              </a:prstGeom>
            </p:spPr>
          </p:pic>
          <p:sp>
            <p:nvSpPr>
              <p:cNvPr id="32" name="Rechthoek: afgeronde hoeken 31">
                <a:extLst>
                  <a:ext uri="{FF2B5EF4-FFF2-40B4-BE49-F238E27FC236}">
                    <a16:creationId xmlns:a16="http://schemas.microsoft.com/office/drawing/2014/main" id="{A4E6ABB0-CBAD-CC6F-933B-336445CA401F}"/>
                  </a:ext>
                </a:extLst>
              </p:cNvPr>
              <p:cNvSpPr/>
              <p:nvPr/>
            </p:nvSpPr>
            <p:spPr>
              <a:xfrm>
                <a:off x="8226363" y="5520362"/>
                <a:ext cx="3162300" cy="444500"/>
              </a:xfrm>
              <a:prstGeom prst="roundRect">
                <a:avLst/>
              </a:prstGeom>
              <a:solidFill>
                <a:srgbClr val="FFFFCC"/>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kstvak 32">
                <a:extLst>
                  <a:ext uri="{FF2B5EF4-FFF2-40B4-BE49-F238E27FC236}">
                    <a16:creationId xmlns:a16="http://schemas.microsoft.com/office/drawing/2014/main" id="{6D329830-08E9-B5D8-8D71-16FFD4A9B77A}"/>
                  </a:ext>
                </a:extLst>
              </p:cNvPr>
              <p:cNvSpPr txBox="1"/>
              <p:nvPr/>
            </p:nvSpPr>
            <p:spPr>
              <a:xfrm>
                <a:off x="8218778" y="5524957"/>
                <a:ext cx="1339850" cy="230832"/>
              </a:xfrm>
              <a:prstGeom prst="rect">
                <a:avLst/>
              </a:prstGeom>
              <a:noFill/>
            </p:spPr>
            <p:txBody>
              <a:bodyPr wrap="square" rtlCol="0">
                <a:spAutoFit/>
              </a:bodyPr>
              <a:lstStyle/>
              <a:p>
                <a:r>
                  <a:rPr lang="en-GB" sz="900" dirty="0">
                    <a:solidFill>
                      <a:srgbClr val="0000FF"/>
                    </a:solidFill>
                  </a:rPr>
                  <a:t>Watch video</a:t>
                </a:r>
              </a:p>
            </p:txBody>
          </p:sp>
          <p:sp>
            <p:nvSpPr>
              <p:cNvPr id="34" name="Tekstvak 33">
                <a:extLst>
                  <a:ext uri="{FF2B5EF4-FFF2-40B4-BE49-F238E27FC236}">
                    <a16:creationId xmlns:a16="http://schemas.microsoft.com/office/drawing/2014/main" id="{AC81BCF5-DD9C-51BD-7B6B-E2F281684119}"/>
                  </a:ext>
                </a:extLst>
              </p:cNvPr>
              <p:cNvSpPr txBox="1"/>
              <p:nvPr/>
            </p:nvSpPr>
            <p:spPr>
              <a:xfrm>
                <a:off x="8674038" y="5695857"/>
                <a:ext cx="2095500" cy="261610"/>
              </a:xfrm>
              <a:prstGeom prst="rect">
                <a:avLst/>
              </a:prstGeom>
              <a:noFill/>
            </p:spPr>
            <p:txBody>
              <a:bodyPr wrap="square" rtlCol="0">
                <a:spAutoFit/>
              </a:bodyPr>
              <a:lstStyle/>
              <a:p>
                <a:pPr algn="r"/>
                <a:r>
                  <a:rPr lang="en-GB" sz="1100" dirty="0">
                    <a:solidFill>
                      <a:srgbClr val="0000FF"/>
                    </a:solidFill>
                  </a:rPr>
                  <a:t>Cross Visit Italia 2023</a:t>
                </a:r>
              </a:p>
            </p:txBody>
          </p:sp>
          <p:pic>
            <p:nvPicPr>
              <p:cNvPr id="35" name="Afbeelding 34" descr="Afbeelding met schermopname, multimedia&#10;&#10;Automatisch gegenereerde beschrijving">
                <a:hlinkClick r:id="rId10"/>
                <a:extLst>
                  <a:ext uri="{FF2B5EF4-FFF2-40B4-BE49-F238E27FC236}">
                    <a16:creationId xmlns:a16="http://schemas.microsoft.com/office/drawing/2014/main" id="{CA0D2F4F-D623-6126-B8D0-58716E501C0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890893" y="5511467"/>
                <a:ext cx="497770" cy="497355"/>
              </a:xfrm>
              <a:prstGeom prst="rect">
                <a:avLst/>
              </a:prstGeom>
            </p:spPr>
          </p:pic>
        </p:grpSp>
        <p:sp>
          <p:nvSpPr>
            <p:cNvPr id="42" name="Tekstvak 41">
              <a:extLst>
                <a:ext uri="{FF2B5EF4-FFF2-40B4-BE49-F238E27FC236}">
                  <a16:creationId xmlns:a16="http://schemas.microsoft.com/office/drawing/2014/main" id="{ECA8E223-138F-E006-C141-C39767F39918}"/>
                </a:ext>
              </a:extLst>
            </p:cNvPr>
            <p:cNvSpPr txBox="1"/>
            <p:nvPr/>
          </p:nvSpPr>
          <p:spPr>
            <a:xfrm>
              <a:off x="4821652" y="3345846"/>
              <a:ext cx="2772517"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Goto the guidelines for Cross Visits in i2c </a:t>
              </a:r>
            </a:p>
          </p:txBody>
        </p:sp>
        <p:sp>
          <p:nvSpPr>
            <p:cNvPr id="37" name="Actieknop: Vooruit of Volgende 36">
              <a:hlinkClick r:id="rId11" highlightClick="1"/>
              <a:extLst>
                <a:ext uri="{FF2B5EF4-FFF2-40B4-BE49-F238E27FC236}">
                  <a16:creationId xmlns:a16="http://schemas.microsoft.com/office/drawing/2014/main" id="{FE18CB57-8437-006B-07FE-DC743023E2E7}"/>
                </a:ext>
              </a:extLst>
            </p:cNvPr>
            <p:cNvSpPr/>
            <p:nvPr/>
          </p:nvSpPr>
          <p:spPr>
            <a:xfrm>
              <a:off x="7281528" y="3345632"/>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kstvak 42">
              <a:extLst>
                <a:ext uri="{FF2B5EF4-FFF2-40B4-BE49-F238E27FC236}">
                  <a16:creationId xmlns:a16="http://schemas.microsoft.com/office/drawing/2014/main" id="{BDFE9859-C02F-282D-8B8C-637A12BBD000}"/>
                </a:ext>
              </a:extLst>
            </p:cNvPr>
            <p:cNvSpPr txBox="1"/>
            <p:nvPr/>
          </p:nvSpPr>
          <p:spPr>
            <a:xfrm>
              <a:off x="4819080" y="3697439"/>
              <a:ext cx="2772517"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Goto the updated guidelines</a:t>
              </a:r>
            </a:p>
          </p:txBody>
        </p:sp>
        <p:sp>
          <p:nvSpPr>
            <p:cNvPr id="44" name="Tekstvak 43">
              <a:extLst>
                <a:ext uri="{FF2B5EF4-FFF2-40B4-BE49-F238E27FC236}">
                  <a16:creationId xmlns:a16="http://schemas.microsoft.com/office/drawing/2014/main" id="{0E66DBDA-08BC-4918-C050-6FA723DA8F66}"/>
                </a:ext>
              </a:extLst>
            </p:cNvPr>
            <p:cNvSpPr txBox="1"/>
            <p:nvPr/>
          </p:nvSpPr>
          <p:spPr>
            <a:xfrm>
              <a:off x="4819080" y="5295747"/>
              <a:ext cx="2775089" cy="661720"/>
            </a:xfrm>
            <a:prstGeom prst="rect">
              <a:avLst/>
            </a:prstGeom>
            <a:solidFill>
              <a:srgbClr val="FFFFCC"/>
            </a:solidFill>
            <a:ln>
              <a:solidFill>
                <a:schemeClr val="accent6">
                  <a:lumMod val="75000"/>
                </a:schemeClr>
              </a:solidFill>
            </a:ln>
          </p:spPr>
          <p:txBody>
            <a:bodyPr wrap="square" rtlCol="0">
              <a:spAutoFit/>
            </a:bodyPr>
            <a:lstStyle/>
            <a:p>
              <a:r>
                <a:rPr lang="en-GB" sz="900" i="1" dirty="0"/>
                <a:t>The Cross Visit methodology was developed in the first thematic network in the EC/EIP programme: AgriSpin (2015-2017).</a:t>
              </a:r>
              <a:endParaRPr lang="en-GB" sz="1000" i="1" dirty="0"/>
            </a:p>
            <a:p>
              <a:r>
                <a:rPr lang="en-GB" sz="1000" i="1" dirty="0">
                  <a:solidFill>
                    <a:schemeClr val="accent6">
                      <a:lumMod val="75000"/>
                    </a:schemeClr>
                  </a:solidFill>
                </a:rPr>
                <a:t>Goto the AgriSpin Cross Visit Manual</a:t>
              </a:r>
            </a:p>
          </p:txBody>
        </p:sp>
        <p:sp>
          <p:nvSpPr>
            <p:cNvPr id="39" name="Actieknop: Vooruit of Volgende 38">
              <a:hlinkClick r:id="rId12" highlightClick="1"/>
              <a:extLst>
                <a:ext uri="{FF2B5EF4-FFF2-40B4-BE49-F238E27FC236}">
                  <a16:creationId xmlns:a16="http://schemas.microsoft.com/office/drawing/2014/main" id="{2DD72C55-1D6D-2E0A-6919-7A173B2EB995}"/>
                </a:ext>
              </a:extLst>
            </p:cNvPr>
            <p:cNvSpPr/>
            <p:nvPr/>
          </p:nvSpPr>
          <p:spPr>
            <a:xfrm>
              <a:off x="7281348" y="5713521"/>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Actieknop: Vooruit of Volgende 44">
              <a:hlinkClick r:id="rId13" highlightClick="1"/>
              <a:extLst>
                <a:ext uri="{FF2B5EF4-FFF2-40B4-BE49-F238E27FC236}">
                  <a16:creationId xmlns:a16="http://schemas.microsoft.com/office/drawing/2014/main" id="{15E9CB2E-7C62-6352-1561-1F229A6CD9AF}"/>
                </a:ext>
              </a:extLst>
            </p:cNvPr>
            <p:cNvSpPr/>
            <p:nvPr/>
          </p:nvSpPr>
          <p:spPr>
            <a:xfrm>
              <a:off x="7278776" y="3697013"/>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457E9B7E-6E6B-B639-6638-28A8A4964EEF}"/>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88259" y="5217030"/>
              <a:ext cx="670054" cy="843162"/>
            </a:xfrm>
            <a:prstGeom prst="rect">
              <a:avLst/>
            </a:prstGeom>
          </p:spPr>
        </p:pic>
        <p:sp>
          <p:nvSpPr>
            <p:cNvPr id="4" name="Tekstvak 3">
              <a:extLst>
                <a:ext uri="{FF2B5EF4-FFF2-40B4-BE49-F238E27FC236}">
                  <a16:creationId xmlns:a16="http://schemas.microsoft.com/office/drawing/2014/main" id="{88C85809-49CB-A3F2-F9C6-10E288917C78}"/>
                </a:ext>
              </a:extLst>
            </p:cNvPr>
            <p:cNvSpPr txBox="1"/>
            <p:nvPr/>
          </p:nvSpPr>
          <p:spPr>
            <a:xfrm>
              <a:off x="4819080" y="4077999"/>
              <a:ext cx="2772517"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Find Cross Visit Reports</a:t>
              </a:r>
            </a:p>
          </p:txBody>
        </p:sp>
        <p:sp>
          <p:nvSpPr>
            <p:cNvPr id="5" name="Actieknop: Vooruit of Volgende 4">
              <a:hlinkClick r:id="rId16" highlightClick="1"/>
              <a:extLst>
                <a:ext uri="{FF2B5EF4-FFF2-40B4-BE49-F238E27FC236}">
                  <a16:creationId xmlns:a16="http://schemas.microsoft.com/office/drawing/2014/main" id="{4885AB86-AF13-0B1F-5C96-D037812EFD33}"/>
                </a:ext>
              </a:extLst>
            </p:cNvPr>
            <p:cNvSpPr/>
            <p:nvPr/>
          </p:nvSpPr>
          <p:spPr>
            <a:xfrm>
              <a:off x="7278775" y="4079835"/>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70966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E1850FC1-F635-D89C-33ED-5FCC6A17609A}"/>
              </a:ext>
            </a:extLst>
          </p:cNvPr>
          <p:cNvGrpSpPr/>
          <p:nvPr/>
        </p:nvGrpSpPr>
        <p:grpSpPr>
          <a:xfrm>
            <a:off x="-6332" y="0"/>
            <a:ext cx="12210364" cy="6858000"/>
            <a:chOff x="-18364" y="0"/>
            <a:chExt cx="12210364" cy="6858000"/>
          </a:xfrm>
        </p:grpSpPr>
        <p:sp>
          <p:nvSpPr>
            <p:cNvPr id="21" name="Rechthoek 20">
              <a:extLst>
                <a:ext uri="{FF2B5EF4-FFF2-40B4-BE49-F238E27FC236}">
                  <a16:creationId xmlns:a16="http://schemas.microsoft.com/office/drawing/2014/main" id="{9B2A219B-7A89-4845-A554-781CDFF7F2CC}"/>
                </a:ext>
              </a:extLst>
            </p:cNvPr>
            <p:cNvSpPr/>
            <p:nvPr/>
          </p:nvSpPr>
          <p:spPr>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hthoek 19">
              <a:extLst>
                <a:ext uri="{FF2B5EF4-FFF2-40B4-BE49-F238E27FC236}">
                  <a16:creationId xmlns:a16="http://schemas.microsoft.com/office/drawing/2014/main" id="{AE4EC06D-EB74-401A-9CC4-3DE0523E3D5B}"/>
                </a:ext>
              </a:extLst>
            </p:cNvPr>
            <p:cNvSpPr/>
            <p:nvPr/>
          </p:nvSpPr>
          <p:spPr>
            <a:xfrm>
              <a:off x="-18364"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3"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9" name="Groep 8">
              <a:extLst>
                <a:ext uri="{FF2B5EF4-FFF2-40B4-BE49-F238E27FC236}">
                  <a16:creationId xmlns:a16="http://schemas.microsoft.com/office/drawing/2014/main" id="{471D10C9-AE49-4D33-93FA-E2E869FACCD3}"/>
                </a:ext>
              </a:extLst>
            </p:cNvPr>
            <p:cNvGrpSpPr/>
            <p:nvPr/>
          </p:nvGrpSpPr>
          <p:grpSpPr>
            <a:xfrm>
              <a:off x="288586" y="1166244"/>
              <a:ext cx="3202406" cy="727862"/>
              <a:chOff x="5696153" y="3590825"/>
              <a:chExt cx="2568981" cy="528565"/>
            </a:xfrm>
          </p:grpSpPr>
          <p:sp>
            <p:nvSpPr>
              <p:cNvPr id="10" name="Rechthoek: afgeronde hoeken 9">
                <a:extLst>
                  <a:ext uri="{FF2B5EF4-FFF2-40B4-BE49-F238E27FC236}">
                    <a16:creationId xmlns:a16="http://schemas.microsoft.com/office/drawing/2014/main" id="{A108091A-A41C-4A2F-9836-5C99FD9DFE7E}"/>
                  </a:ext>
                </a:extLst>
              </p:cNvPr>
              <p:cNvSpPr/>
              <p:nvPr/>
            </p:nvSpPr>
            <p:spPr>
              <a:xfrm>
                <a:off x="5696153" y="3590825"/>
                <a:ext cx="2568981" cy="528565"/>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kstvak 11">
                <a:extLst>
                  <a:ext uri="{FF2B5EF4-FFF2-40B4-BE49-F238E27FC236}">
                    <a16:creationId xmlns:a16="http://schemas.microsoft.com/office/drawing/2014/main" id="{84116716-D0AE-4BF3-A11B-E84EA8DCA6EB}"/>
                  </a:ext>
                </a:extLst>
              </p:cNvPr>
              <p:cNvSpPr txBox="1"/>
              <p:nvPr/>
            </p:nvSpPr>
            <p:spPr>
              <a:xfrm>
                <a:off x="5708248" y="3677804"/>
                <a:ext cx="2479792" cy="335256"/>
              </a:xfrm>
              <a:prstGeom prst="rect">
                <a:avLst/>
              </a:prstGeom>
              <a:noFill/>
            </p:spPr>
            <p:txBody>
              <a:bodyPr wrap="square" rtlCol="0">
                <a:spAutoFit/>
              </a:bodyPr>
              <a:lstStyle/>
              <a:p>
                <a:r>
                  <a:rPr lang="en-GB" sz="1200" dirty="0"/>
                  <a:t>It is useful to distinguish different communication approaches</a:t>
                </a:r>
              </a:p>
            </p:txBody>
          </p:sp>
        </p:grpSp>
        <p:sp>
          <p:nvSpPr>
            <p:cNvPr id="13" name="Actieknop: Terug of Vorige 12">
              <a:hlinkClick r:id="rId4" action="ppaction://hlinksldjump" highlightClick="1"/>
              <a:extLst>
                <a:ext uri="{FF2B5EF4-FFF2-40B4-BE49-F238E27FC236}">
                  <a16:creationId xmlns:a16="http://schemas.microsoft.com/office/drawing/2014/main" id="{2254ED8D-53AF-4673-91C8-92379E6732C1}"/>
                </a:ext>
              </a:extLst>
            </p:cNvPr>
            <p:cNvSpPr/>
            <p:nvPr/>
          </p:nvSpPr>
          <p:spPr>
            <a:xfrm>
              <a:off x="643175" y="69799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Tekstvak 13">
              <a:extLst>
                <a:ext uri="{FF2B5EF4-FFF2-40B4-BE49-F238E27FC236}">
                  <a16:creationId xmlns:a16="http://schemas.microsoft.com/office/drawing/2014/main" id="{CC9FFD4D-0B67-4023-84D5-A376D21E28BC}"/>
                </a:ext>
              </a:extLst>
            </p:cNvPr>
            <p:cNvSpPr txBox="1"/>
            <p:nvPr/>
          </p:nvSpPr>
          <p:spPr>
            <a:xfrm>
              <a:off x="293302" y="1901226"/>
              <a:ext cx="3260777" cy="430887"/>
            </a:xfrm>
            <a:prstGeom prst="rect">
              <a:avLst/>
            </a:prstGeom>
            <a:noFill/>
          </p:spPr>
          <p:txBody>
            <a:bodyPr wrap="square" rtlCol="0">
              <a:spAutoFit/>
            </a:bodyPr>
            <a:lstStyle/>
            <a:p>
              <a:r>
                <a:rPr lang="en-GB" sz="1100" dirty="0"/>
                <a:t>Each approach has its value. It is important to know which approach fits into which situation.</a:t>
              </a:r>
            </a:p>
          </p:txBody>
        </p:sp>
        <p:sp>
          <p:nvSpPr>
            <p:cNvPr id="15" name="Tekstvak 14">
              <a:extLst>
                <a:ext uri="{FF2B5EF4-FFF2-40B4-BE49-F238E27FC236}">
                  <a16:creationId xmlns:a16="http://schemas.microsoft.com/office/drawing/2014/main" id="{4A982A30-B155-4304-B0AE-D8455563207E}"/>
                </a:ext>
              </a:extLst>
            </p:cNvPr>
            <p:cNvSpPr txBox="1"/>
            <p:nvPr/>
          </p:nvSpPr>
          <p:spPr>
            <a:xfrm>
              <a:off x="293302" y="2485655"/>
              <a:ext cx="2883492" cy="600164"/>
            </a:xfrm>
            <a:prstGeom prst="rect">
              <a:avLst/>
            </a:prstGeom>
            <a:noFill/>
          </p:spPr>
          <p:txBody>
            <a:bodyPr wrap="square" rtlCol="0">
              <a:spAutoFit/>
            </a:bodyPr>
            <a:lstStyle/>
            <a:p>
              <a:r>
                <a:rPr lang="en-GB" sz="1100" b="1" dirty="0"/>
                <a:t>Transfer</a:t>
              </a:r>
              <a:r>
                <a:rPr lang="en-GB" sz="1100" dirty="0"/>
                <a:t>: </a:t>
              </a:r>
              <a:r>
                <a:rPr lang="en-GB" sz="1100" i="1" dirty="0"/>
                <a:t>The desired outcome is fixed. </a:t>
              </a:r>
            </a:p>
            <a:p>
              <a:r>
                <a:rPr lang="en-GB" sz="1100" dirty="0"/>
                <a:t>You are successful if others understand and do what you wish them to do.</a:t>
              </a:r>
            </a:p>
          </p:txBody>
        </p:sp>
        <p:sp>
          <p:nvSpPr>
            <p:cNvPr id="16" name="Tekstvak 15">
              <a:extLst>
                <a:ext uri="{FF2B5EF4-FFF2-40B4-BE49-F238E27FC236}">
                  <a16:creationId xmlns:a16="http://schemas.microsoft.com/office/drawing/2014/main" id="{272ABA78-6A19-41D5-9E1C-9D45B6540197}"/>
                </a:ext>
              </a:extLst>
            </p:cNvPr>
            <p:cNvSpPr txBox="1"/>
            <p:nvPr/>
          </p:nvSpPr>
          <p:spPr>
            <a:xfrm>
              <a:off x="293302" y="3446929"/>
              <a:ext cx="3206734" cy="600164"/>
            </a:xfrm>
            <a:prstGeom prst="rect">
              <a:avLst/>
            </a:prstGeom>
            <a:noFill/>
          </p:spPr>
          <p:txBody>
            <a:bodyPr wrap="square" rtlCol="0">
              <a:spAutoFit/>
            </a:bodyPr>
            <a:lstStyle/>
            <a:p>
              <a:r>
                <a:rPr lang="en-GB" sz="1100" b="1" dirty="0"/>
                <a:t>Exchange</a:t>
              </a:r>
              <a:r>
                <a:rPr lang="en-GB" sz="1100" dirty="0"/>
                <a:t>: </a:t>
              </a:r>
              <a:r>
                <a:rPr lang="en-GB" sz="1100" i="1" dirty="0"/>
                <a:t>The outcome is the result of negotiations.</a:t>
              </a:r>
            </a:p>
            <a:p>
              <a:r>
                <a:rPr lang="en-GB" sz="1100" dirty="0"/>
                <a:t>You want something, but others want something in return for their collaboration. </a:t>
              </a:r>
            </a:p>
          </p:txBody>
        </p:sp>
        <p:sp>
          <p:nvSpPr>
            <p:cNvPr id="17" name="Tekstvak 16">
              <a:extLst>
                <a:ext uri="{FF2B5EF4-FFF2-40B4-BE49-F238E27FC236}">
                  <a16:creationId xmlns:a16="http://schemas.microsoft.com/office/drawing/2014/main" id="{99DAD6E7-4BC8-4B8E-9C1C-D69655DB2314}"/>
                </a:ext>
              </a:extLst>
            </p:cNvPr>
            <p:cNvSpPr txBox="1"/>
            <p:nvPr/>
          </p:nvSpPr>
          <p:spPr>
            <a:xfrm>
              <a:off x="248380" y="4322502"/>
              <a:ext cx="3029912" cy="938719"/>
            </a:xfrm>
            <a:prstGeom prst="rect">
              <a:avLst/>
            </a:prstGeom>
            <a:noFill/>
          </p:spPr>
          <p:txBody>
            <a:bodyPr wrap="square" rtlCol="0">
              <a:spAutoFit/>
            </a:bodyPr>
            <a:lstStyle/>
            <a:p>
              <a:r>
                <a:rPr lang="en-GB" sz="1100" b="1" dirty="0"/>
                <a:t>Co-creation</a:t>
              </a:r>
              <a:r>
                <a:rPr lang="en-GB" sz="1100" dirty="0"/>
                <a:t>: </a:t>
              </a:r>
              <a:r>
                <a:rPr lang="en-GB" sz="1100" i="1" dirty="0"/>
                <a:t>The outcome is a surprise.</a:t>
              </a:r>
            </a:p>
            <a:p>
              <a:r>
                <a:rPr lang="en-GB" sz="1100" dirty="0"/>
                <a:t>You have a reason to seek allies. You share an ambition for which you embark on the discovery journey. Where the journey will lead to cannot be known at the start.</a:t>
              </a:r>
            </a:p>
          </p:txBody>
        </p:sp>
        <p:sp>
          <p:nvSpPr>
            <p:cNvPr id="18" name="Tekstvak 17">
              <a:extLst>
                <a:ext uri="{FF2B5EF4-FFF2-40B4-BE49-F238E27FC236}">
                  <a16:creationId xmlns:a16="http://schemas.microsoft.com/office/drawing/2014/main" id="{D333334F-9A29-4144-B8B6-B2E1A1BA6A59}"/>
                </a:ext>
              </a:extLst>
            </p:cNvPr>
            <p:cNvSpPr txBox="1"/>
            <p:nvPr/>
          </p:nvSpPr>
          <p:spPr>
            <a:xfrm>
              <a:off x="8831654" y="1738778"/>
              <a:ext cx="3131449" cy="1015663"/>
            </a:xfrm>
            <a:prstGeom prst="rect">
              <a:avLst/>
            </a:prstGeom>
            <a:noFill/>
          </p:spPr>
          <p:txBody>
            <a:bodyPr wrap="square" rtlCol="0">
              <a:spAutoFit/>
            </a:bodyPr>
            <a:lstStyle/>
            <a:p>
              <a:r>
                <a:rPr lang="en-GB" sz="1000" b="1" dirty="0"/>
                <a:t>Apply if:</a:t>
              </a:r>
              <a:r>
                <a:rPr lang="en-GB" sz="1000" dirty="0"/>
                <a:t> </a:t>
              </a:r>
              <a:r>
                <a:rPr lang="en-GB" sz="1000" i="1" dirty="0"/>
                <a:t>the message is precisely what the others are looking for.</a:t>
              </a:r>
            </a:p>
            <a:p>
              <a:r>
                <a:rPr lang="en-GB" sz="1000" b="1" dirty="0"/>
                <a:t>Risk</a:t>
              </a:r>
              <a:r>
                <a:rPr lang="en-GB" sz="1000" dirty="0"/>
                <a:t>: You meet resistance, because people feel pushed into a direction they do not want.  </a:t>
              </a:r>
            </a:p>
            <a:p>
              <a:r>
                <a:rPr lang="en-GB" sz="1000" dirty="0"/>
                <a:t>This can result in fighting over solutions, limiting the options for satisfactory outcomes.</a:t>
              </a:r>
            </a:p>
          </p:txBody>
        </p:sp>
        <p:sp>
          <p:nvSpPr>
            <p:cNvPr id="19" name="Tekstvak 18">
              <a:extLst>
                <a:ext uri="{FF2B5EF4-FFF2-40B4-BE49-F238E27FC236}">
                  <a16:creationId xmlns:a16="http://schemas.microsoft.com/office/drawing/2014/main" id="{59AFAAB0-28BD-45BF-8659-98578004D3AB}"/>
                </a:ext>
              </a:extLst>
            </p:cNvPr>
            <p:cNvSpPr txBox="1"/>
            <p:nvPr/>
          </p:nvSpPr>
          <p:spPr>
            <a:xfrm>
              <a:off x="8831653" y="3276751"/>
              <a:ext cx="3131449" cy="1015663"/>
            </a:xfrm>
            <a:prstGeom prst="rect">
              <a:avLst/>
            </a:prstGeom>
            <a:noFill/>
          </p:spPr>
          <p:txBody>
            <a:bodyPr wrap="square" rtlCol="0">
              <a:spAutoFit/>
            </a:bodyPr>
            <a:lstStyle/>
            <a:p>
              <a:r>
                <a:rPr lang="en-GB" sz="1000" b="1" dirty="0"/>
                <a:t>Apply if:</a:t>
              </a:r>
              <a:r>
                <a:rPr lang="en-GB" sz="1000" dirty="0"/>
                <a:t> </a:t>
              </a:r>
              <a:r>
                <a:rPr lang="en-GB" sz="1000" i="1" dirty="0"/>
                <a:t>you cannot expect others to join you unless you offer them something in return.</a:t>
              </a:r>
            </a:p>
            <a:p>
              <a:r>
                <a:rPr lang="en-GB" sz="1000" b="1" dirty="0"/>
                <a:t>Risk</a:t>
              </a:r>
              <a:r>
                <a:rPr lang="en-GB" sz="1000" dirty="0"/>
                <a:t>: You cannot reach all your targets.</a:t>
              </a:r>
            </a:p>
            <a:p>
              <a:r>
                <a:rPr lang="en-GB" sz="1000" b="1" dirty="0"/>
                <a:t>Smart negotiation: </a:t>
              </a:r>
              <a:r>
                <a:rPr lang="en-GB" sz="1000" dirty="0"/>
                <a:t>When both parties know more about each others wishes and interests, more possibilities become visible for making win-win deals.  </a:t>
              </a:r>
            </a:p>
          </p:txBody>
        </p:sp>
        <p:sp>
          <p:nvSpPr>
            <p:cNvPr id="23" name="Tekstvak 22">
              <a:extLst>
                <a:ext uri="{FF2B5EF4-FFF2-40B4-BE49-F238E27FC236}">
                  <a16:creationId xmlns:a16="http://schemas.microsoft.com/office/drawing/2014/main" id="{0FC67099-ACD3-4599-B497-F5DA73C089A1}"/>
                </a:ext>
              </a:extLst>
            </p:cNvPr>
            <p:cNvSpPr txBox="1"/>
            <p:nvPr/>
          </p:nvSpPr>
          <p:spPr>
            <a:xfrm>
              <a:off x="8831652" y="4888804"/>
              <a:ext cx="3131449" cy="1015663"/>
            </a:xfrm>
            <a:prstGeom prst="rect">
              <a:avLst/>
            </a:prstGeom>
            <a:noFill/>
          </p:spPr>
          <p:txBody>
            <a:bodyPr wrap="square" rtlCol="0">
              <a:spAutoFit/>
            </a:bodyPr>
            <a:lstStyle/>
            <a:p>
              <a:r>
                <a:rPr lang="en-GB" sz="1000" b="1" dirty="0"/>
                <a:t>Apply if:</a:t>
              </a:r>
              <a:r>
                <a:rPr lang="en-GB" sz="1000" dirty="0"/>
                <a:t> </a:t>
              </a:r>
              <a:r>
                <a:rPr lang="en-GB" sz="1000" i="1" dirty="0"/>
                <a:t>you need allies to get things done.</a:t>
              </a:r>
            </a:p>
            <a:p>
              <a:r>
                <a:rPr lang="en-GB" sz="1000" b="1" dirty="0"/>
                <a:t>Key question: </a:t>
              </a:r>
              <a:r>
                <a:rPr lang="en-GB" sz="1000" dirty="0"/>
                <a:t>“What can we make possible if we would pool our resources?”</a:t>
              </a:r>
            </a:p>
            <a:p>
              <a:r>
                <a:rPr lang="en-GB" sz="1000" dirty="0"/>
                <a:t>Focus on ambitions you share, rather than the outcome you have in mind. Co-creation can lead to results that are better than you could have imagined beforehand.</a:t>
              </a:r>
            </a:p>
          </p:txBody>
        </p:sp>
        <p:sp>
          <p:nvSpPr>
            <p:cNvPr id="24" name="Tekstvak 23">
              <a:extLst>
                <a:ext uri="{FF2B5EF4-FFF2-40B4-BE49-F238E27FC236}">
                  <a16:creationId xmlns:a16="http://schemas.microsoft.com/office/drawing/2014/main" id="{99437566-9E50-4A52-8C8D-EA7C99F83EE8}"/>
                </a:ext>
              </a:extLst>
            </p:cNvPr>
            <p:cNvSpPr txBox="1"/>
            <p:nvPr/>
          </p:nvSpPr>
          <p:spPr>
            <a:xfrm>
              <a:off x="8831652" y="375036"/>
              <a:ext cx="2392761" cy="430887"/>
            </a:xfrm>
            <a:prstGeom prst="rect">
              <a:avLst/>
            </a:prstGeom>
            <a:noFill/>
          </p:spPr>
          <p:txBody>
            <a:bodyPr wrap="square" rtlCol="0">
              <a:spAutoFit/>
            </a:bodyPr>
            <a:lstStyle/>
            <a:p>
              <a:r>
                <a:rPr lang="en-GB" sz="1100" i="1" dirty="0">
                  <a:solidFill>
                    <a:srgbClr val="C00000"/>
                  </a:solidFill>
                </a:rPr>
                <a:t>Many people are willing to change, </a:t>
              </a:r>
            </a:p>
            <a:p>
              <a:r>
                <a:rPr lang="en-GB" sz="1100" i="1" dirty="0">
                  <a:solidFill>
                    <a:srgbClr val="C00000"/>
                  </a:solidFill>
                </a:rPr>
                <a:t>but few want to be changed.</a:t>
              </a:r>
            </a:p>
          </p:txBody>
        </p:sp>
        <p:pic>
          <p:nvPicPr>
            <p:cNvPr id="26" name="Afbeelding 25" descr="Afbeelding met tekst, elektronica&#10;&#10;Automatisch gegenereerde beschrijving">
              <a:extLst>
                <a:ext uri="{FF2B5EF4-FFF2-40B4-BE49-F238E27FC236}">
                  <a16:creationId xmlns:a16="http://schemas.microsoft.com/office/drawing/2014/main" id="{CC9CFB5C-9626-1F49-60C8-B1B568205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942" y="295813"/>
              <a:ext cx="4462416" cy="6084086"/>
            </a:xfrm>
            <a:prstGeom prst="rect">
              <a:avLst/>
            </a:prstGeom>
          </p:spPr>
        </p:pic>
        <p:sp>
          <p:nvSpPr>
            <p:cNvPr id="6" name="Tekstvak 5">
              <a:extLst>
                <a:ext uri="{FF2B5EF4-FFF2-40B4-BE49-F238E27FC236}">
                  <a16:creationId xmlns:a16="http://schemas.microsoft.com/office/drawing/2014/main" id="{E311942F-E36C-11C6-9424-ADB87843D5A7}"/>
                </a:ext>
              </a:extLst>
            </p:cNvPr>
            <p:cNvSpPr txBox="1"/>
            <p:nvPr/>
          </p:nvSpPr>
          <p:spPr>
            <a:xfrm>
              <a:off x="341922" y="5932024"/>
              <a:ext cx="1816560" cy="40011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For an exercise on the three modes of communication: see</a:t>
              </a:r>
            </a:p>
          </p:txBody>
        </p:sp>
        <p:sp>
          <p:nvSpPr>
            <p:cNvPr id="7" name="Actieknop: Vooruit of Volgende 6">
              <a:hlinkClick r:id="rId6" highlightClick="1"/>
              <a:extLst>
                <a:ext uri="{FF2B5EF4-FFF2-40B4-BE49-F238E27FC236}">
                  <a16:creationId xmlns:a16="http://schemas.microsoft.com/office/drawing/2014/main" id="{6FEA58A6-E897-4250-FEBA-8EBD347F2D9E}"/>
                </a:ext>
              </a:extLst>
            </p:cNvPr>
            <p:cNvSpPr/>
            <p:nvPr/>
          </p:nvSpPr>
          <p:spPr>
            <a:xfrm>
              <a:off x="2029781" y="6085487"/>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79898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F59B8DFD-85F2-E25B-2065-0B239228F0DC}"/>
              </a:ext>
            </a:extLst>
          </p:cNvPr>
          <p:cNvGrpSpPr/>
          <p:nvPr/>
        </p:nvGrpSpPr>
        <p:grpSpPr>
          <a:xfrm>
            <a:off x="-18365" y="0"/>
            <a:ext cx="12204874" cy="6859116"/>
            <a:chOff x="-18365" y="0"/>
            <a:chExt cx="12204874" cy="6859116"/>
          </a:xfrm>
        </p:grpSpPr>
        <p:grpSp>
          <p:nvGrpSpPr>
            <p:cNvPr id="5" name="Groep 4">
              <a:extLst>
                <a:ext uri="{FF2B5EF4-FFF2-40B4-BE49-F238E27FC236}">
                  <a16:creationId xmlns:a16="http://schemas.microsoft.com/office/drawing/2014/main" id="{801B01F5-98EC-593F-EDB5-E428DA64FBC2}"/>
                </a:ext>
              </a:extLst>
            </p:cNvPr>
            <p:cNvGrpSpPr/>
            <p:nvPr/>
          </p:nvGrpSpPr>
          <p:grpSpPr>
            <a:xfrm>
              <a:off x="-18365" y="0"/>
              <a:ext cx="12204874" cy="6859116"/>
              <a:chOff x="-18365" y="0"/>
              <a:chExt cx="12204874" cy="6859116"/>
            </a:xfrm>
          </p:grpSpPr>
          <p:pic>
            <p:nvPicPr>
              <p:cNvPr id="6" name="Afbeelding 5">
                <a:extLst>
                  <a:ext uri="{FF2B5EF4-FFF2-40B4-BE49-F238E27FC236}">
                    <a16:creationId xmlns:a16="http://schemas.microsoft.com/office/drawing/2014/main" id="{421A2393-F209-01EE-FB03-F77DB7899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0591" y="827102"/>
                <a:ext cx="3965819" cy="5624885"/>
              </a:xfrm>
              <a:prstGeom prst="rect">
                <a:avLst/>
              </a:prstGeom>
            </p:spPr>
          </p:pic>
          <p:sp>
            <p:nvSpPr>
              <p:cNvPr id="34" name="Rechthoek 33">
                <a:extLst>
                  <a:ext uri="{FF2B5EF4-FFF2-40B4-BE49-F238E27FC236}">
                    <a16:creationId xmlns:a16="http://schemas.microsoft.com/office/drawing/2014/main" id="{95767AFA-4082-4A03-952D-4B2560DC2B0C}"/>
                  </a:ext>
                </a:extLst>
              </p:cNvPr>
              <p:cNvSpPr/>
              <p:nvPr/>
            </p:nvSpPr>
            <p:spPr>
              <a:xfrm>
                <a:off x="8473398" y="1116"/>
                <a:ext cx="371311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hthoek 32">
                <a:extLst>
                  <a:ext uri="{FF2B5EF4-FFF2-40B4-BE49-F238E27FC236}">
                    <a16:creationId xmlns:a16="http://schemas.microsoft.com/office/drawing/2014/main" id="{DCFF02BA-DA1F-4A75-B276-4FB16CB03D45}"/>
                  </a:ext>
                </a:extLst>
              </p:cNvPr>
              <p:cNvSpPr/>
              <p:nvPr/>
            </p:nvSpPr>
            <p:spPr>
              <a:xfrm>
                <a:off x="-18365"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4"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8" name="Tekstvak 7">
                <a:extLst>
                  <a:ext uri="{FF2B5EF4-FFF2-40B4-BE49-F238E27FC236}">
                    <a16:creationId xmlns:a16="http://schemas.microsoft.com/office/drawing/2014/main" id="{967EA58B-A2D1-4B0D-9A23-23537900FC1E}"/>
                  </a:ext>
                </a:extLst>
              </p:cNvPr>
              <p:cNvSpPr txBox="1"/>
              <p:nvPr/>
            </p:nvSpPr>
            <p:spPr>
              <a:xfrm>
                <a:off x="924638" y="1653592"/>
                <a:ext cx="3102426" cy="1277273"/>
              </a:xfrm>
              <a:prstGeom prst="rect">
                <a:avLst/>
              </a:prstGeom>
              <a:noFill/>
            </p:spPr>
            <p:txBody>
              <a:bodyPr wrap="square" rtlCol="0">
                <a:spAutoFit/>
              </a:bodyPr>
              <a:lstStyle/>
              <a:p>
                <a:r>
                  <a:rPr lang="en-GB" sz="1100" dirty="0"/>
                  <a:t>Projects and organisations have goals and targets. In initiative-based networks people are connected through ambitions they share. </a:t>
                </a:r>
              </a:p>
              <a:p>
                <a:endParaRPr lang="en-GB" sz="1100" dirty="0"/>
              </a:p>
              <a:p>
                <a:r>
                  <a:rPr lang="en-GB" sz="1100" dirty="0"/>
                  <a:t>Managers and project leaders assign tasks to employees. In networks people drop out when they run out of energy.</a:t>
                </a:r>
              </a:p>
            </p:txBody>
          </p:sp>
          <p:grpSp>
            <p:nvGrpSpPr>
              <p:cNvPr id="9" name="Groep 8">
                <a:extLst>
                  <a:ext uri="{FF2B5EF4-FFF2-40B4-BE49-F238E27FC236}">
                    <a16:creationId xmlns:a16="http://schemas.microsoft.com/office/drawing/2014/main" id="{FA5CB8EE-B934-4F05-BC37-548D15D7889C}"/>
                  </a:ext>
                </a:extLst>
              </p:cNvPr>
              <p:cNvGrpSpPr/>
              <p:nvPr/>
            </p:nvGrpSpPr>
            <p:grpSpPr>
              <a:xfrm>
                <a:off x="870693" y="827102"/>
                <a:ext cx="3477787" cy="727862"/>
                <a:chOff x="5696153" y="3590825"/>
                <a:chExt cx="2568981" cy="528565"/>
              </a:xfrm>
            </p:grpSpPr>
            <p:sp>
              <p:nvSpPr>
                <p:cNvPr id="10" name="Rechthoek: afgeronde hoeken 9">
                  <a:extLst>
                    <a:ext uri="{FF2B5EF4-FFF2-40B4-BE49-F238E27FC236}">
                      <a16:creationId xmlns:a16="http://schemas.microsoft.com/office/drawing/2014/main" id="{66A72772-694B-4BB9-816A-7864A2CC486A}"/>
                    </a:ext>
                  </a:extLst>
                </p:cNvPr>
                <p:cNvSpPr/>
                <p:nvPr/>
              </p:nvSpPr>
              <p:spPr>
                <a:xfrm>
                  <a:off x="5696153" y="3590825"/>
                  <a:ext cx="2568981" cy="528565"/>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kstvak 10">
                  <a:extLst>
                    <a:ext uri="{FF2B5EF4-FFF2-40B4-BE49-F238E27FC236}">
                      <a16:creationId xmlns:a16="http://schemas.microsoft.com/office/drawing/2014/main" id="{2E7A0C96-ECFB-4152-BC0C-025DD782C8AA}"/>
                    </a:ext>
                  </a:extLst>
                </p:cNvPr>
                <p:cNvSpPr txBox="1"/>
                <p:nvPr/>
              </p:nvSpPr>
              <p:spPr>
                <a:xfrm>
                  <a:off x="5696153" y="3590825"/>
                  <a:ext cx="1134231" cy="201153"/>
                </a:xfrm>
                <a:prstGeom prst="rect">
                  <a:avLst/>
                </a:prstGeom>
                <a:noFill/>
              </p:spPr>
              <p:txBody>
                <a:bodyPr wrap="square" rtlCol="0">
                  <a:spAutoFit/>
                </a:bodyPr>
                <a:lstStyle/>
                <a:p>
                  <a:r>
                    <a:rPr lang="en-GB" sz="1200" b="1" dirty="0">
                      <a:solidFill>
                        <a:srgbClr val="C00000"/>
                      </a:solidFill>
                    </a:rPr>
                    <a:t>ASSUMPTION</a:t>
                  </a:r>
                </a:p>
              </p:txBody>
            </p:sp>
            <p:sp>
              <p:nvSpPr>
                <p:cNvPr id="12" name="Tekstvak 11">
                  <a:extLst>
                    <a:ext uri="{FF2B5EF4-FFF2-40B4-BE49-F238E27FC236}">
                      <a16:creationId xmlns:a16="http://schemas.microsoft.com/office/drawing/2014/main" id="{8B0CF449-47D5-4F23-8736-C0AD87737908}"/>
                    </a:ext>
                  </a:extLst>
                </p:cNvPr>
                <p:cNvSpPr txBox="1"/>
                <p:nvPr/>
              </p:nvSpPr>
              <p:spPr>
                <a:xfrm>
                  <a:off x="5696153" y="3769697"/>
                  <a:ext cx="2479792" cy="335256"/>
                </a:xfrm>
                <a:prstGeom prst="rect">
                  <a:avLst/>
                </a:prstGeom>
                <a:noFill/>
              </p:spPr>
              <p:txBody>
                <a:bodyPr wrap="square" rtlCol="0">
                  <a:spAutoFit/>
                </a:bodyPr>
                <a:lstStyle/>
                <a:p>
                  <a:r>
                    <a:rPr lang="en-US" sz="1200" dirty="0"/>
                    <a:t>Networks around initiatives differ from projects of </a:t>
                  </a:r>
                  <a:r>
                    <a:rPr lang="en-GB" sz="1200" dirty="0"/>
                    <a:t>organisations</a:t>
                  </a:r>
                  <a:r>
                    <a:rPr lang="en-US" sz="1200" dirty="0"/>
                    <a:t>.</a:t>
                  </a:r>
                  <a:endParaRPr lang="en-GB" sz="1200" dirty="0"/>
                </a:p>
              </p:txBody>
            </p:sp>
          </p:grpSp>
          <p:grpSp>
            <p:nvGrpSpPr>
              <p:cNvPr id="13" name="Groep 12">
                <a:extLst>
                  <a:ext uri="{FF2B5EF4-FFF2-40B4-BE49-F238E27FC236}">
                    <a16:creationId xmlns:a16="http://schemas.microsoft.com/office/drawing/2014/main" id="{E9161687-2A34-42D7-81CD-2710C45F3EE4}"/>
                  </a:ext>
                </a:extLst>
              </p:cNvPr>
              <p:cNvGrpSpPr/>
              <p:nvPr/>
            </p:nvGrpSpPr>
            <p:grpSpPr>
              <a:xfrm>
                <a:off x="870692" y="3065069"/>
                <a:ext cx="3477787" cy="727862"/>
                <a:chOff x="5696153" y="3590825"/>
                <a:chExt cx="2568981" cy="528565"/>
              </a:xfrm>
            </p:grpSpPr>
            <p:sp>
              <p:nvSpPr>
                <p:cNvPr id="14" name="Rechthoek: afgeronde hoeken 13">
                  <a:extLst>
                    <a:ext uri="{FF2B5EF4-FFF2-40B4-BE49-F238E27FC236}">
                      <a16:creationId xmlns:a16="http://schemas.microsoft.com/office/drawing/2014/main" id="{34B8AE43-69D2-4249-80EE-A421FFF10886}"/>
                    </a:ext>
                  </a:extLst>
                </p:cNvPr>
                <p:cNvSpPr/>
                <p:nvPr/>
              </p:nvSpPr>
              <p:spPr>
                <a:xfrm>
                  <a:off x="5696153" y="3590825"/>
                  <a:ext cx="2568981" cy="528565"/>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kstvak 14">
                  <a:extLst>
                    <a:ext uri="{FF2B5EF4-FFF2-40B4-BE49-F238E27FC236}">
                      <a16:creationId xmlns:a16="http://schemas.microsoft.com/office/drawing/2014/main" id="{9E068661-0C73-4879-A3C1-094E27F79F3C}"/>
                    </a:ext>
                  </a:extLst>
                </p:cNvPr>
                <p:cNvSpPr txBox="1"/>
                <p:nvPr/>
              </p:nvSpPr>
              <p:spPr>
                <a:xfrm>
                  <a:off x="5696153" y="3590825"/>
                  <a:ext cx="1134231" cy="201153"/>
                </a:xfrm>
                <a:prstGeom prst="rect">
                  <a:avLst/>
                </a:prstGeom>
                <a:noFill/>
              </p:spPr>
              <p:txBody>
                <a:bodyPr wrap="square" rtlCol="0">
                  <a:spAutoFit/>
                </a:bodyPr>
                <a:lstStyle/>
                <a:p>
                  <a:r>
                    <a:rPr lang="en-GB" sz="1200" b="1" dirty="0">
                      <a:solidFill>
                        <a:srgbClr val="C00000"/>
                      </a:solidFill>
                    </a:rPr>
                    <a:t>ASSUMPTION</a:t>
                  </a:r>
                </a:p>
              </p:txBody>
            </p:sp>
            <p:sp>
              <p:nvSpPr>
                <p:cNvPr id="16" name="Tekstvak 15">
                  <a:extLst>
                    <a:ext uri="{FF2B5EF4-FFF2-40B4-BE49-F238E27FC236}">
                      <a16:creationId xmlns:a16="http://schemas.microsoft.com/office/drawing/2014/main" id="{E53BB0A9-70DB-4C95-AE6E-50FC4A0D66D0}"/>
                    </a:ext>
                  </a:extLst>
                </p:cNvPr>
                <p:cNvSpPr txBox="1"/>
                <p:nvPr/>
              </p:nvSpPr>
              <p:spPr>
                <a:xfrm>
                  <a:off x="5696153" y="3769697"/>
                  <a:ext cx="2479792" cy="335256"/>
                </a:xfrm>
                <a:prstGeom prst="rect">
                  <a:avLst/>
                </a:prstGeom>
                <a:noFill/>
              </p:spPr>
              <p:txBody>
                <a:bodyPr wrap="square" rtlCol="0">
                  <a:spAutoFit/>
                </a:bodyPr>
                <a:lstStyle/>
                <a:p>
                  <a:r>
                    <a:rPr lang="en-GB" sz="1200" dirty="0"/>
                    <a:t>It is useful to distinguish the </a:t>
                  </a:r>
                  <a:r>
                    <a:rPr lang="en-GB" sz="1200" dirty="0">
                      <a:solidFill>
                        <a:srgbClr val="C00000"/>
                      </a:solidFill>
                    </a:rPr>
                    <a:t>warm process </a:t>
                  </a:r>
                  <a:r>
                    <a:rPr lang="en-GB" sz="1200" dirty="0"/>
                    <a:t>from the </a:t>
                  </a:r>
                  <a:r>
                    <a:rPr lang="en-GB" sz="1200" dirty="0">
                      <a:solidFill>
                        <a:srgbClr val="0000FF"/>
                      </a:solidFill>
                    </a:rPr>
                    <a:t>cold process</a:t>
                  </a:r>
                  <a:r>
                    <a:rPr lang="en-GB" sz="1200" dirty="0"/>
                    <a:t>.</a:t>
                  </a:r>
                </a:p>
              </p:txBody>
            </p:sp>
          </p:grpSp>
          <p:sp>
            <p:nvSpPr>
              <p:cNvPr id="17" name="Tekstvak 16">
                <a:extLst>
                  <a:ext uri="{FF2B5EF4-FFF2-40B4-BE49-F238E27FC236}">
                    <a16:creationId xmlns:a16="http://schemas.microsoft.com/office/drawing/2014/main" id="{53AE7BAE-D498-4EF5-AF8F-88B79E504945}"/>
                  </a:ext>
                </a:extLst>
              </p:cNvPr>
              <p:cNvSpPr txBox="1"/>
              <p:nvPr/>
            </p:nvSpPr>
            <p:spPr>
              <a:xfrm>
                <a:off x="924638" y="3924400"/>
                <a:ext cx="3102426" cy="1954381"/>
              </a:xfrm>
              <a:prstGeom prst="rect">
                <a:avLst/>
              </a:prstGeom>
              <a:noFill/>
            </p:spPr>
            <p:txBody>
              <a:bodyPr wrap="square" rtlCol="0">
                <a:spAutoFit/>
              </a:bodyPr>
              <a:lstStyle/>
              <a:p>
                <a:r>
                  <a:rPr lang="en-GB" sz="1100" dirty="0"/>
                  <a:t>The</a:t>
                </a:r>
                <a:r>
                  <a:rPr lang="en-GB" sz="1100" dirty="0">
                    <a:solidFill>
                      <a:srgbClr val="0000FF"/>
                    </a:solidFill>
                  </a:rPr>
                  <a:t> </a:t>
                </a:r>
                <a:r>
                  <a:rPr lang="en-GB" sz="1100" b="1" dirty="0">
                    <a:solidFill>
                      <a:srgbClr val="0000FF"/>
                    </a:solidFill>
                  </a:rPr>
                  <a:t>cold process </a:t>
                </a:r>
                <a:r>
                  <a:rPr lang="en-GB" sz="1100" dirty="0"/>
                  <a:t>is about who does what, when, how, and with what instruments and competences. It is also about being accountable to others.</a:t>
                </a:r>
              </a:p>
              <a:p>
                <a:endParaRPr lang="en-GB" sz="1100" dirty="0"/>
              </a:p>
              <a:p>
                <a:r>
                  <a:rPr lang="en-GB" sz="1100" dirty="0"/>
                  <a:t>The </a:t>
                </a:r>
                <a:r>
                  <a:rPr lang="en-GB" sz="1100" b="1" dirty="0">
                    <a:solidFill>
                      <a:srgbClr val="C00000"/>
                    </a:solidFill>
                  </a:rPr>
                  <a:t>warm process </a:t>
                </a:r>
                <a:r>
                  <a:rPr lang="en-GB" sz="1100" dirty="0"/>
                  <a:t>is about people with ambitions. When they connect, this releases energy because it feeds the hope that together they can do more. </a:t>
                </a:r>
              </a:p>
              <a:p>
                <a:endParaRPr lang="en-GB" sz="1100" dirty="0"/>
              </a:p>
              <a:p>
                <a:r>
                  <a:rPr lang="en-GB" sz="1100" dirty="0"/>
                  <a:t>Both processes need each other, like the flow in the river needs a bedding. But if the warm process is overlooked, the cold process leads to nothing.</a:t>
                </a:r>
              </a:p>
            </p:txBody>
          </p:sp>
          <p:sp>
            <p:nvSpPr>
              <p:cNvPr id="21" name="Tekstvak 20">
                <a:extLst>
                  <a:ext uri="{FF2B5EF4-FFF2-40B4-BE49-F238E27FC236}">
                    <a16:creationId xmlns:a16="http://schemas.microsoft.com/office/drawing/2014/main" id="{920F528B-F1BE-40D2-AE7D-452A5E2CD90B}"/>
                  </a:ext>
                </a:extLst>
              </p:cNvPr>
              <p:cNvSpPr txBox="1"/>
              <p:nvPr/>
            </p:nvSpPr>
            <p:spPr>
              <a:xfrm>
                <a:off x="8536251" y="1418559"/>
                <a:ext cx="3102426" cy="938719"/>
              </a:xfrm>
              <a:prstGeom prst="rect">
                <a:avLst/>
              </a:prstGeom>
              <a:noFill/>
            </p:spPr>
            <p:txBody>
              <a:bodyPr wrap="square" rtlCol="0">
                <a:spAutoFit/>
              </a:bodyPr>
              <a:lstStyle/>
              <a:p>
                <a:r>
                  <a:rPr lang="en-GB" sz="1100" dirty="0"/>
                  <a:t>The people who find each other in something they want to achieve is called the </a:t>
                </a:r>
                <a:r>
                  <a:rPr lang="en-GB" sz="1100" b="1" dirty="0">
                    <a:solidFill>
                      <a:srgbClr val="C00000"/>
                    </a:solidFill>
                  </a:rPr>
                  <a:t>warm network.</a:t>
                </a:r>
              </a:p>
              <a:p>
                <a:r>
                  <a:rPr lang="en-GB" sz="1100" dirty="0"/>
                  <a:t>Such a network is always informal, and it can cross the borders of teams, institutions or cultural groups. </a:t>
                </a:r>
              </a:p>
            </p:txBody>
          </p:sp>
          <p:grpSp>
            <p:nvGrpSpPr>
              <p:cNvPr id="22" name="Groep 21">
                <a:extLst>
                  <a:ext uri="{FF2B5EF4-FFF2-40B4-BE49-F238E27FC236}">
                    <a16:creationId xmlns:a16="http://schemas.microsoft.com/office/drawing/2014/main" id="{0D327E3E-9B27-44FE-8AB6-68CFB763BFE2}"/>
                  </a:ext>
                </a:extLst>
              </p:cNvPr>
              <p:cNvGrpSpPr/>
              <p:nvPr/>
            </p:nvGrpSpPr>
            <p:grpSpPr>
              <a:xfrm>
                <a:off x="8432063" y="2475706"/>
                <a:ext cx="3477787" cy="727862"/>
                <a:chOff x="5696153" y="3590825"/>
                <a:chExt cx="2568981" cy="528565"/>
              </a:xfrm>
            </p:grpSpPr>
            <p:sp>
              <p:nvSpPr>
                <p:cNvPr id="23" name="Rechthoek: afgeronde hoeken 22">
                  <a:extLst>
                    <a:ext uri="{FF2B5EF4-FFF2-40B4-BE49-F238E27FC236}">
                      <a16:creationId xmlns:a16="http://schemas.microsoft.com/office/drawing/2014/main" id="{D08B0D9A-4797-4D47-A856-F6EB14D8AD9A}"/>
                    </a:ext>
                  </a:extLst>
                </p:cNvPr>
                <p:cNvSpPr/>
                <p:nvPr/>
              </p:nvSpPr>
              <p:spPr>
                <a:xfrm>
                  <a:off x="5696153" y="3590825"/>
                  <a:ext cx="2568981" cy="528565"/>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kstvak 23">
                  <a:extLst>
                    <a:ext uri="{FF2B5EF4-FFF2-40B4-BE49-F238E27FC236}">
                      <a16:creationId xmlns:a16="http://schemas.microsoft.com/office/drawing/2014/main" id="{B56FA2D9-9882-4A1F-9201-505F6CDFBD24}"/>
                    </a:ext>
                  </a:extLst>
                </p:cNvPr>
                <p:cNvSpPr txBox="1"/>
                <p:nvPr/>
              </p:nvSpPr>
              <p:spPr>
                <a:xfrm>
                  <a:off x="5696153" y="3590825"/>
                  <a:ext cx="1134231" cy="201153"/>
                </a:xfrm>
                <a:prstGeom prst="rect">
                  <a:avLst/>
                </a:prstGeom>
                <a:noFill/>
              </p:spPr>
              <p:txBody>
                <a:bodyPr wrap="square" rtlCol="0">
                  <a:spAutoFit/>
                </a:bodyPr>
                <a:lstStyle/>
                <a:p>
                  <a:r>
                    <a:rPr lang="en-GB" sz="1200" b="1" dirty="0">
                      <a:solidFill>
                        <a:srgbClr val="C00000"/>
                      </a:solidFill>
                    </a:rPr>
                    <a:t>ASSUMPTION</a:t>
                  </a:r>
                </a:p>
              </p:txBody>
            </p:sp>
            <p:sp>
              <p:nvSpPr>
                <p:cNvPr id="25" name="Tekstvak 24">
                  <a:extLst>
                    <a:ext uri="{FF2B5EF4-FFF2-40B4-BE49-F238E27FC236}">
                      <a16:creationId xmlns:a16="http://schemas.microsoft.com/office/drawing/2014/main" id="{DC7A0E66-9935-4450-8F37-7A266FA1120F}"/>
                    </a:ext>
                  </a:extLst>
                </p:cNvPr>
                <p:cNvSpPr txBox="1"/>
                <p:nvPr/>
              </p:nvSpPr>
              <p:spPr>
                <a:xfrm>
                  <a:off x="5696153" y="3769697"/>
                  <a:ext cx="2479792" cy="335256"/>
                </a:xfrm>
                <a:prstGeom prst="rect">
                  <a:avLst/>
                </a:prstGeom>
                <a:noFill/>
              </p:spPr>
              <p:txBody>
                <a:bodyPr wrap="square" rtlCol="0">
                  <a:spAutoFit/>
                </a:bodyPr>
                <a:lstStyle/>
                <a:p>
                  <a:r>
                    <a:rPr lang="en-GB" sz="1200" dirty="0"/>
                    <a:t>A warm network is the driving force for movement and change.  </a:t>
                  </a:r>
                </a:p>
              </p:txBody>
            </p:sp>
          </p:grpSp>
          <p:sp>
            <p:nvSpPr>
              <p:cNvPr id="26" name="Tekstvak 25">
                <a:extLst>
                  <a:ext uri="{FF2B5EF4-FFF2-40B4-BE49-F238E27FC236}">
                    <a16:creationId xmlns:a16="http://schemas.microsoft.com/office/drawing/2014/main" id="{D2393E24-E015-4F55-8D2C-6437AA8A16C3}"/>
                  </a:ext>
                </a:extLst>
              </p:cNvPr>
              <p:cNvSpPr txBox="1"/>
              <p:nvPr/>
            </p:nvSpPr>
            <p:spPr>
              <a:xfrm>
                <a:off x="8599556" y="3490984"/>
                <a:ext cx="3023723" cy="1800493"/>
              </a:xfrm>
              <a:prstGeom prst="rect">
                <a:avLst/>
              </a:prstGeom>
              <a:solidFill>
                <a:schemeClr val="accent4">
                  <a:lumMod val="20000"/>
                  <a:lumOff val="80000"/>
                </a:schemeClr>
              </a:solidFill>
            </p:spPr>
            <p:txBody>
              <a:bodyPr wrap="square" rtlCol="0">
                <a:spAutoFit/>
              </a:bodyPr>
              <a:lstStyle/>
              <a:p>
                <a:r>
                  <a:rPr lang="en-GB" sz="1100" b="1" dirty="0">
                    <a:solidFill>
                      <a:srgbClr val="7030A0"/>
                    </a:solidFill>
                  </a:rPr>
                  <a:t>Operational questions:</a:t>
                </a:r>
              </a:p>
              <a:p>
                <a:endParaRPr lang="en-GB" sz="1000" dirty="0"/>
              </a:p>
              <a:p>
                <a:pPr marL="171450" indent="-171450">
                  <a:buFont typeface="Arial" panose="020B0604020202020204" pitchFamily="34" charset="0"/>
                  <a:buChar char="•"/>
                </a:pPr>
                <a:r>
                  <a:rPr lang="en-GB" sz="1000" b="1" i="1" dirty="0"/>
                  <a:t>Do you follow your job or your ambition?</a:t>
                </a:r>
                <a:r>
                  <a:rPr lang="en-GB" sz="1000" b="1" dirty="0"/>
                  <a:t> </a:t>
                </a:r>
                <a:r>
                  <a:rPr lang="en-GB" sz="1000" dirty="0"/>
                  <a:t>Are you performing a task to fulfil, or do you believe in what you are doing and use the space you have to work on it? </a:t>
                </a:r>
              </a:p>
              <a:p>
                <a:pPr marL="171450" indent="-171450">
                  <a:buFont typeface="Arial" panose="020B0604020202020204" pitchFamily="34" charset="0"/>
                  <a:buChar char="•"/>
                </a:pPr>
                <a:r>
                  <a:rPr lang="en-GB" sz="1000" b="1" i="1" dirty="0"/>
                  <a:t>Who is part of your warm network? </a:t>
                </a:r>
                <a:r>
                  <a:rPr lang="en-GB" sz="1000" dirty="0"/>
                  <a:t>With whom do you share your ambition? Who are your allies?</a:t>
                </a:r>
              </a:p>
              <a:p>
                <a:pPr marL="171450" indent="-171450">
                  <a:buFont typeface="Arial" panose="020B0604020202020204" pitchFamily="34" charset="0"/>
                  <a:buChar char="•"/>
                </a:pPr>
                <a:r>
                  <a:rPr lang="en-GB" sz="1000" b="1" i="1" dirty="0"/>
                  <a:t>In which relations could you invest </a:t>
                </a:r>
                <a:r>
                  <a:rPr lang="en-GB" sz="1000" dirty="0"/>
                  <a:t>in order to make your warm network stronger and more supportive?</a:t>
                </a:r>
              </a:p>
            </p:txBody>
          </p:sp>
          <p:sp>
            <p:nvSpPr>
              <p:cNvPr id="28" name="Tekstvak 27">
                <a:extLst>
                  <a:ext uri="{FF2B5EF4-FFF2-40B4-BE49-F238E27FC236}">
                    <a16:creationId xmlns:a16="http://schemas.microsoft.com/office/drawing/2014/main" id="{C42B588E-6607-463F-B0D7-36C67F0C87C2}"/>
                  </a:ext>
                </a:extLst>
              </p:cNvPr>
              <p:cNvSpPr txBox="1"/>
              <p:nvPr/>
            </p:nvSpPr>
            <p:spPr>
              <a:xfrm>
                <a:off x="267935" y="6481682"/>
                <a:ext cx="3535680" cy="230832"/>
              </a:xfrm>
              <a:prstGeom prst="rect">
                <a:avLst/>
              </a:prstGeom>
              <a:noFill/>
            </p:spPr>
            <p:txBody>
              <a:bodyPr wrap="square" rtlCol="0">
                <a:spAutoFit/>
              </a:bodyPr>
              <a:lstStyle/>
              <a:p>
                <a:r>
                  <a:rPr lang="en-GB" sz="900" b="1" dirty="0">
                    <a:solidFill>
                      <a:schemeClr val="accent6">
                        <a:lumMod val="50000"/>
                      </a:schemeClr>
                    </a:solidFill>
                  </a:rPr>
                  <a:t>Further reading: </a:t>
                </a:r>
                <a:r>
                  <a:rPr lang="en-GB" sz="900" dirty="0"/>
                  <a:t>Wielinga and </a:t>
                </a:r>
                <a:r>
                  <a:rPr lang="en-GB" sz="900" dirty="0" err="1"/>
                  <a:t>Robijn</a:t>
                </a:r>
                <a:r>
                  <a:rPr lang="en-GB" sz="900" dirty="0"/>
                  <a:t> 2020: </a:t>
                </a:r>
                <a:r>
                  <a:rPr lang="en-GB" sz="900" i="1" dirty="0"/>
                  <a:t>Energising Networks </a:t>
                </a:r>
                <a:r>
                  <a:rPr lang="en-GB" sz="900" dirty="0"/>
                  <a:t>p.81</a:t>
                </a:r>
              </a:p>
            </p:txBody>
          </p:sp>
          <p:sp>
            <p:nvSpPr>
              <p:cNvPr id="30" name="Actieknop: Terug of Vorige 29">
                <a:hlinkClick r:id="" action="ppaction://hlinkshowjump?jump=firstslide" highlightClick="1"/>
                <a:extLst>
                  <a:ext uri="{FF2B5EF4-FFF2-40B4-BE49-F238E27FC236}">
                    <a16:creationId xmlns:a16="http://schemas.microsoft.com/office/drawing/2014/main" id="{211EE94E-4AE3-4AEE-9774-E197B5945815}"/>
                  </a:ext>
                </a:extLst>
              </p:cNvPr>
              <p:cNvSpPr/>
              <p:nvPr/>
            </p:nvSpPr>
            <p:spPr>
              <a:xfrm>
                <a:off x="251836" y="1016786"/>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7" name="Afbeelding 6" descr="Afbeelding met schermopname, multimedia&#10;&#10;Automatisch gegenereerde beschrijving">
              <a:hlinkClick r:id="rId5"/>
              <a:extLst>
                <a:ext uri="{FF2B5EF4-FFF2-40B4-BE49-F238E27FC236}">
                  <a16:creationId xmlns:a16="http://schemas.microsoft.com/office/drawing/2014/main" id="{F36A3910-C2AB-44EC-CC5E-C39229CD24A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74394" y="6080385"/>
              <a:ext cx="497770" cy="497355"/>
            </a:xfrm>
            <a:prstGeom prst="rect">
              <a:avLst/>
            </a:prstGeom>
          </p:spPr>
        </p:pic>
        <p:sp>
          <p:nvSpPr>
            <p:cNvPr id="19" name="Tekstvak 18">
              <a:extLst>
                <a:ext uri="{FF2B5EF4-FFF2-40B4-BE49-F238E27FC236}">
                  <a16:creationId xmlns:a16="http://schemas.microsoft.com/office/drawing/2014/main" id="{351E4A82-F904-CA9D-1D3F-E4275751047A}"/>
                </a:ext>
              </a:extLst>
            </p:cNvPr>
            <p:cNvSpPr txBox="1"/>
            <p:nvPr/>
          </p:nvSpPr>
          <p:spPr>
            <a:xfrm>
              <a:off x="9316993" y="6163254"/>
              <a:ext cx="2057401" cy="230832"/>
            </a:xfrm>
            <a:prstGeom prst="rect">
              <a:avLst/>
            </a:prstGeom>
            <a:noFill/>
          </p:spPr>
          <p:txBody>
            <a:bodyPr wrap="square" rtlCol="0">
              <a:spAutoFit/>
            </a:bodyPr>
            <a:lstStyle/>
            <a:p>
              <a:pPr algn="r"/>
              <a:r>
                <a:rPr lang="en-GB" sz="900" dirty="0">
                  <a:solidFill>
                    <a:srgbClr val="0000FF"/>
                  </a:solidFill>
                </a:rPr>
                <a:t>Warm and cold</a:t>
              </a:r>
              <a:endParaRPr lang="en-GB" sz="900" i="1" dirty="0">
                <a:solidFill>
                  <a:srgbClr val="0000FF"/>
                </a:solidFill>
              </a:endParaRPr>
            </a:p>
          </p:txBody>
        </p:sp>
        <p:sp>
          <p:nvSpPr>
            <p:cNvPr id="20" name="Actieknop: Vooruit of Volgende 19">
              <a:hlinkClick r:id="rId8" highlightClick="1"/>
              <a:extLst>
                <a:ext uri="{FF2B5EF4-FFF2-40B4-BE49-F238E27FC236}">
                  <a16:creationId xmlns:a16="http://schemas.microsoft.com/office/drawing/2014/main" id="{6BE5B214-32C6-DF76-AD94-D2E518F63885}"/>
                </a:ext>
              </a:extLst>
            </p:cNvPr>
            <p:cNvSpPr/>
            <p:nvPr/>
          </p:nvSpPr>
          <p:spPr>
            <a:xfrm>
              <a:off x="3688539" y="6461801"/>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Actieknop: Vooruit of Volgende 30">
              <a:hlinkClick r:id="rId9" action="ppaction://hlinksldjump" highlightClick="1"/>
              <a:extLst>
                <a:ext uri="{FF2B5EF4-FFF2-40B4-BE49-F238E27FC236}">
                  <a16:creationId xmlns:a16="http://schemas.microsoft.com/office/drawing/2014/main" id="{B199C76C-867C-3635-73BF-4E387D73AA7A}"/>
                </a:ext>
              </a:extLst>
            </p:cNvPr>
            <p:cNvSpPr/>
            <p:nvPr/>
          </p:nvSpPr>
          <p:spPr>
            <a:xfrm>
              <a:off x="4159155" y="1221148"/>
              <a:ext cx="312821" cy="246647"/>
            </a:xfrm>
            <a:prstGeom prst="actionButtonForwardNex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75042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ep 24">
            <a:extLst>
              <a:ext uri="{FF2B5EF4-FFF2-40B4-BE49-F238E27FC236}">
                <a16:creationId xmlns:a16="http://schemas.microsoft.com/office/drawing/2014/main" id="{3D10BEE9-6B10-0637-8369-F43957A91326}"/>
              </a:ext>
            </a:extLst>
          </p:cNvPr>
          <p:cNvGrpSpPr/>
          <p:nvPr/>
        </p:nvGrpSpPr>
        <p:grpSpPr>
          <a:xfrm>
            <a:off x="0" y="0"/>
            <a:ext cx="11810461" cy="6858000"/>
            <a:chOff x="0" y="0"/>
            <a:chExt cx="11810461" cy="6858000"/>
          </a:xfrm>
        </p:grpSpPr>
        <p:sp>
          <p:nvSpPr>
            <p:cNvPr id="10" name="Rechthoek 9">
              <a:extLst>
                <a:ext uri="{FF2B5EF4-FFF2-40B4-BE49-F238E27FC236}">
                  <a16:creationId xmlns:a16="http://schemas.microsoft.com/office/drawing/2014/main" id="{486B38A6-89E6-44A3-A712-B51FB553F898}"/>
                </a:ext>
              </a:extLst>
            </p:cNvPr>
            <p:cNvSpPr/>
            <p:nvPr/>
          </p:nvSpPr>
          <p:spPr>
            <a:xfrm>
              <a:off x="7699"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818857" y="827102"/>
              <a:ext cx="1524969" cy="646331"/>
            </a:xfrm>
            <a:prstGeom prst="rect">
              <a:avLst/>
            </a:prstGeom>
            <a:noFill/>
          </p:spPr>
          <p:txBody>
            <a:bodyPr wrap="none" rtlCol="0">
              <a:spAutoFit/>
            </a:bodyPr>
            <a:lstStyle/>
            <a:p>
              <a:r>
                <a:rPr lang="en-US" dirty="0">
                  <a:solidFill>
                    <a:srgbClr val="C00000"/>
                  </a:solidFill>
                </a:rPr>
                <a:t>Network Tools</a:t>
              </a:r>
            </a:p>
            <a:p>
              <a:endParaRPr lang="en-GB" dirty="0">
                <a:solidFill>
                  <a:srgbClr val="C00000"/>
                </a:solidFill>
              </a:endParaRPr>
            </a:p>
          </p:txBody>
        </p:sp>
        <p:sp>
          <p:nvSpPr>
            <p:cNvPr id="13" name="Tekstvak 12">
              <a:extLst>
                <a:ext uri="{FF2B5EF4-FFF2-40B4-BE49-F238E27FC236}">
                  <a16:creationId xmlns:a16="http://schemas.microsoft.com/office/drawing/2014/main" id="{2CFE260D-D0A5-4E27-9865-A3C58F74D7A6}"/>
                </a:ext>
              </a:extLst>
            </p:cNvPr>
            <p:cNvSpPr txBox="1"/>
            <p:nvPr/>
          </p:nvSpPr>
          <p:spPr>
            <a:xfrm>
              <a:off x="185910" y="1530187"/>
              <a:ext cx="3205684" cy="1277273"/>
            </a:xfrm>
            <a:prstGeom prst="rect">
              <a:avLst/>
            </a:prstGeom>
            <a:noFill/>
          </p:spPr>
          <p:txBody>
            <a:bodyPr wrap="square" rtlCol="0">
              <a:spAutoFit/>
            </a:bodyPr>
            <a:lstStyle/>
            <a:p>
              <a:r>
                <a:rPr lang="en-GB" sz="1100" b="1" dirty="0">
                  <a:solidFill>
                    <a:srgbClr val="C00000"/>
                  </a:solidFill>
                </a:rPr>
                <a:t>Recognise patterns</a:t>
              </a:r>
            </a:p>
            <a:p>
              <a:r>
                <a:rPr lang="en-GB" sz="1100" dirty="0"/>
                <a:t>Innovation processes are unpredictable, as they are part of </a:t>
              </a:r>
              <a:r>
                <a:rPr lang="en-GB" sz="1100" dirty="0">
                  <a:hlinkClick r:id="rId4" action="ppaction://hlinksldjump"/>
                </a:rPr>
                <a:t>complex systems</a:t>
              </a:r>
              <a:r>
                <a:rPr lang="en-GB" sz="1100" dirty="0"/>
                <a:t>.</a:t>
              </a:r>
            </a:p>
            <a:p>
              <a:r>
                <a:rPr lang="en-GB" sz="1100" dirty="0"/>
                <a:t>Yet, there are certain patterns that frequently occur. </a:t>
              </a:r>
            </a:p>
            <a:p>
              <a:r>
                <a:rPr lang="en-GB" sz="1100" dirty="0"/>
                <a:t>The analysis tools have been designed to </a:t>
              </a:r>
              <a:r>
                <a:rPr lang="en-GB" sz="1100" dirty="0">
                  <a:solidFill>
                    <a:srgbClr val="C00000"/>
                  </a:solidFill>
                </a:rPr>
                <a:t>recognise</a:t>
              </a:r>
              <a:r>
                <a:rPr lang="en-GB" sz="1100" dirty="0"/>
                <a:t> those patterns, to </a:t>
              </a:r>
              <a:r>
                <a:rPr lang="en-GB" sz="1100" dirty="0">
                  <a:solidFill>
                    <a:srgbClr val="C00000"/>
                  </a:solidFill>
                </a:rPr>
                <a:t>understand the logic </a:t>
              </a:r>
              <a:r>
                <a:rPr lang="en-GB" sz="1100" dirty="0"/>
                <a:t>behind them, and to see options to </a:t>
              </a:r>
              <a:r>
                <a:rPr lang="en-GB" sz="1100" dirty="0">
                  <a:solidFill>
                    <a:srgbClr val="C00000"/>
                  </a:solidFill>
                </a:rPr>
                <a:t>act effectively </a:t>
              </a:r>
              <a:r>
                <a:rPr lang="en-GB" sz="1100" dirty="0"/>
                <a:t>in the situation.</a:t>
              </a:r>
            </a:p>
          </p:txBody>
        </p:sp>
        <p:sp>
          <p:nvSpPr>
            <p:cNvPr id="8" name="Rechthoek: afgeronde hoeken 7">
              <a:extLst>
                <a:ext uri="{FF2B5EF4-FFF2-40B4-BE49-F238E27FC236}">
                  <a16:creationId xmlns:a16="http://schemas.microsoft.com/office/drawing/2014/main" id="{E50AE6F1-30C7-46BD-989B-DA161502D860}"/>
                </a:ext>
              </a:extLst>
            </p:cNvPr>
            <p:cNvSpPr/>
            <p:nvPr/>
          </p:nvSpPr>
          <p:spPr>
            <a:xfrm>
              <a:off x="300858" y="2898229"/>
              <a:ext cx="2414568" cy="530771"/>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kstvak 8">
              <a:extLst>
                <a:ext uri="{FF2B5EF4-FFF2-40B4-BE49-F238E27FC236}">
                  <a16:creationId xmlns:a16="http://schemas.microsoft.com/office/drawing/2014/main" id="{73DAC016-BCED-4613-A529-93AD2D8A2429}"/>
                </a:ext>
              </a:extLst>
            </p:cNvPr>
            <p:cNvSpPr txBox="1"/>
            <p:nvPr/>
          </p:nvSpPr>
          <p:spPr>
            <a:xfrm>
              <a:off x="308429" y="2951108"/>
              <a:ext cx="2260414" cy="430887"/>
            </a:xfrm>
            <a:prstGeom prst="rect">
              <a:avLst/>
            </a:prstGeom>
            <a:noFill/>
          </p:spPr>
          <p:txBody>
            <a:bodyPr wrap="square" rtlCol="0">
              <a:spAutoFit/>
            </a:bodyPr>
            <a:lstStyle/>
            <a:p>
              <a:r>
                <a:rPr lang="en-GB" sz="1100" dirty="0"/>
                <a:t>Development of the </a:t>
              </a:r>
              <a:r>
                <a:rPr lang="en-GB" sz="1100" dirty="0">
                  <a:solidFill>
                    <a:srgbClr val="C00000"/>
                  </a:solidFill>
                </a:rPr>
                <a:t>content</a:t>
              </a:r>
              <a:r>
                <a:rPr lang="en-GB" sz="1100" dirty="0"/>
                <a:t>: </a:t>
              </a:r>
            </a:p>
            <a:p>
              <a:r>
                <a:rPr lang="en-GB" sz="1100" dirty="0"/>
                <a:t>from idea to realisation and further.</a:t>
              </a:r>
            </a:p>
          </p:txBody>
        </p:sp>
        <p:sp>
          <p:nvSpPr>
            <p:cNvPr id="12" name="Rechthoek: afgeronde hoeken 11">
              <a:extLst>
                <a:ext uri="{FF2B5EF4-FFF2-40B4-BE49-F238E27FC236}">
                  <a16:creationId xmlns:a16="http://schemas.microsoft.com/office/drawing/2014/main" id="{AEA4BCF3-061F-4B08-93E4-14E5D60A75EC}"/>
                </a:ext>
              </a:extLst>
            </p:cNvPr>
            <p:cNvSpPr/>
            <p:nvPr/>
          </p:nvSpPr>
          <p:spPr>
            <a:xfrm>
              <a:off x="300858" y="3560525"/>
              <a:ext cx="2414568" cy="530771"/>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4" name="Tekstvak 13">
              <a:extLst>
                <a:ext uri="{FF2B5EF4-FFF2-40B4-BE49-F238E27FC236}">
                  <a16:creationId xmlns:a16="http://schemas.microsoft.com/office/drawing/2014/main" id="{5F13AD87-5B70-4592-860F-E76161C9587F}"/>
                </a:ext>
              </a:extLst>
            </p:cNvPr>
            <p:cNvSpPr txBox="1"/>
            <p:nvPr/>
          </p:nvSpPr>
          <p:spPr>
            <a:xfrm>
              <a:off x="308429" y="3614309"/>
              <a:ext cx="2358136" cy="430887"/>
            </a:xfrm>
            <a:prstGeom prst="rect">
              <a:avLst/>
            </a:prstGeom>
            <a:noFill/>
          </p:spPr>
          <p:txBody>
            <a:bodyPr wrap="square" rtlCol="0">
              <a:spAutoFit/>
            </a:bodyPr>
            <a:lstStyle/>
            <a:p>
              <a:r>
                <a:rPr lang="en-GB" sz="1100" dirty="0"/>
                <a:t>Analysis of </a:t>
              </a:r>
              <a:r>
                <a:rPr lang="en-GB" sz="1100" dirty="0">
                  <a:solidFill>
                    <a:srgbClr val="C00000"/>
                  </a:solidFill>
                </a:rPr>
                <a:t>interaction patterns:</a:t>
              </a:r>
              <a:r>
                <a:rPr lang="en-GB" sz="1100" dirty="0"/>
                <a:t> </a:t>
              </a:r>
            </a:p>
            <a:p>
              <a:r>
                <a:rPr lang="en-GB" sz="1100" dirty="0"/>
                <a:t>how to feed energy in the network?</a:t>
              </a:r>
            </a:p>
          </p:txBody>
        </p:sp>
        <p:sp>
          <p:nvSpPr>
            <p:cNvPr id="15" name="Rechthoek: afgeronde hoeken 14">
              <a:extLst>
                <a:ext uri="{FF2B5EF4-FFF2-40B4-BE49-F238E27FC236}">
                  <a16:creationId xmlns:a16="http://schemas.microsoft.com/office/drawing/2014/main" id="{1F3A530F-CF91-491A-822F-D315CDA8B0EA}"/>
                </a:ext>
              </a:extLst>
            </p:cNvPr>
            <p:cNvSpPr/>
            <p:nvPr/>
          </p:nvSpPr>
          <p:spPr>
            <a:xfrm>
              <a:off x="300858" y="4248849"/>
              <a:ext cx="2516026" cy="535169"/>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6" name="Tekstvak 15">
              <a:extLst>
                <a:ext uri="{FF2B5EF4-FFF2-40B4-BE49-F238E27FC236}">
                  <a16:creationId xmlns:a16="http://schemas.microsoft.com/office/drawing/2014/main" id="{ED4F271A-4BBF-46CA-92EF-6C21A0D7D8B7}"/>
                </a:ext>
              </a:extLst>
            </p:cNvPr>
            <p:cNvSpPr txBox="1"/>
            <p:nvPr/>
          </p:nvSpPr>
          <p:spPr>
            <a:xfrm>
              <a:off x="314558" y="4302320"/>
              <a:ext cx="2502326" cy="430887"/>
            </a:xfrm>
            <a:prstGeom prst="rect">
              <a:avLst/>
            </a:prstGeom>
            <a:noFill/>
          </p:spPr>
          <p:txBody>
            <a:bodyPr wrap="square" rtlCol="0">
              <a:spAutoFit/>
            </a:bodyPr>
            <a:lstStyle/>
            <a:p>
              <a:r>
                <a:rPr lang="en-GB" sz="1100" dirty="0"/>
                <a:t>Analysis of </a:t>
              </a:r>
              <a:r>
                <a:rPr lang="en-GB" sz="1100" dirty="0">
                  <a:solidFill>
                    <a:srgbClr val="C00000"/>
                  </a:solidFill>
                </a:rPr>
                <a:t>involvement of actors</a:t>
              </a:r>
              <a:r>
                <a:rPr lang="en-GB" sz="1100" dirty="0"/>
                <a:t>: </a:t>
              </a:r>
            </a:p>
            <a:p>
              <a:r>
                <a:rPr lang="en-GB" sz="1100" dirty="0"/>
                <a:t>whom to connect with, how and when?</a:t>
              </a:r>
            </a:p>
          </p:txBody>
        </p:sp>
        <p:sp>
          <p:nvSpPr>
            <p:cNvPr id="17" name="Rechthoek: afgeronde hoeken 16">
              <a:extLst>
                <a:ext uri="{FF2B5EF4-FFF2-40B4-BE49-F238E27FC236}">
                  <a16:creationId xmlns:a16="http://schemas.microsoft.com/office/drawing/2014/main" id="{9461833B-39AB-47CC-9CE1-272823D6C68F}"/>
                </a:ext>
              </a:extLst>
            </p:cNvPr>
            <p:cNvSpPr/>
            <p:nvPr/>
          </p:nvSpPr>
          <p:spPr>
            <a:xfrm>
              <a:off x="273606" y="5603864"/>
              <a:ext cx="2599410" cy="605109"/>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grpSp>
          <p:nvGrpSpPr>
            <p:cNvPr id="18" name="Groep 17">
              <a:extLst>
                <a:ext uri="{FF2B5EF4-FFF2-40B4-BE49-F238E27FC236}">
                  <a16:creationId xmlns:a16="http://schemas.microsoft.com/office/drawing/2014/main" id="{CB40B355-6F5C-486F-8DF2-E593EAC07970}"/>
                </a:ext>
              </a:extLst>
            </p:cNvPr>
            <p:cNvGrpSpPr/>
            <p:nvPr/>
          </p:nvGrpSpPr>
          <p:grpSpPr>
            <a:xfrm>
              <a:off x="627904" y="4721859"/>
              <a:ext cx="2245112" cy="707732"/>
              <a:chOff x="1627858" y="5024342"/>
              <a:chExt cx="2245112" cy="707732"/>
            </a:xfrm>
          </p:grpSpPr>
          <p:sp>
            <p:nvSpPr>
              <p:cNvPr id="19" name="Rechthoek: afgeronde hoeken 18">
                <a:extLst>
                  <a:ext uri="{FF2B5EF4-FFF2-40B4-BE49-F238E27FC236}">
                    <a16:creationId xmlns:a16="http://schemas.microsoft.com/office/drawing/2014/main" id="{95D115BE-1554-405E-AD36-AE637CF28A72}"/>
                  </a:ext>
                </a:extLst>
              </p:cNvPr>
              <p:cNvSpPr/>
              <p:nvPr/>
            </p:nvSpPr>
            <p:spPr>
              <a:xfrm>
                <a:off x="1627858" y="5024342"/>
                <a:ext cx="2245112" cy="707732"/>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0" name="Tekstvak 19">
                <a:extLst>
                  <a:ext uri="{FF2B5EF4-FFF2-40B4-BE49-F238E27FC236}">
                    <a16:creationId xmlns:a16="http://schemas.microsoft.com/office/drawing/2014/main" id="{253B8D92-CAEB-41EA-94DD-5CB864502D26}"/>
                  </a:ext>
                </a:extLst>
              </p:cNvPr>
              <p:cNvSpPr txBox="1"/>
              <p:nvPr/>
            </p:nvSpPr>
            <p:spPr>
              <a:xfrm>
                <a:off x="1662916" y="5072189"/>
                <a:ext cx="2174995" cy="600164"/>
              </a:xfrm>
              <a:prstGeom prst="rect">
                <a:avLst/>
              </a:prstGeom>
              <a:noFill/>
            </p:spPr>
            <p:txBody>
              <a:bodyPr wrap="square" rtlCol="0">
                <a:spAutoFit/>
              </a:bodyPr>
              <a:lstStyle/>
              <a:p>
                <a:r>
                  <a:rPr lang="en-GB" sz="1100" dirty="0"/>
                  <a:t>Analysis of </a:t>
                </a:r>
                <a:r>
                  <a:rPr lang="en-GB" sz="1100" dirty="0">
                    <a:solidFill>
                      <a:srgbClr val="C00000"/>
                    </a:solidFill>
                  </a:rPr>
                  <a:t>quality of relationships:</a:t>
                </a:r>
                <a:r>
                  <a:rPr lang="en-GB" sz="1100" dirty="0"/>
                  <a:t> What to do to create a healthy human ecosystem?</a:t>
                </a:r>
              </a:p>
            </p:txBody>
          </p:sp>
        </p:grpSp>
        <p:sp>
          <p:nvSpPr>
            <p:cNvPr id="21" name="Tekstvak 20">
              <a:extLst>
                <a:ext uri="{FF2B5EF4-FFF2-40B4-BE49-F238E27FC236}">
                  <a16:creationId xmlns:a16="http://schemas.microsoft.com/office/drawing/2014/main" id="{87752779-AE53-425A-B0F6-F91F5658E70B}"/>
                </a:ext>
              </a:extLst>
            </p:cNvPr>
            <p:cNvSpPr txBox="1"/>
            <p:nvPr/>
          </p:nvSpPr>
          <p:spPr>
            <a:xfrm>
              <a:off x="300858" y="5656006"/>
              <a:ext cx="2572158" cy="430887"/>
            </a:xfrm>
            <a:prstGeom prst="rect">
              <a:avLst/>
            </a:prstGeom>
            <a:noFill/>
          </p:spPr>
          <p:txBody>
            <a:bodyPr wrap="square" rtlCol="0">
              <a:spAutoFit/>
            </a:bodyPr>
            <a:lstStyle/>
            <a:p>
              <a:r>
                <a:rPr lang="en-GB" sz="1100" dirty="0"/>
                <a:t>Analysis of </a:t>
              </a:r>
              <a:r>
                <a:rPr lang="en-GB" sz="1100" dirty="0">
                  <a:solidFill>
                    <a:srgbClr val="C00000"/>
                  </a:solidFill>
                </a:rPr>
                <a:t>positions: </a:t>
              </a:r>
              <a:r>
                <a:rPr lang="en-GB" sz="1100" dirty="0"/>
                <a:t>how to create complementary positions for co-creation?</a:t>
              </a:r>
            </a:p>
          </p:txBody>
        </p:sp>
        <p:sp>
          <p:nvSpPr>
            <p:cNvPr id="45" name="Actieknop: Vooruit of Volgende 44">
              <a:hlinkClick r:id="rId5" action="ppaction://hlinksldjump" highlightClick="1"/>
              <a:extLst>
                <a:ext uri="{FF2B5EF4-FFF2-40B4-BE49-F238E27FC236}">
                  <a16:creationId xmlns:a16="http://schemas.microsoft.com/office/drawing/2014/main" id="{2DF52F19-BF99-4DAB-BDDE-984490870254}"/>
                </a:ext>
              </a:extLst>
            </p:cNvPr>
            <p:cNvSpPr/>
            <p:nvPr/>
          </p:nvSpPr>
          <p:spPr>
            <a:xfrm>
              <a:off x="6216151" y="80448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kstvak 57">
              <a:extLst>
                <a:ext uri="{FF2B5EF4-FFF2-40B4-BE49-F238E27FC236}">
                  <a16:creationId xmlns:a16="http://schemas.microsoft.com/office/drawing/2014/main" id="{AB7D846B-A658-4557-8F9F-19F2AA11274A}"/>
                </a:ext>
              </a:extLst>
            </p:cNvPr>
            <p:cNvSpPr txBox="1"/>
            <p:nvPr/>
          </p:nvSpPr>
          <p:spPr>
            <a:xfrm>
              <a:off x="4138755" y="2383709"/>
              <a:ext cx="2005686" cy="307777"/>
            </a:xfrm>
            <a:prstGeom prst="rect">
              <a:avLst/>
            </a:prstGeom>
            <a:noFill/>
          </p:spPr>
          <p:txBody>
            <a:bodyPr wrap="square" rtlCol="0">
              <a:spAutoFit/>
            </a:bodyPr>
            <a:lstStyle/>
            <a:p>
              <a:pPr algn="ctr"/>
              <a:r>
                <a:rPr lang="en-GB" sz="1400" b="1" dirty="0">
                  <a:solidFill>
                    <a:srgbClr val="83BA40"/>
                  </a:solidFill>
                </a:rPr>
                <a:t>The Spiral of Initiatives</a:t>
              </a:r>
              <a:endParaRPr lang="en-GB" sz="1400" dirty="0">
                <a:solidFill>
                  <a:srgbClr val="83BA40"/>
                </a:solidFill>
              </a:endParaRPr>
            </a:p>
          </p:txBody>
        </p:sp>
        <p:sp>
          <p:nvSpPr>
            <p:cNvPr id="59" name="Tekstvak 58">
              <a:extLst>
                <a:ext uri="{FF2B5EF4-FFF2-40B4-BE49-F238E27FC236}">
                  <a16:creationId xmlns:a16="http://schemas.microsoft.com/office/drawing/2014/main" id="{62E80120-1A4D-46D3-9627-1DA2193B88B6}"/>
                </a:ext>
              </a:extLst>
            </p:cNvPr>
            <p:cNvSpPr txBox="1"/>
            <p:nvPr/>
          </p:nvSpPr>
          <p:spPr>
            <a:xfrm>
              <a:off x="6845256" y="2751379"/>
              <a:ext cx="1940064" cy="307777"/>
            </a:xfrm>
            <a:prstGeom prst="rect">
              <a:avLst/>
            </a:prstGeom>
            <a:noFill/>
          </p:spPr>
          <p:txBody>
            <a:bodyPr wrap="square" rtlCol="0">
              <a:spAutoFit/>
            </a:bodyPr>
            <a:lstStyle/>
            <a:p>
              <a:pPr algn="ctr"/>
              <a:r>
                <a:rPr lang="en-GB" sz="1400" b="1" dirty="0">
                  <a:solidFill>
                    <a:srgbClr val="83BA40"/>
                  </a:solidFill>
                </a:rPr>
                <a:t>The Circle of Coherence</a:t>
              </a:r>
              <a:endParaRPr lang="en-GB" sz="1400" dirty="0">
                <a:solidFill>
                  <a:srgbClr val="83BA40"/>
                </a:solidFill>
              </a:endParaRPr>
            </a:p>
          </p:txBody>
        </p:sp>
        <p:sp>
          <p:nvSpPr>
            <p:cNvPr id="61" name="Tekstvak 60">
              <a:extLst>
                <a:ext uri="{FF2B5EF4-FFF2-40B4-BE49-F238E27FC236}">
                  <a16:creationId xmlns:a16="http://schemas.microsoft.com/office/drawing/2014/main" id="{FE36D799-1E0D-44CD-9999-CC013C5C0B8E}"/>
                </a:ext>
              </a:extLst>
            </p:cNvPr>
            <p:cNvSpPr txBox="1"/>
            <p:nvPr/>
          </p:nvSpPr>
          <p:spPr>
            <a:xfrm>
              <a:off x="7673657" y="3812708"/>
              <a:ext cx="1940064" cy="307777"/>
            </a:xfrm>
            <a:prstGeom prst="rect">
              <a:avLst/>
            </a:prstGeom>
            <a:noFill/>
          </p:spPr>
          <p:txBody>
            <a:bodyPr wrap="square" rtlCol="0">
              <a:spAutoFit/>
            </a:bodyPr>
            <a:lstStyle/>
            <a:p>
              <a:pPr algn="ctr"/>
              <a:r>
                <a:rPr lang="en-GB" sz="1400" b="1" dirty="0">
                  <a:solidFill>
                    <a:srgbClr val="83BA40"/>
                  </a:solidFill>
                </a:rPr>
                <a:t>The Eco Analysis</a:t>
              </a:r>
              <a:endParaRPr lang="en-GB" sz="1400" dirty="0">
                <a:solidFill>
                  <a:srgbClr val="83BA40"/>
                </a:solidFill>
              </a:endParaRPr>
            </a:p>
          </p:txBody>
        </p:sp>
        <p:cxnSp>
          <p:nvCxnSpPr>
            <p:cNvPr id="63" name="Verbindingslijn: gekromd 62">
              <a:extLst>
                <a:ext uri="{FF2B5EF4-FFF2-40B4-BE49-F238E27FC236}">
                  <a16:creationId xmlns:a16="http://schemas.microsoft.com/office/drawing/2014/main" id="{75F345AF-8980-4177-8408-C7DDDCCAEC9C}"/>
                </a:ext>
              </a:extLst>
            </p:cNvPr>
            <p:cNvCxnSpPr>
              <a:cxnSpLocks/>
              <a:stCxn id="8" idx="3"/>
              <a:endCxn id="58" idx="2"/>
            </p:cNvCxnSpPr>
            <p:nvPr/>
          </p:nvCxnSpPr>
          <p:spPr>
            <a:xfrm flipV="1">
              <a:off x="2715426" y="2691486"/>
              <a:ext cx="2426172" cy="472129"/>
            </a:xfrm>
            <a:prstGeom prst="curvedConnector2">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Verbindingslijn: gekromd 64">
              <a:extLst>
                <a:ext uri="{FF2B5EF4-FFF2-40B4-BE49-F238E27FC236}">
                  <a16:creationId xmlns:a16="http://schemas.microsoft.com/office/drawing/2014/main" id="{643AF3F4-ECF9-4986-AF1E-38190D3233C4}"/>
                </a:ext>
              </a:extLst>
            </p:cNvPr>
            <p:cNvCxnSpPr>
              <a:cxnSpLocks/>
              <a:stCxn id="12" idx="3"/>
              <a:endCxn id="59" idx="1"/>
            </p:cNvCxnSpPr>
            <p:nvPr/>
          </p:nvCxnSpPr>
          <p:spPr>
            <a:xfrm flipV="1">
              <a:off x="2715426" y="2905268"/>
              <a:ext cx="4129830" cy="920643"/>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Verbindingslijn: gekromd 69">
              <a:extLst>
                <a:ext uri="{FF2B5EF4-FFF2-40B4-BE49-F238E27FC236}">
                  <a16:creationId xmlns:a16="http://schemas.microsoft.com/office/drawing/2014/main" id="{DBB8DD88-4570-4D4C-8388-2351769F5EF7}"/>
                </a:ext>
              </a:extLst>
            </p:cNvPr>
            <p:cNvCxnSpPr>
              <a:cxnSpLocks/>
              <a:stCxn id="16" idx="3"/>
            </p:cNvCxnSpPr>
            <p:nvPr/>
          </p:nvCxnSpPr>
          <p:spPr>
            <a:xfrm flipV="1">
              <a:off x="2816884" y="3390854"/>
              <a:ext cx="4931564" cy="1126910"/>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Verbindingslijn: gekromd 72">
              <a:extLst>
                <a:ext uri="{FF2B5EF4-FFF2-40B4-BE49-F238E27FC236}">
                  <a16:creationId xmlns:a16="http://schemas.microsoft.com/office/drawing/2014/main" id="{EBACAC04-FAE2-4AFB-A9DA-398A097FBA2F}"/>
                </a:ext>
              </a:extLst>
            </p:cNvPr>
            <p:cNvCxnSpPr>
              <a:cxnSpLocks/>
              <a:stCxn id="19" idx="3"/>
            </p:cNvCxnSpPr>
            <p:nvPr/>
          </p:nvCxnSpPr>
          <p:spPr>
            <a:xfrm flipV="1">
              <a:off x="2873016" y="3560099"/>
              <a:ext cx="5080420" cy="1515626"/>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Verbindingslijn: gekromd 76">
              <a:extLst>
                <a:ext uri="{FF2B5EF4-FFF2-40B4-BE49-F238E27FC236}">
                  <a16:creationId xmlns:a16="http://schemas.microsoft.com/office/drawing/2014/main" id="{BD62FC42-BD38-4F55-B789-10B102FABBE2}"/>
                </a:ext>
              </a:extLst>
            </p:cNvPr>
            <p:cNvCxnSpPr>
              <a:cxnSpLocks/>
              <a:stCxn id="21" idx="3"/>
              <a:endCxn id="62" idx="1"/>
            </p:cNvCxnSpPr>
            <p:nvPr/>
          </p:nvCxnSpPr>
          <p:spPr>
            <a:xfrm>
              <a:off x="2873016" y="5871450"/>
              <a:ext cx="1982514" cy="192804"/>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sp>
          <p:nvSpPr>
            <p:cNvPr id="79" name="Actieknop: Vooruit of Volgende 78">
              <a:hlinkClick r:id="rId6" action="ppaction://hlinksldjump" highlightClick="1"/>
              <a:extLst>
                <a:ext uri="{FF2B5EF4-FFF2-40B4-BE49-F238E27FC236}">
                  <a16:creationId xmlns:a16="http://schemas.microsoft.com/office/drawing/2014/main" id="{92843360-517C-4D69-A385-1E255B3DA68D}"/>
                </a:ext>
              </a:extLst>
            </p:cNvPr>
            <p:cNvSpPr/>
            <p:nvPr/>
          </p:nvSpPr>
          <p:spPr>
            <a:xfrm>
              <a:off x="8458992" y="645980"/>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Afbeelding 36">
              <a:extLst>
                <a:ext uri="{FF2B5EF4-FFF2-40B4-BE49-F238E27FC236}">
                  <a16:creationId xmlns:a16="http://schemas.microsoft.com/office/drawing/2014/main" id="{21346E63-3B32-B322-AA5B-A22A4163A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2112" y="391243"/>
              <a:ext cx="1953218" cy="1918458"/>
            </a:xfrm>
            <a:prstGeom prst="rect">
              <a:avLst/>
            </a:prstGeom>
          </p:spPr>
        </p:pic>
        <p:pic>
          <p:nvPicPr>
            <p:cNvPr id="52" name="Afbeelding 51">
              <a:extLst>
                <a:ext uri="{FF2B5EF4-FFF2-40B4-BE49-F238E27FC236}">
                  <a16:creationId xmlns:a16="http://schemas.microsoft.com/office/drawing/2014/main" id="{EC033757-6E51-CA21-1A24-565E8B5AAE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0678" y="4317205"/>
              <a:ext cx="2103881" cy="2113071"/>
            </a:xfrm>
            <a:prstGeom prst="rect">
              <a:avLst/>
            </a:prstGeom>
          </p:spPr>
        </p:pic>
        <p:sp>
          <p:nvSpPr>
            <p:cNvPr id="62" name="Tekstvak 61">
              <a:extLst>
                <a:ext uri="{FF2B5EF4-FFF2-40B4-BE49-F238E27FC236}">
                  <a16:creationId xmlns:a16="http://schemas.microsoft.com/office/drawing/2014/main" id="{CD7ACD1D-EA77-4914-AB2E-7E4EA8B4219B}"/>
                </a:ext>
              </a:extLst>
            </p:cNvPr>
            <p:cNvSpPr txBox="1"/>
            <p:nvPr/>
          </p:nvSpPr>
          <p:spPr>
            <a:xfrm>
              <a:off x="4855530" y="5910365"/>
              <a:ext cx="2266141" cy="307777"/>
            </a:xfrm>
            <a:prstGeom prst="rect">
              <a:avLst/>
            </a:prstGeom>
            <a:noFill/>
          </p:spPr>
          <p:txBody>
            <a:bodyPr wrap="square" rtlCol="0">
              <a:spAutoFit/>
            </a:bodyPr>
            <a:lstStyle/>
            <a:p>
              <a:pPr algn="ctr"/>
              <a:r>
                <a:rPr lang="en-GB" sz="1400" b="1" dirty="0">
                  <a:solidFill>
                    <a:srgbClr val="83BA40"/>
                  </a:solidFill>
                </a:rPr>
                <a:t>The Triangle of Co-Creation</a:t>
              </a:r>
              <a:endParaRPr lang="en-GB" sz="1400" dirty="0">
                <a:solidFill>
                  <a:srgbClr val="83BA40"/>
                </a:solidFill>
              </a:endParaRPr>
            </a:p>
          </p:txBody>
        </p:sp>
        <p:sp>
          <p:nvSpPr>
            <p:cNvPr id="47" name="Actieknop: Vooruit of Volgende 46">
              <a:hlinkClick r:id="rId9" action="ppaction://hlinksldjump" highlightClick="1"/>
              <a:extLst>
                <a:ext uri="{FF2B5EF4-FFF2-40B4-BE49-F238E27FC236}">
                  <a16:creationId xmlns:a16="http://schemas.microsoft.com/office/drawing/2014/main" id="{A5541767-A17E-4892-A055-70F94640C2DF}"/>
                </a:ext>
              </a:extLst>
            </p:cNvPr>
            <p:cNvSpPr/>
            <p:nvPr/>
          </p:nvSpPr>
          <p:spPr>
            <a:xfrm>
              <a:off x="8543096" y="621747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 name="Groep 65">
              <a:extLst>
                <a:ext uri="{FF2B5EF4-FFF2-40B4-BE49-F238E27FC236}">
                  <a16:creationId xmlns:a16="http://schemas.microsoft.com/office/drawing/2014/main" id="{F29B20E3-0708-5151-8B89-388989A377DF}"/>
                </a:ext>
              </a:extLst>
            </p:cNvPr>
            <p:cNvGrpSpPr/>
            <p:nvPr/>
          </p:nvGrpSpPr>
          <p:grpSpPr>
            <a:xfrm>
              <a:off x="6761296" y="607999"/>
              <a:ext cx="1993758" cy="1993759"/>
              <a:chOff x="8257179" y="2925443"/>
              <a:chExt cx="2865822" cy="2865822"/>
            </a:xfrm>
          </p:grpSpPr>
          <p:grpSp>
            <p:nvGrpSpPr>
              <p:cNvPr id="67" name="Groep 66">
                <a:extLst>
                  <a:ext uri="{FF2B5EF4-FFF2-40B4-BE49-F238E27FC236}">
                    <a16:creationId xmlns:a16="http://schemas.microsoft.com/office/drawing/2014/main" id="{9E86D0AD-25B3-887A-0CA4-F8E84E642742}"/>
                  </a:ext>
                </a:extLst>
              </p:cNvPr>
              <p:cNvGrpSpPr/>
              <p:nvPr/>
            </p:nvGrpSpPr>
            <p:grpSpPr>
              <a:xfrm>
                <a:off x="8257179" y="2925443"/>
                <a:ext cx="2865822" cy="2865822"/>
                <a:chOff x="3105151" y="1996089"/>
                <a:chExt cx="2865822" cy="2865822"/>
              </a:xfrm>
            </p:grpSpPr>
            <p:grpSp>
              <p:nvGrpSpPr>
                <p:cNvPr id="75" name="Groep 74">
                  <a:extLst>
                    <a:ext uri="{FF2B5EF4-FFF2-40B4-BE49-F238E27FC236}">
                      <a16:creationId xmlns:a16="http://schemas.microsoft.com/office/drawing/2014/main" id="{7716AEF4-1573-2E9E-7E44-D676589B7EB2}"/>
                    </a:ext>
                  </a:extLst>
                </p:cNvPr>
                <p:cNvGrpSpPr/>
                <p:nvPr/>
              </p:nvGrpSpPr>
              <p:grpSpPr>
                <a:xfrm>
                  <a:off x="3105151" y="1996089"/>
                  <a:ext cx="2865822" cy="2865822"/>
                  <a:chOff x="3105151" y="1996089"/>
                  <a:chExt cx="2865822" cy="2865822"/>
                </a:xfrm>
              </p:grpSpPr>
              <p:sp>
                <p:nvSpPr>
                  <p:cNvPr id="81" name="Ovaal 80">
                    <a:extLst>
                      <a:ext uri="{FF2B5EF4-FFF2-40B4-BE49-F238E27FC236}">
                        <a16:creationId xmlns:a16="http://schemas.microsoft.com/office/drawing/2014/main" id="{2E649154-825C-ED5A-3787-1AB5A15CB641}"/>
                      </a:ext>
                    </a:extLst>
                  </p:cNvPr>
                  <p:cNvSpPr/>
                  <p:nvPr/>
                </p:nvSpPr>
                <p:spPr>
                  <a:xfrm>
                    <a:off x="3105151" y="1996089"/>
                    <a:ext cx="2865822" cy="2865822"/>
                  </a:xfrm>
                  <a:prstGeom prst="ellipse">
                    <a:avLst/>
                  </a:prstGeom>
                  <a:solidFill>
                    <a:srgbClr val="84A7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2" name="Ovaal 81">
                    <a:extLst>
                      <a:ext uri="{FF2B5EF4-FFF2-40B4-BE49-F238E27FC236}">
                        <a16:creationId xmlns:a16="http://schemas.microsoft.com/office/drawing/2014/main" id="{06704A48-9F8D-C4FD-CD39-F7BC9BAAABBB}"/>
                      </a:ext>
                    </a:extLst>
                  </p:cNvPr>
                  <p:cNvSpPr/>
                  <p:nvPr/>
                </p:nvSpPr>
                <p:spPr>
                  <a:xfrm>
                    <a:off x="3383456" y="2274394"/>
                    <a:ext cx="2309211" cy="2309211"/>
                  </a:xfrm>
                  <a:prstGeom prst="ellipse">
                    <a:avLst/>
                  </a:prstGeom>
                  <a:solidFill>
                    <a:srgbClr val="C7D3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3" name="Ovaal 82">
                    <a:extLst>
                      <a:ext uri="{FF2B5EF4-FFF2-40B4-BE49-F238E27FC236}">
                        <a16:creationId xmlns:a16="http://schemas.microsoft.com/office/drawing/2014/main" id="{397445D2-EE24-48EE-1AAA-51489897BDC0}"/>
                      </a:ext>
                    </a:extLst>
                  </p:cNvPr>
                  <p:cNvSpPr/>
                  <p:nvPr/>
                </p:nvSpPr>
                <p:spPr>
                  <a:xfrm>
                    <a:off x="3816954" y="2707892"/>
                    <a:ext cx="1442214" cy="144221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cxnSp>
              <p:nvCxnSpPr>
                <p:cNvPr id="76" name="Rechte verbindingslijn 75">
                  <a:extLst>
                    <a:ext uri="{FF2B5EF4-FFF2-40B4-BE49-F238E27FC236}">
                      <a16:creationId xmlns:a16="http://schemas.microsoft.com/office/drawing/2014/main" id="{06F0B62E-68A2-705B-E72F-AF911B0B1607}"/>
                    </a:ext>
                  </a:extLst>
                </p:cNvPr>
                <p:cNvCxnSpPr>
                  <a:cxnSpLocks/>
                  <a:stCxn id="81" idx="0"/>
                  <a:endCxn id="81" idx="4"/>
                </p:cNvCxnSpPr>
                <p:nvPr/>
              </p:nvCxnSpPr>
              <p:spPr>
                <a:xfrm>
                  <a:off x="4538062" y="1996089"/>
                  <a:ext cx="0" cy="28658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28D2FB9E-2AD5-402B-D9A3-073DF8DB0404}"/>
                    </a:ext>
                  </a:extLst>
                </p:cNvPr>
                <p:cNvCxnSpPr>
                  <a:cxnSpLocks/>
                  <a:stCxn id="81" idx="6"/>
                  <a:endCxn id="81" idx="2"/>
                </p:cNvCxnSpPr>
                <p:nvPr/>
              </p:nvCxnSpPr>
              <p:spPr>
                <a:xfrm flipH="1">
                  <a:off x="3105151" y="3429000"/>
                  <a:ext cx="28658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Ovaal 79">
                  <a:extLst>
                    <a:ext uri="{FF2B5EF4-FFF2-40B4-BE49-F238E27FC236}">
                      <a16:creationId xmlns:a16="http://schemas.microsoft.com/office/drawing/2014/main" id="{86807E5D-8129-A5A3-B570-13F9BCDCB8A2}"/>
                    </a:ext>
                  </a:extLst>
                </p:cNvPr>
                <p:cNvSpPr/>
                <p:nvPr/>
              </p:nvSpPr>
              <p:spPr>
                <a:xfrm>
                  <a:off x="4176499" y="3067437"/>
                  <a:ext cx="723124" cy="72312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sp>
            <p:nvSpPr>
              <p:cNvPr id="68" name="Tekstvak 67">
                <a:extLst>
                  <a:ext uri="{FF2B5EF4-FFF2-40B4-BE49-F238E27FC236}">
                    <a16:creationId xmlns:a16="http://schemas.microsoft.com/office/drawing/2014/main" id="{7E0DE911-F65C-384B-60E0-F907D5B51C42}"/>
                  </a:ext>
                </a:extLst>
              </p:cNvPr>
              <p:cNvSpPr txBox="1"/>
              <p:nvPr/>
            </p:nvSpPr>
            <p:spPr>
              <a:xfrm>
                <a:off x="9382560" y="4093900"/>
                <a:ext cx="619080" cy="523220"/>
              </a:xfrm>
              <a:prstGeom prst="rect">
                <a:avLst/>
              </a:prstGeom>
              <a:noFill/>
            </p:spPr>
            <p:txBody>
              <a:bodyPr wrap="none" rtlCol="0">
                <a:spAutoFit/>
              </a:bodyPr>
              <a:lstStyle/>
              <a:p>
                <a:pPr algn="ctr"/>
                <a:r>
                  <a:rPr lang="en-GB" sz="1400" b="1" dirty="0"/>
                  <a:t>Vital</a:t>
                </a:r>
              </a:p>
              <a:p>
                <a:pPr algn="ctr"/>
                <a:r>
                  <a:rPr lang="en-GB" sz="1400" b="1" dirty="0"/>
                  <a:t>Space</a:t>
                </a:r>
              </a:p>
            </p:txBody>
          </p:sp>
        </p:grpSp>
        <p:pic>
          <p:nvPicPr>
            <p:cNvPr id="85" name="Afbeelding 84">
              <a:extLst>
                <a:ext uri="{FF2B5EF4-FFF2-40B4-BE49-F238E27FC236}">
                  <a16:creationId xmlns:a16="http://schemas.microsoft.com/office/drawing/2014/main" id="{D2393352-B8C1-50B6-4106-4137102F66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4698" y="514095"/>
              <a:ext cx="1993758" cy="2003365"/>
            </a:xfrm>
            <a:prstGeom prst="rect">
              <a:avLst/>
            </a:prstGeom>
          </p:spPr>
        </p:pic>
        <p:sp>
          <p:nvSpPr>
            <p:cNvPr id="46" name="Actieknop: Vooruit of Volgende 45">
              <a:hlinkClick r:id="rId11" action="ppaction://hlinksldjump" highlightClick="1"/>
              <a:extLst>
                <a:ext uri="{FF2B5EF4-FFF2-40B4-BE49-F238E27FC236}">
                  <a16:creationId xmlns:a16="http://schemas.microsoft.com/office/drawing/2014/main" id="{E2475D78-7541-4B01-BB21-103646128A63}"/>
                </a:ext>
              </a:extLst>
            </p:cNvPr>
            <p:cNvSpPr/>
            <p:nvPr/>
          </p:nvSpPr>
          <p:spPr>
            <a:xfrm>
              <a:off x="11260940" y="82710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Afbeelding 86">
              <a:extLst>
                <a:ext uri="{FF2B5EF4-FFF2-40B4-BE49-F238E27FC236}">
                  <a16:creationId xmlns:a16="http://schemas.microsoft.com/office/drawing/2014/main" id="{F5BA91A1-9619-98DE-8754-36412DD041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3721" y="2564952"/>
              <a:ext cx="2170219" cy="2063040"/>
            </a:xfrm>
            <a:prstGeom prst="rect">
              <a:avLst/>
            </a:prstGeom>
          </p:spPr>
        </p:pic>
        <p:sp>
          <p:nvSpPr>
            <p:cNvPr id="60" name="Tekstvak 59">
              <a:extLst>
                <a:ext uri="{FF2B5EF4-FFF2-40B4-BE49-F238E27FC236}">
                  <a16:creationId xmlns:a16="http://schemas.microsoft.com/office/drawing/2014/main" id="{8FC644B1-3B43-46C8-A673-52A6CD498281}"/>
                </a:ext>
              </a:extLst>
            </p:cNvPr>
            <p:cNvSpPr txBox="1"/>
            <p:nvPr/>
          </p:nvSpPr>
          <p:spPr>
            <a:xfrm>
              <a:off x="7695273" y="3235634"/>
              <a:ext cx="1940064" cy="307777"/>
            </a:xfrm>
            <a:prstGeom prst="rect">
              <a:avLst/>
            </a:prstGeom>
            <a:noFill/>
          </p:spPr>
          <p:txBody>
            <a:bodyPr wrap="square" rtlCol="0">
              <a:spAutoFit/>
            </a:bodyPr>
            <a:lstStyle/>
            <a:p>
              <a:pPr algn="ctr"/>
              <a:r>
                <a:rPr lang="en-GB" sz="1400" b="1" dirty="0">
                  <a:solidFill>
                    <a:srgbClr val="83BA40"/>
                  </a:solidFill>
                </a:rPr>
                <a:t>The Network Analysis</a:t>
              </a:r>
              <a:endParaRPr lang="en-GB" sz="1400" dirty="0">
                <a:solidFill>
                  <a:srgbClr val="83BA40"/>
                </a:solidFill>
              </a:endParaRPr>
            </a:p>
          </p:txBody>
        </p:sp>
        <p:sp>
          <p:nvSpPr>
            <p:cNvPr id="40" name="Actieknop: Vooruit of Volgende 39">
              <a:hlinkClick r:id="rId13" action="ppaction://hlinksldjump" highlightClick="1"/>
              <a:extLst>
                <a:ext uri="{FF2B5EF4-FFF2-40B4-BE49-F238E27FC236}">
                  <a16:creationId xmlns:a16="http://schemas.microsoft.com/office/drawing/2014/main" id="{6669D473-D9E2-4B09-B84F-B369C88746CF}"/>
                </a:ext>
              </a:extLst>
            </p:cNvPr>
            <p:cNvSpPr/>
            <p:nvPr/>
          </p:nvSpPr>
          <p:spPr>
            <a:xfrm>
              <a:off x="11156280" y="4497794"/>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fbeelding 3" descr="Afbeelding met schermopname, multimedia&#10;&#10;Automatisch gegenereerde beschrijving">
              <a:hlinkClick r:id="rId14"/>
              <a:extLst>
                <a:ext uri="{FF2B5EF4-FFF2-40B4-BE49-F238E27FC236}">
                  <a16:creationId xmlns:a16="http://schemas.microsoft.com/office/drawing/2014/main" id="{B8B73939-7F29-0D65-B1B7-3E219BDB74CC}"/>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1302398" y="5031294"/>
              <a:ext cx="497770" cy="497355"/>
            </a:xfrm>
            <a:prstGeom prst="rect">
              <a:avLst/>
            </a:prstGeom>
          </p:spPr>
        </p:pic>
        <p:pic>
          <p:nvPicPr>
            <p:cNvPr id="5" name="Afbeelding 4" descr="Afbeelding met schermopname, multimedia&#10;&#10;Automatisch gegenereerde beschrijving">
              <a:hlinkClick r:id="rId17"/>
              <a:extLst>
                <a:ext uri="{FF2B5EF4-FFF2-40B4-BE49-F238E27FC236}">
                  <a16:creationId xmlns:a16="http://schemas.microsoft.com/office/drawing/2014/main" id="{2607D20A-9912-611B-15C3-4887B5BEA31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1312691" y="6062504"/>
              <a:ext cx="497770" cy="497355"/>
            </a:xfrm>
            <a:prstGeom prst="rect">
              <a:avLst/>
            </a:prstGeom>
          </p:spPr>
        </p:pic>
        <p:sp>
          <p:nvSpPr>
            <p:cNvPr id="6" name="Tekstvak 5">
              <a:extLst>
                <a:ext uri="{FF2B5EF4-FFF2-40B4-BE49-F238E27FC236}">
                  <a16:creationId xmlns:a16="http://schemas.microsoft.com/office/drawing/2014/main" id="{0A7F42F8-BBC8-ED1B-C3F4-EB4A45F07EFC}"/>
                </a:ext>
              </a:extLst>
            </p:cNvPr>
            <p:cNvSpPr txBox="1"/>
            <p:nvPr/>
          </p:nvSpPr>
          <p:spPr>
            <a:xfrm>
              <a:off x="10146287" y="5190516"/>
              <a:ext cx="1147275" cy="246221"/>
            </a:xfrm>
            <a:prstGeom prst="rect">
              <a:avLst/>
            </a:prstGeom>
            <a:noFill/>
          </p:spPr>
          <p:txBody>
            <a:bodyPr wrap="square" rtlCol="0">
              <a:spAutoFit/>
            </a:bodyPr>
            <a:lstStyle/>
            <a:p>
              <a:pPr algn="r"/>
              <a:r>
                <a:rPr lang="en-GB" sz="1000" i="1" dirty="0">
                  <a:solidFill>
                    <a:srgbClr val="0000FF"/>
                  </a:solidFill>
                </a:rPr>
                <a:t>Introduction</a:t>
              </a:r>
            </a:p>
          </p:txBody>
        </p:sp>
        <p:sp>
          <p:nvSpPr>
            <p:cNvPr id="22" name="Tekstvak 21">
              <a:extLst>
                <a:ext uri="{FF2B5EF4-FFF2-40B4-BE49-F238E27FC236}">
                  <a16:creationId xmlns:a16="http://schemas.microsoft.com/office/drawing/2014/main" id="{AD93D101-3E26-14B7-55B2-844007F7E2C4}"/>
                </a:ext>
              </a:extLst>
            </p:cNvPr>
            <p:cNvSpPr txBox="1"/>
            <p:nvPr/>
          </p:nvSpPr>
          <p:spPr>
            <a:xfrm>
              <a:off x="10134067" y="6137190"/>
              <a:ext cx="1147275" cy="246221"/>
            </a:xfrm>
            <a:prstGeom prst="rect">
              <a:avLst/>
            </a:prstGeom>
            <a:noFill/>
          </p:spPr>
          <p:txBody>
            <a:bodyPr wrap="square" rtlCol="0">
              <a:spAutoFit/>
            </a:bodyPr>
            <a:lstStyle/>
            <a:p>
              <a:pPr algn="r"/>
              <a:r>
                <a:rPr lang="en-GB" sz="1000" i="1" dirty="0">
                  <a:solidFill>
                    <a:srgbClr val="0000FF"/>
                  </a:solidFill>
                </a:rPr>
                <a:t>My favourite tool</a:t>
              </a:r>
            </a:p>
          </p:txBody>
        </p:sp>
        <p:pic>
          <p:nvPicPr>
            <p:cNvPr id="3" name="Afbeelding 2" descr="Afbeelding met schermopname, multimedia&#10;&#10;Automatisch gegenereerde beschrijving">
              <a:hlinkClick r:id="rId18"/>
              <a:extLst>
                <a:ext uri="{FF2B5EF4-FFF2-40B4-BE49-F238E27FC236}">
                  <a16:creationId xmlns:a16="http://schemas.microsoft.com/office/drawing/2014/main" id="{B5CD9F5A-FD40-B4AC-34DD-C5E5F8B19B1E}"/>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1302398" y="5552808"/>
              <a:ext cx="497770" cy="497355"/>
            </a:xfrm>
            <a:prstGeom prst="rect">
              <a:avLst/>
            </a:prstGeom>
          </p:spPr>
        </p:pic>
        <p:sp>
          <p:nvSpPr>
            <p:cNvPr id="24" name="Tekstvak 23">
              <a:extLst>
                <a:ext uri="{FF2B5EF4-FFF2-40B4-BE49-F238E27FC236}">
                  <a16:creationId xmlns:a16="http://schemas.microsoft.com/office/drawing/2014/main" id="{1B413017-8E05-F095-97BE-6E4C33D50700}"/>
                </a:ext>
              </a:extLst>
            </p:cNvPr>
            <p:cNvSpPr txBox="1"/>
            <p:nvPr/>
          </p:nvSpPr>
          <p:spPr>
            <a:xfrm>
              <a:off x="10113665" y="5586908"/>
              <a:ext cx="1147275" cy="400110"/>
            </a:xfrm>
            <a:prstGeom prst="rect">
              <a:avLst/>
            </a:prstGeom>
            <a:noFill/>
          </p:spPr>
          <p:txBody>
            <a:bodyPr wrap="square" rtlCol="0">
              <a:spAutoFit/>
            </a:bodyPr>
            <a:lstStyle/>
            <a:p>
              <a:pPr algn="r"/>
              <a:r>
                <a:rPr lang="en-GB" sz="1000" i="1" dirty="0">
                  <a:solidFill>
                    <a:srgbClr val="0000FF"/>
                  </a:solidFill>
                </a:rPr>
                <a:t>Which tool for which challenge?</a:t>
              </a:r>
            </a:p>
          </p:txBody>
        </p:sp>
        <p:sp>
          <p:nvSpPr>
            <p:cNvPr id="36" name="Tekstvak 35">
              <a:extLst>
                <a:ext uri="{FF2B5EF4-FFF2-40B4-BE49-F238E27FC236}">
                  <a16:creationId xmlns:a16="http://schemas.microsoft.com/office/drawing/2014/main" id="{4A4BECB1-DD42-8C64-866E-74CE51B61ED4}"/>
                </a:ext>
              </a:extLst>
            </p:cNvPr>
            <p:cNvSpPr txBox="1"/>
            <p:nvPr/>
          </p:nvSpPr>
          <p:spPr>
            <a:xfrm>
              <a:off x="1882118" y="6476559"/>
              <a:ext cx="2046394" cy="230832"/>
            </a:xfrm>
            <a:prstGeom prst="rect">
              <a:avLst/>
            </a:prstGeom>
            <a:noFill/>
          </p:spPr>
          <p:txBody>
            <a:bodyPr wrap="square" rtlCol="0">
              <a:spAutoFit/>
            </a:bodyPr>
            <a:lstStyle/>
            <a:p>
              <a:r>
                <a:rPr lang="en-GB" sz="900" b="1" dirty="0">
                  <a:solidFill>
                    <a:schemeClr val="accent6">
                      <a:lumMod val="50000"/>
                    </a:schemeClr>
                  </a:solidFill>
                </a:rPr>
                <a:t>About origin of the network tools:</a:t>
              </a:r>
              <a:endParaRPr lang="en-GB" sz="900" dirty="0"/>
            </a:p>
          </p:txBody>
        </p:sp>
        <p:sp>
          <p:nvSpPr>
            <p:cNvPr id="38" name="Actieknop: Vooruit of Volgende 37">
              <a:hlinkClick r:id="rId19" action="ppaction://hlinksldjump" highlightClick="1"/>
              <a:extLst>
                <a:ext uri="{FF2B5EF4-FFF2-40B4-BE49-F238E27FC236}">
                  <a16:creationId xmlns:a16="http://schemas.microsoft.com/office/drawing/2014/main" id="{CCB6D1FB-4F9B-D2F2-FCDD-0FDA0A80FE89}"/>
                </a:ext>
              </a:extLst>
            </p:cNvPr>
            <p:cNvSpPr/>
            <p:nvPr/>
          </p:nvSpPr>
          <p:spPr>
            <a:xfrm>
              <a:off x="3658136" y="6468500"/>
              <a:ext cx="312821" cy="246647"/>
            </a:xfrm>
            <a:prstGeom prst="actionButtonForwardNex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24040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01E7A308-CB95-FF9A-F484-E5B20770A37C}"/>
              </a:ext>
            </a:extLst>
          </p:cNvPr>
          <p:cNvGrpSpPr/>
          <p:nvPr/>
        </p:nvGrpSpPr>
        <p:grpSpPr>
          <a:xfrm>
            <a:off x="-53387" y="0"/>
            <a:ext cx="12020018" cy="6858000"/>
            <a:chOff x="-53387" y="0"/>
            <a:chExt cx="12020018"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2499339" cy="369332"/>
            </a:xfrm>
            <a:prstGeom prst="rect">
              <a:avLst/>
            </a:prstGeom>
            <a:noFill/>
          </p:spPr>
          <p:txBody>
            <a:bodyPr wrap="none" rtlCol="0">
              <a:spAutoFit/>
            </a:bodyPr>
            <a:lstStyle/>
            <a:p>
              <a:r>
                <a:rPr lang="en-GB" dirty="0">
                  <a:solidFill>
                    <a:srgbClr val="C00000"/>
                  </a:solidFill>
                </a:rPr>
                <a:t>The Spiral of Innovations</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55899" y="1974168"/>
              <a:ext cx="3600221" cy="1692771"/>
            </a:xfrm>
            <a:prstGeom prst="rect">
              <a:avLst/>
            </a:prstGeom>
            <a:noFill/>
          </p:spPr>
          <p:txBody>
            <a:bodyPr wrap="square" rtlCol="0">
              <a:spAutoFit/>
            </a:bodyPr>
            <a:lstStyle/>
            <a:p>
              <a:pPr>
                <a:spcAft>
                  <a:spcPts val="600"/>
                </a:spcAft>
              </a:pPr>
              <a:r>
                <a:rPr lang="en-GB" sz="1100" dirty="0"/>
                <a:t>Innovation processes follow a curly road, rather than a straight line from idea to realisation.</a:t>
              </a:r>
            </a:p>
            <a:p>
              <a:r>
                <a:rPr lang="en-GB" sz="1100" dirty="0"/>
                <a:t>The Spiral distinguishes seven phases with different:</a:t>
              </a:r>
            </a:p>
            <a:p>
              <a:pPr marL="171450" indent="-171450">
                <a:buFont typeface="Wingdings" panose="05000000000000000000" pitchFamily="2" charset="2"/>
                <a:buChar char="Ø"/>
              </a:pPr>
              <a:r>
                <a:rPr lang="en-GB" sz="1100" dirty="0">
                  <a:solidFill>
                    <a:srgbClr val="C00000"/>
                  </a:solidFill>
                </a:rPr>
                <a:t>Key actions to be taken</a:t>
              </a:r>
            </a:p>
            <a:p>
              <a:pPr marL="171450" indent="-171450">
                <a:buFont typeface="Wingdings" panose="05000000000000000000" pitchFamily="2" charset="2"/>
                <a:buChar char="Ø"/>
              </a:pPr>
              <a:r>
                <a:rPr lang="en-GB" sz="1100" dirty="0">
                  <a:solidFill>
                    <a:srgbClr val="00B050"/>
                  </a:solidFill>
                </a:rPr>
                <a:t>Actors to involve</a:t>
              </a:r>
            </a:p>
            <a:p>
              <a:pPr marL="171450" indent="-171450">
                <a:buFont typeface="Wingdings" panose="05000000000000000000" pitchFamily="2" charset="2"/>
                <a:buChar char="Ø"/>
              </a:pPr>
              <a:r>
                <a:rPr lang="en-GB" sz="1100" dirty="0">
                  <a:solidFill>
                    <a:schemeClr val="accent4">
                      <a:lumMod val="50000"/>
                    </a:schemeClr>
                  </a:solidFill>
                </a:rPr>
                <a:t>Typical pitfalls to avoid</a:t>
              </a:r>
            </a:p>
            <a:p>
              <a:pPr marL="171450" indent="-171450">
                <a:buFont typeface="Wingdings" panose="05000000000000000000" pitchFamily="2" charset="2"/>
                <a:buChar char="Ø"/>
              </a:pPr>
              <a:endParaRPr lang="en-GB" sz="1100" dirty="0"/>
            </a:p>
            <a:p>
              <a:r>
                <a:rPr lang="en-GB" sz="1100" dirty="0"/>
                <a:t>The Spiral helps you to analyse where you are in the process and what needs to be done to enter the following phase. </a:t>
              </a:r>
            </a:p>
          </p:txBody>
        </p:sp>
        <p:sp>
          <p:nvSpPr>
            <p:cNvPr id="59" name="Tekstvak 58">
              <a:extLst>
                <a:ext uri="{FF2B5EF4-FFF2-40B4-BE49-F238E27FC236}">
                  <a16:creationId xmlns:a16="http://schemas.microsoft.com/office/drawing/2014/main" id="{A32F8144-9A6E-4C7A-ABAD-11A4EAF83D60}"/>
                </a:ext>
              </a:extLst>
            </p:cNvPr>
            <p:cNvSpPr txBox="1"/>
            <p:nvPr/>
          </p:nvSpPr>
          <p:spPr>
            <a:xfrm>
              <a:off x="270594" y="3853914"/>
              <a:ext cx="2448740" cy="430887"/>
            </a:xfrm>
            <a:prstGeom prst="rect">
              <a:avLst/>
            </a:prstGeom>
            <a:noFill/>
          </p:spPr>
          <p:txBody>
            <a:bodyPr wrap="square" rtlCol="0">
              <a:spAutoFit/>
            </a:bodyPr>
            <a:lstStyle/>
            <a:p>
              <a:r>
                <a:rPr lang="en-GB" sz="1100" dirty="0">
                  <a:solidFill>
                    <a:srgbClr val="C00000"/>
                  </a:solidFill>
                </a:rPr>
                <a:t>Warm phases </a:t>
              </a:r>
              <a:r>
                <a:rPr lang="en-GB" sz="1100" dirty="0"/>
                <a:t>usually generate energy, while </a:t>
              </a:r>
              <a:r>
                <a:rPr lang="en-GB" sz="1100" dirty="0">
                  <a:solidFill>
                    <a:srgbClr val="0000FF"/>
                  </a:solidFill>
                </a:rPr>
                <a:t>cold phases </a:t>
              </a:r>
              <a:r>
                <a:rPr lang="en-GB" sz="1100" dirty="0"/>
                <a:t>usually cost energy.</a:t>
              </a:r>
            </a:p>
          </p:txBody>
        </p:sp>
        <p:sp>
          <p:nvSpPr>
            <p:cNvPr id="60" name="Tekstvak 59">
              <a:extLst>
                <a:ext uri="{FF2B5EF4-FFF2-40B4-BE49-F238E27FC236}">
                  <a16:creationId xmlns:a16="http://schemas.microsoft.com/office/drawing/2014/main" id="{4D91151B-10ED-421A-9588-1361A4099742}"/>
                </a:ext>
              </a:extLst>
            </p:cNvPr>
            <p:cNvSpPr txBox="1"/>
            <p:nvPr/>
          </p:nvSpPr>
          <p:spPr>
            <a:xfrm>
              <a:off x="306499" y="5573380"/>
              <a:ext cx="2448740" cy="784830"/>
            </a:xfrm>
            <a:prstGeom prst="rect">
              <a:avLst/>
            </a:prstGeom>
            <a:solidFill>
              <a:schemeClr val="accent4">
                <a:lumMod val="20000"/>
                <a:lumOff val="80000"/>
              </a:schemeClr>
            </a:solidFill>
          </p:spPr>
          <p:txBody>
            <a:bodyPr wrap="square" rtlCol="0">
              <a:spAutoFit/>
            </a:bodyPr>
            <a:lstStyle/>
            <a:p>
              <a:r>
                <a:rPr lang="en-GB" sz="900" dirty="0"/>
                <a:t>The original model is presented here: </a:t>
              </a:r>
            </a:p>
            <a:p>
              <a:r>
                <a:rPr lang="en-GB" sz="900" b="1" i="1" dirty="0">
                  <a:solidFill>
                    <a:schemeClr val="accent6">
                      <a:lumMod val="75000"/>
                    </a:schemeClr>
                  </a:solidFill>
                </a:rPr>
                <a:t>the Spiral of Innovations</a:t>
              </a:r>
              <a:r>
                <a:rPr lang="en-GB" sz="900" i="1" dirty="0"/>
                <a:t>.</a:t>
              </a:r>
            </a:p>
            <a:p>
              <a:r>
                <a:rPr lang="en-GB" sz="900" dirty="0"/>
                <a:t>It can equally be referred to as: </a:t>
              </a:r>
            </a:p>
            <a:p>
              <a:r>
                <a:rPr lang="en-GB" sz="900" b="1" i="1" dirty="0">
                  <a:solidFill>
                    <a:schemeClr val="accent6">
                      <a:lumMod val="75000"/>
                    </a:schemeClr>
                  </a:solidFill>
                </a:rPr>
                <a:t>the Spiral of Initiatives</a:t>
              </a:r>
              <a:r>
                <a:rPr lang="en-GB" sz="900" dirty="0"/>
                <a:t>, because the same mechanisms work for any initiative for change.</a:t>
              </a:r>
            </a:p>
          </p:txBody>
        </p:sp>
        <p:grpSp>
          <p:nvGrpSpPr>
            <p:cNvPr id="4" name="Groep 3">
              <a:extLst>
                <a:ext uri="{FF2B5EF4-FFF2-40B4-BE49-F238E27FC236}">
                  <a16:creationId xmlns:a16="http://schemas.microsoft.com/office/drawing/2014/main" id="{3D77D37C-3F1D-4C4C-82DE-3DBD32A19353}"/>
                </a:ext>
              </a:extLst>
            </p:cNvPr>
            <p:cNvGrpSpPr/>
            <p:nvPr/>
          </p:nvGrpSpPr>
          <p:grpSpPr>
            <a:xfrm>
              <a:off x="296367" y="4716428"/>
              <a:ext cx="2967304" cy="322505"/>
              <a:chOff x="364993" y="4767000"/>
              <a:chExt cx="2967304" cy="322505"/>
            </a:xfrm>
          </p:grpSpPr>
          <p:sp>
            <p:nvSpPr>
              <p:cNvPr id="57" name="Rechthoek 56">
                <a:extLst>
                  <a:ext uri="{FF2B5EF4-FFF2-40B4-BE49-F238E27FC236}">
                    <a16:creationId xmlns:a16="http://schemas.microsoft.com/office/drawing/2014/main" id="{841E1016-75C5-4DA4-BEF3-5DBFA6D31813}"/>
                  </a:ext>
                </a:extLst>
              </p:cNvPr>
              <p:cNvSpPr/>
              <p:nvPr/>
            </p:nvSpPr>
            <p:spPr>
              <a:xfrm>
                <a:off x="366254" y="4767000"/>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kstvak 57">
                <a:extLst>
                  <a:ext uri="{FF2B5EF4-FFF2-40B4-BE49-F238E27FC236}">
                    <a16:creationId xmlns:a16="http://schemas.microsoft.com/office/drawing/2014/main" id="{DB3A530E-37DA-4087-9F96-89F254EF432A}"/>
                  </a:ext>
                </a:extLst>
              </p:cNvPr>
              <p:cNvSpPr txBox="1"/>
              <p:nvPr/>
            </p:nvSpPr>
            <p:spPr>
              <a:xfrm>
                <a:off x="364993" y="4807230"/>
                <a:ext cx="2869154" cy="261610"/>
              </a:xfrm>
              <a:prstGeom prst="rect">
                <a:avLst/>
              </a:prstGeom>
              <a:noFill/>
            </p:spPr>
            <p:txBody>
              <a:bodyPr wrap="square" rtlCol="0">
                <a:spAutoFit/>
              </a:bodyPr>
              <a:lstStyle/>
              <a:p>
                <a:r>
                  <a:rPr lang="en-GB" sz="1100" dirty="0"/>
                  <a:t>What is the warm and the cold process? </a:t>
                </a:r>
              </a:p>
            </p:txBody>
          </p:sp>
        </p:grpSp>
        <p:sp>
          <p:nvSpPr>
            <p:cNvPr id="62" name="Actieknop: Vooruit of Volgende 61">
              <a:hlinkClick r:id="rId4" action="ppaction://hlinksldjump" highlightClick="1"/>
              <a:extLst>
                <a:ext uri="{FF2B5EF4-FFF2-40B4-BE49-F238E27FC236}">
                  <a16:creationId xmlns:a16="http://schemas.microsoft.com/office/drawing/2014/main" id="{62A874E8-1C11-47A9-BD88-D9902D8F79E9}"/>
                </a:ext>
              </a:extLst>
            </p:cNvPr>
            <p:cNvSpPr/>
            <p:nvPr/>
          </p:nvSpPr>
          <p:spPr>
            <a:xfrm>
              <a:off x="2908125" y="475836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Afbeelding 62">
              <a:extLst>
                <a:ext uri="{FF2B5EF4-FFF2-40B4-BE49-F238E27FC236}">
                  <a16:creationId xmlns:a16="http://schemas.microsoft.com/office/drawing/2014/main" id="{114791CC-49AA-4463-C7DA-214351844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900" y="20697"/>
              <a:ext cx="4724400" cy="6680503"/>
            </a:xfrm>
            <a:prstGeom prst="rect">
              <a:avLst/>
            </a:prstGeom>
          </p:spPr>
        </p:pic>
        <p:sp>
          <p:nvSpPr>
            <p:cNvPr id="61" name="Tekstvak 60">
              <a:extLst>
                <a:ext uri="{FF2B5EF4-FFF2-40B4-BE49-F238E27FC236}">
                  <a16:creationId xmlns:a16="http://schemas.microsoft.com/office/drawing/2014/main" id="{090E2C8E-3962-4CD9-81AA-11E64066A0F6}"/>
                </a:ext>
              </a:extLst>
            </p:cNvPr>
            <p:cNvSpPr txBox="1"/>
            <p:nvPr/>
          </p:nvSpPr>
          <p:spPr>
            <a:xfrm>
              <a:off x="232913" y="6470368"/>
              <a:ext cx="3535680" cy="230832"/>
            </a:xfrm>
            <a:prstGeom prst="rect">
              <a:avLst/>
            </a:prstGeom>
            <a:noFill/>
          </p:spPr>
          <p:txBody>
            <a:bodyPr wrap="square" rtlCol="0">
              <a:spAutoFit/>
            </a:bodyPr>
            <a:lstStyle/>
            <a:p>
              <a:r>
                <a:rPr lang="en-GB" sz="900" b="1" dirty="0">
                  <a:solidFill>
                    <a:schemeClr val="accent6">
                      <a:lumMod val="50000"/>
                    </a:schemeClr>
                  </a:solidFill>
                </a:rPr>
                <a:t>Further reading: </a:t>
              </a:r>
              <a:r>
                <a:rPr lang="en-GB" sz="900" dirty="0"/>
                <a:t>Wielinga and </a:t>
              </a:r>
              <a:r>
                <a:rPr lang="en-GB" sz="900" dirty="0" err="1"/>
                <a:t>Robijn</a:t>
              </a:r>
              <a:r>
                <a:rPr lang="en-GB" sz="900" dirty="0"/>
                <a:t> 2020: </a:t>
              </a:r>
              <a:r>
                <a:rPr lang="en-GB" sz="900" i="1" dirty="0"/>
                <a:t>Energising Networks </a:t>
              </a:r>
              <a:r>
                <a:rPr lang="en-GB" sz="900" dirty="0"/>
                <a:t>p.84</a:t>
              </a:r>
            </a:p>
          </p:txBody>
        </p:sp>
        <p:pic>
          <p:nvPicPr>
            <p:cNvPr id="3" name="Afbeelding 2" descr="Afbeelding met schermopname, multimedia&#10;&#10;Automatisch gegenereerde beschrijving">
              <a:hlinkClick r:id="rId6"/>
              <a:extLst>
                <a:ext uri="{FF2B5EF4-FFF2-40B4-BE49-F238E27FC236}">
                  <a16:creationId xmlns:a16="http://schemas.microsoft.com/office/drawing/2014/main" id="{E309B1EF-9A43-EC5B-7804-B1F082215FB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07845" y="5995796"/>
              <a:ext cx="497770" cy="497355"/>
            </a:xfrm>
            <a:prstGeom prst="rect">
              <a:avLst/>
            </a:prstGeom>
          </p:spPr>
        </p:pic>
        <p:sp>
          <p:nvSpPr>
            <p:cNvPr id="8" name="Tekstvak 7">
              <a:extLst>
                <a:ext uri="{FF2B5EF4-FFF2-40B4-BE49-F238E27FC236}">
                  <a16:creationId xmlns:a16="http://schemas.microsoft.com/office/drawing/2014/main" id="{22357FDD-5571-59FF-B27D-1C106E9F7CA5}"/>
                </a:ext>
              </a:extLst>
            </p:cNvPr>
            <p:cNvSpPr txBox="1"/>
            <p:nvPr/>
          </p:nvSpPr>
          <p:spPr>
            <a:xfrm>
              <a:off x="9909230" y="5734963"/>
              <a:ext cx="2057401" cy="230832"/>
            </a:xfrm>
            <a:prstGeom prst="rect">
              <a:avLst/>
            </a:prstGeom>
            <a:noFill/>
          </p:spPr>
          <p:txBody>
            <a:bodyPr wrap="square" rtlCol="0">
              <a:spAutoFit/>
            </a:bodyPr>
            <a:lstStyle/>
            <a:p>
              <a:pPr algn="r"/>
              <a:r>
                <a:rPr lang="en-GB" sz="900" dirty="0">
                  <a:solidFill>
                    <a:srgbClr val="0000FF"/>
                  </a:solidFill>
                </a:rPr>
                <a:t>Spiral of initiatives</a:t>
              </a:r>
              <a:endParaRPr lang="en-GB" sz="900" i="1" dirty="0">
                <a:solidFill>
                  <a:srgbClr val="0000FF"/>
                </a:solidFill>
              </a:endParaRPr>
            </a:p>
          </p:txBody>
        </p:sp>
        <p:sp>
          <p:nvSpPr>
            <p:cNvPr id="9" name="Actieknop: Vooruit of Volgende 8">
              <a:hlinkClick r:id="rId9" highlightClick="1"/>
              <a:extLst>
                <a:ext uri="{FF2B5EF4-FFF2-40B4-BE49-F238E27FC236}">
                  <a16:creationId xmlns:a16="http://schemas.microsoft.com/office/drawing/2014/main" id="{F986069F-E892-7027-E3C6-A17426FDAB0D}"/>
                </a:ext>
              </a:extLst>
            </p:cNvPr>
            <p:cNvSpPr/>
            <p:nvPr/>
          </p:nvSpPr>
          <p:spPr>
            <a:xfrm>
              <a:off x="3612182" y="6462460"/>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81625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F8DC8996-D09B-7B9E-8BE8-B9C1B7FEE3DF}"/>
              </a:ext>
            </a:extLst>
          </p:cNvPr>
          <p:cNvGrpSpPr/>
          <p:nvPr/>
        </p:nvGrpSpPr>
        <p:grpSpPr>
          <a:xfrm>
            <a:off x="-53387" y="0"/>
            <a:ext cx="12125239" cy="6858000"/>
            <a:chOff x="-53387" y="0"/>
            <a:chExt cx="12125239"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rId4" action="ppaction://hlinksldjump"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2414444" cy="369332"/>
            </a:xfrm>
            <a:prstGeom prst="rect">
              <a:avLst/>
            </a:prstGeom>
            <a:noFill/>
          </p:spPr>
          <p:txBody>
            <a:bodyPr wrap="none" rtlCol="0">
              <a:spAutoFit/>
            </a:bodyPr>
            <a:lstStyle/>
            <a:p>
              <a:r>
                <a:rPr lang="en-GB" dirty="0">
                  <a:solidFill>
                    <a:srgbClr val="C00000"/>
                  </a:solidFill>
                </a:rPr>
                <a:t>The Circle of Coherence</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14284" y="3056642"/>
              <a:ext cx="3205684" cy="430887"/>
            </a:xfrm>
            <a:prstGeom prst="rect">
              <a:avLst/>
            </a:prstGeom>
            <a:noFill/>
          </p:spPr>
          <p:txBody>
            <a:bodyPr wrap="square" rtlCol="0">
              <a:spAutoFit/>
            </a:bodyPr>
            <a:lstStyle/>
            <a:p>
              <a:r>
                <a:rPr lang="en-GB" sz="1100" dirty="0"/>
                <a:t>What can you do to increase vital space?</a:t>
              </a:r>
            </a:p>
            <a:p>
              <a:endParaRPr lang="en-GB" sz="1100" dirty="0"/>
            </a:p>
          </p:txBody>
        </p:sp>
        <p:sp>
          <p:nvSpPr>
            <p:cNvPr id="17" name="Tekstvak 16">
              <a:extLst>
                <a:ext uri="{FF2B5EF4-FFF2-40B4-BE49-F238E27FC236}">
                  <a16:creationId xmlns:a16="http://schemas.microsoft.com/office/drawing/2014/main" id="{783D1A09-98F0-4905-B693-EA63EE69D927}"/>
                </a:ext>
              </a:extLst>
            </p:cNvPr>
            <p:cNvSpPr txBox="1"/>
            <p:nvPr/>
          </p:nvSpPr>
          <p:spPr>
            <a:xfrm>
              <a:off x="214284" y="1925178"/>
              <a:ext cx="3539569" cy="938719"/>
            </a:xfrm>
            <a:prstGeom prst="rect">
              <a:avLst/>
            </a:prstGeom>
            <a:solidFill>
              <a:srgbClr val="FFFFCC"/>
            </a:solidFill>
          </p:spPr>
          <p:txBody>
            <a:bodyPr wrap="square" rtlCol="0">
              <a:spAutoFit/>
            </a:bodyPr>
            <a:lstStyle/>
            <a:p>
              <a:r>
                <a:rPr lang="en-GB" sz="1100" dirty="0"/>
                <a:t>If there is </a:t>
              </a:r>
              <a:r>
                <a:rPr lang="en-GB" sz="1100" b="1" dirty="0">
                  <a:solidFill>
                    <a:srgbClr val="7030A0"/>
                  </a:solidFill>
                </a:rPr>
                <a:t>VITAL SPACE </a:t>
              </a:r>
              <a:r>
                <a:rPr lang="en-GB" sz="1100" dirty="0"/>
                <a:t>in a network if you feel free to do what you want to do in relation to others. You feel meaningful and safe. There is space for curiosity and creativity. You dare to try out, to fail and to learn. </a:t>
              </a:r>
            </a:p>
            <a:p>
              <a:r>
                <a:rPr lang="en-GB" sz="1100" i="1" dirty="0">
                  <a:solidFill>
                    <a:srgbClr val="C00000"/>
                  </a:solidFill>
                </a:rPr>
                <a:t>Vital space is energising</a:t>
              </a:r>
              <a:r>
                <a:rPr lang="en-GB" sz="1100" dirty="0"/>
                <a:t>.</a:t>
              </a:r>
            </a:p>
          </p:txBody>
        </p:sp>
        <p:sp>
          <p:nvSpPr>
            <p:cNvPr id="24" name="Rechthoek 23">
              <a:extLst>
                <a:ext uri="{FF2B5EF4-FFF2-40B4-BE49-F238E27FC236}">
                  <a16:creationId xmlns:a16="http://schemas.microsoft.com/office/drawing/2014/main" id="{76FA9631-82E4-4017-8A33-F440E83025F4}"/>
                </a:ext>
              </a:extLst>
            </p:cNvPr>
            <p:cNvSpPr/>
            <p:nvPr/>
          </p:nvSpPr>
          <p:spPr>
            <a:xfrm>
              <a:off x="179215" y="3413812"/>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25" name="Tekstvak 24">
              <a:extLst>
                <a:ext uri="{FF2B5EF4-FFF2-40B4-BE49-F238E27FC236}">
                  <a16:creationId xmlns:a16="http://schemas.microsoft.com/office/drawing/2014/main" id="{DCAE097B-56B2-42D9-B275-A6E951D3F4E1}"/>
                </a:ext>
              </a:extLst>
            </p:cNvPr>
            <p:cNvSpPr txBox="1"/>
            <p:nvPr/>
          </p:nvSpPr>
          <p:spPr>
            <a:xfrm>
              <a:off x="485217" y="3563217"/>
              <a:ext cx="3205684" cy="430887"/>
            </a:xfrm>
            <a:prstGeom prst="rect">
              <a:avLst/>
            </a:prstGeom>
            <a:noFill/>
          </p:spPr>
          <p:txBody>
            <a:bodyPr wrap="square" rtlCol="0">
              <a:spAutoFit/>
            </a:bodyPr>
            <a:lstStyle/>
            <a:p>
              <a:r>
                <a:rPr lang="en-GB" sz="1100" b="1" dirty="0">
                  <a:solidFill>
                    <a:srgbClr val="C00000"/>
                  </a:solidFill>
                </a:rPr>
                <a:t>Enhance constructive interaction patterns</a:t>
              </a:r>
            </a:p>
            <a:p>
              <a:endParaRPr lang="en-GB" sz="1100" dirty="0"/>
            </a:p>
          </p:txBody>
        </p:sp>
        <p:sp>
          <p:nvSpPr>
            <p:cNvPr id="26" name="Rechthoek 25">
              <a:extLst>
                <a:ext uri="{FF2B5EF4-FFF2-40B4-BE49-F238E27FC236}">
                  <a16:creationId xmlns:a16="http://schemas.microsoft.com/office/drawing/2014/main" id="{AB664B16-2952-4332-849B-C355C50ED941}"/>
                </a:ext>
              </a:extLst>
            </p:cNvPr>
            <p:cNvSpPr/>
            <p:nvPr/>
          </p:nvSpPr>
          <p:spPr>
            <a:xfrm>
              <a:off x="171182" y="4002778"/>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27" name="Rechthoek 26">
              <a:extLst>
                <a:ext uri="{FF2B5EF4-FFF2-40B4-BE49-F238E27FC236}">
                  <a16:creationId xmlns:a16="http://schemas.microsoft.com/office/drawing/2014/main" id="{1B064BE6-C78B-408F-A074-290DB616068A}"/>
                </a:ext>
              </a:extLst>
            </p:cNvPr>
            <p:cNvSpPr/>
            <p:nvPr/>
          </p:nvSpPr>
          <p:spPr>
            <a:xfrm>
              <a:off x="179215" y="4693424"/>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3</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Tekstvak 27">
              <a:extLst>
                <a:ext uri="{FF2B5EF4-FFF2-40B4-BE49-F238E27FC236}">
                  <a16:creationId xmlns:a16="http://schemas.microsoft.com/office/drawing/2014/main" id="{5A6C25E7-616D-4674-95D8-BA5371EE5B74}"/>
                </a:ext>
              </a:extLst>
            </p:cNvPr>
            <p:cNvSpPr txBox="1"/>
            <p:nvPr/>
          </p:nvSpPr>
          <p:spPr>
            <a:xfrm>
              <a:off x="8866168" y="493995"/>
              <a:ext cx="3205684" cy="1600438"/>
            </a:xfrm>
            <a:prstGeom prst="rect">
              <a:avLst/>
            </a:prstGeom>
            <a:noFill/>
          </p:spPr>
          <p:txBody>
            <a:bodyPr wrap="square" rtlCol="0">
              <a:spAutoFit/>
            </a:bodyPr>
            <a:lstStyle/>
            <a:p>
              <a:r>
                <a:rPr lang="en-GB" sz="1100" b="1" dirty="0">
                  <a:solidFill>
                    <a:srgbClr val="C00000"/>
                  </a:solidFill>
                </a:rPr>
                <a:t>What’s in it for me? </a:t>
              </a:r>
            </a:p>
            <a:p>
              <a:pPr>
                <a:spcAft>
                  <a:spcPts val="600"/>
                </a:spcAft>
              </a:pPr>
              <a:r>
                <a:rPr lang="en-GB" sz="1100" dirty="0"/>
                <a:t>If the balance between give and take is positive, people become more collaborative, and the benefits increase.</a:t>
              </a:r>
            </a:p>
            <a:p>
              <a:pPr>
                <a:spcAft>
                  <a:spcPts val="600"/>
                </a:spcAft>
              </a:pPr>
              <a:r>
                <a:rPr lang="en-GB" sz="1100" i="1" dirty="0"/>
                <a:t>You can stimulate that people find ambitions they share, and make sure that the costs and benefits are shared in a satisfactory manner.</a:t>
              </a:r>
              <a:r>
                <a:rPr lang="en-GB" sz="1100" dirty="0"/>
                <a:t> </a:t>
              </a:r>
            </a:p>
            <a:p>
              <a:endParaRPr lang="en-GB" sz="1100" dirty="0"/>
            </a:p>
          </p:txBody>
        </p:sp>
        <p:sp>
          <p:nvSpPr>
            <p:cNvPr id="29" name="Tekstvak 28">
              <a:extLst>
                <a:ext uri="{FF2B5EF4-FFF2-40B4-BE49-F238E27FC236}">
                  <a16:creationId xmlns:a16="http://schemas.microsoft.com/office/drawing/2014/main" id="{30A718BE-2659-4492-836F-455BC5B119DA}"/>
                </a:ext>
              </a:extLst>
            </p:cNvPr>
            <p:cNvSpPr txBox="1"/>
            <p:nvPr/>
          </p:nvSpPr>
          <p:spPr>
            <a:xfrm>
              <a:off x="8866168" y="4281909"/>
              <a:ext cx="3205684" cy="1600438"/>
            </a:xfrm>
            <a:prstGeom prst="rect">
              <a:avLst/>
            </a:prstGeom>
            <a:noFill/>
          </p:spPr>
          <p:txBody>
            <a:bodyPr wrap="square" rtlCol="0">
              <a:spAutoFit/>
            </a:bodyPr>
            <a:lstStyle/>
            <a:p>
              <a:r>
                <a:rPr lang="en-GB" sz="1100" b="1" dirty="0">
                  <a:solidFill>
                    <a:srgbClr val="C00000"/>
                  </a:solidFill>
                </a:rPr>
                <a:t>Can we disagree? </a:t>
              </a:r>
            </a:p>
            <a:p>
              <a:pPr>
                <a:spcAft>
                  <a:spcPts val="600"/>
                </a:spcAft>
              </a:pPr>
              <a:r>
                <a:rPr lang="en-GB" sz="1100" dirty="0"/>
                <a:t>People need to know if their qualities are being acknowledged, and if the collaboration is strong enough to allow for disagreements. </a:t>
              </a:r>
            </a:p>
            <a:p>
              <a:pPr>
                <a:spcAft>
                  <a:spcPts val="600"/>
                </a:spcAft>
              </a:pPr>
              <a:r>
                <a:rPr lang="en-GB" sz="1100" i="1" dirty="0"/>
                <a:t>You can stimulate that people challenge each other in a respectful manner, and thus discover strengths and weaknesses.</a:t>
              </a:r>
              <a:endParaRPr lang="en-GB" sz="1100" dirty="0"/>
            </a:p>
            <a:p>
              <a:endParaRPr lang="en-GB" sz="1100" dirty="0"/>
            </a:p>
          </p:txBody>
        </p:sp>
        <p:sp>
          <p:nvSpPr>
            <p:cNvPr id="30" name="Tekstvak 29">
              <a:extLst>
                <a:ext uri="{FF2B5EF4-FFF2-40B4-BE49-F238E27FC236}">
                  <a16:creationId xmlns:a16="http://schemas.microsoft.com/office/drawing/2014/main" id="{DEFBE226-1B55-430A-9E63-20C02633135C}"/>
                </a:ext>
              </a:extLst>
            </p:cNvPr>
            <p:cNvSpPr txBox="1"/>
            <p:nvPr/>
          </p:nvSpPr>
          <p:spPr>
            <a:xfrm>
              <a:off x="4323384" y="4315004"/>
              <a:ext cx="3205684" cy="1431161"/>
            </a:xfrm>
            <a:prstGeom prst="rect">
              <a:avLst/>
            </a:prstGeom>
            <a:noFill/>
          </p:spPr>
          <p:txBody>
            <a:bodyPr wrap="square" rtlCol="0">
              <a:spAutoFit/>
            </a:bodyPr>
            <a:lstStyle/>
            <a:p>
              <a:r>
                <a:rPr lang="en-GB" sz="1100" b="1" dirty="0">
                  <a:solidFill>
                    <a:srgbClr val="C00000"/>
                  </a:solidFill>
                </a:rPr>
                <a:t>What are our rules and tasks? </a:t>
              </a:r>
            </a:p>
            <a:p>
              <a:pPr>
                <a:spcAft>
                  <a:spcPts val="600"/>
                </a:spcAft>
              </a:pPr>
              <a:r>
                <a:rPr lang="en-GB" sz="1100" dirty="0"/>
                <a:t>People need clarity about who takes responsibility for which tasks, and about procedures and rules in order to streamline the collaboration.</a:t>
              </a:r>
            </a:p>
            <a:p>
              <a:pPr>
                <a:spcAft>
                  <a:spcPts val="600"/>
                </a:spcAft>
              </a:pPr>
              <a:r>
                <a:rPr lang="en-GB" sz="1100" i="1" dirty="0"/>
                <a:t>You can stimulate that people agree on Who, What, When, How and Why. </a:t>
              </a:r>
              <a:endParaRPr lang="en-GB" sz="1100" dirty="0"/>
            </a:p>
            <a:p>
              <a:endParaRPr lang="en-GB" sz="1100" dirty="0"/>
            </a:p>
          </p:txBody>
        </p:sp>
        <p:sp>
          <p:nvSpPr>
            <p:cNvPr id="31" name="Tekstvak 30">
              <a:extLst>
                <a:ext uri="{FF2B5EF4-FFF2-40B4-BE49-F238E27FC236}">
                  <a16:creationId xmlns:a16="http://schemas.microsoft.com/office/drawing/2014/main" id="{6A10EEB2-4AB1-4555-B93F-3D713EFC27C2}"/>
                </a:ext>
              </a:extLst>
            </p:cNvPr>
            <p:cNvSpPr txBox="1"/>
            <p:nvPr/>
          </p:nvSpPr>
          <p:spPr>
            <a:xfrm>
              <a:off x="4323384" y="500574"/>
              <a:ext cx="3205684" cy="1846659"/>
            </a:xfrm>
            <a:prstGeom prst="rect">
              <a:avLst/>
            </a:prstGeom>
            <a:noFill/>
          </p:spPr>
          <p:txBody>
            <a:bodyPr wrap="square" rtlCol="0">
              <a:spAutoFit/>
            </a:bodyPr>
            <a:lstStyle/>
            <a:p>
              <a:r>
                <a:rPr lang="en-GB" sz="1100" b="1" dirty="0">
                  <a:solidFill>
                    <a:srgbClr val="C00000"/>
                  </a:solidFill>
                </a:rPr>
                <a:t>What can we learn from and with each other? </a:t>
              </a:r>
            </a:p>
            <a:p>
              <a:pPr>
                <a:spcAft>
                  <a:spcPts val="600"/>
                </a:spcAft>
              </a:pPr>
              <a:r>
                <a:rPr lang="en-GB" sz="1100" dirty="0"/>
                <a:t>Progress is made when people are really curious for what they can learn from others, and welcome new learning experiences.  </a:t>
              </a:r>
            </a:p>
            <a:p>
              <a:pPr>
                <a:spcAft>
                  <a:spcPts val="600"/>
                </a:spcAft>
              </a:pPr>
              <a:r>
                <a:rPr lang="en-GB" sz="1100" i="1" dirty="0"/>
                <a:t>You can stimulate that people listen to each other, take risks and allow for failure.</a:t>
              </a:r>
            </a:p>
            <a:p>
              <a:pPr>
                <a:spcAft>
                  <a:spcPts val="600"/>
                </a:spcAft>
              </a:pPr>
              <a:r>
                <a:rPr lang="en-GB" sz="1100" i="1" dirty="0"/>
                <a:t>As soon as the other patterns no longer call for attention, the pattern of dialogue will emerge.</a:t>
              </a:r>
              <a:endParaRPr lang="en-GB" sz="1100" dirty="0"/>
            </a:p>
            <a:p>
              <a:endParaRPr lang="en-GB" sz="1100" dirty="0"/>
            </a:p>
          </p:txBody>
        </p:sp>
        <p:sp>
          <p:nvSpPr>
            <p:cNvPr id="32" name="Actieknop: Vooruit of Volgende 31">
              <a:hlinkClick r:id="rId5" action="ppaction://hlinksldjump" highlightClick="1"/>
              <a:extLst>
                <a:ext uri="{FF2B5EF4-FFF2-40B4-BE49-F238E27FC236}">
                  <a16:creationId xmlns:a16="http://schemas.microsoft.com/office/drawing/2014/main" id="{E680FB72-6525-4C72-B624-E62AD744B1CA}"/>
                </a:ext>
              </a:extLst>
            </p:cNvPr>
            <p:cNvSpPr/>
            <p:nvPr/>
          </p:nvSpPr>
          <p:spPr>
            <a:xfrm>
              <a:off x="582832" y="415837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eknop: Vooruit of Volgende 32">
              <a:hlinkClick r:id="rId6" action="ppaction://hlinksldjump" highlightClick="1"/>
              <a:extLst>
                <a:ext uri="{FF2B5EF4-FFF2-40B4-BE49-F238E27FC236}">
                  <a16:creationId xmlns:a16="http://schemas.microsoft.com/office/drawing/2014/main" id="{E65AA9F3-4603-4EA1-9F56-08C4DABA0911}"/>
                </a:ext>
              </a:extLst>
            </p:cNvPr>
            <p:cNvSpPr/>
            <p:nvPr/>
          </p:nvSpPr>
          <p:spPr>
            <a:xfrm>
              <a:off x="590865" y="4831710"/>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kstvak 33">
              <a:extLst>
                <a:ext uri="{FF2B5EF4-FFF2-40B4-BE49-F238E27FC236}">
                  <a16:creationId xmlns:a16="http://schemas.microsoft.com/office/drawing/2014/main" id="{8DB53FBB-1FA9-48DB-9A29-ADF59253C232}"/>
                </a:ext>
              </a:extLst>
            </p:cNvPr>
            <p:cNvSpPr txBox="1"/>
            <p:nvPr/>
          </p:nvSpPr>
          <p:spPr>
            <a:xfrm>
              <a:off x="193399" y="6459830"/>
              <a:ext cx="3535680" cy="230832"/>
            </a:xfrm>
            <a:prstGeom prst="rect">
              <a:avLst/>
            </a:prstGeom>
            <a:noFill/>
          </p:spPr>
          <p:txBody>
            <a:bodyPr wrap="square" rtlCol="0">
              <a:spAutoFit/>
            </a:bodyPr>
            <a:lstStyle/>
            <a:p>
              <a:r>
                <a:rPr lang="en-GB" sz="900" b="1" dirty="0">
                  <a:solidFill>
                    <a:schemeClr val="accent6">
                      <a:lumMod val="50000"/>
                    </a:schemeClr>
                  </a:solidFill>
                </a:rPr>
                <a:t>Further reading: </a:t>
              </a:r>
              <a:r>
                <a:rPr lang="en-GB" sz="900" dirty="0"/>
                <a:t>Wielinga and </a:t>
              </a:r>
              <a:r>
                <a:rPr lang="en-GB" sz="900" dirty="0" err="1"/>
                <a:t>Robijn</a:t>
              </a:r>
              <a:r>
                <a:rPr lang="en-GB" sz="900" dirty="0"/>
                <a:t> 2020: </a:t>
              </a:r>
              <a:r>
                <a:rPr lang="en-GB" sz="900" i="1" dirty="0"/>
                <a:t>Energising Networks </a:t>
              </a:r>
              <a:r>
                <a:rPr lang="en-GB" sz="900" dirty="0"/>
                <a:t>p.129</a:t>
              </a:r>
            </a:p>
          </p:txBody>
        </p:sp>
        <p:grpSp>
          <p:nvGrpSpPr>
            <p:cNvPr id="47" name="Groep 46">
              <a:extLst>
                <a:ext uri="{FF2B5EF4-FFF2-40B4-BE49-F238E27FC236}">
                  <a16:creationId xmlns:a16="http://schemas.microsoft.com/office/drawing/2014/main" id="{11BF3AAE-9BE0-DFE4-C21E-1B64F2F59234}"/>
                </a:ext>
              </a:extLst>
            </p:cNvPr>
            <p:cNvGrpSpPr/>
            <p:nvPr/>
          </p:nvGrpSpPr>
          <p:grpSpPr>
            <a:xfrm>
              <a:off x="5933528" y="1213044"/>
              <a:ext cx="4221491" cy="3570120"/>
              <a:chOff x="5933528" y="1213044"/>
              <a:chExt cx="4221491" cy="3570120"/>
            </a:xfrm>
          </p:grpSpPr>
          <p:grpSp>
            <p:nvGrpSpPr>
              <p:cNvPr id="5" name="Groep 4">
                <a:extLst>
                  <a:ext uri="{FF2B5EF4-FFF2-40B4-BE49-F238E27FC236}">
                    <a16:creationId xmlns:a16="http://schemas.microsoft.com/office/drawing/2014/main" id="{9EEE7025-7775-74CC-38B9-FB4741DF3DC3}"/>
                  </a:ext>
                </a:extLst>
              </p:cNvPr>
              <p:cNvGrpSpPr/>
              <p:nvPr/>
            </p:nvGrpSpPr>
            <p:grpSpPr>
              <a:xfrm>
                <a:off x="6628482" y="1587461"/>
                <a:ext cx="2865822" cy="2865822"/>
                <a:chOff x="3105151" y="1996089"/>
                <a:chExt cx="2865822" cy="2865822"/>
              </a:xfrm>
            </p:grpSpPr>
            <p:grpSp>
              <p:nvGrpSpPr>
                <p:cNvPr id="6" name="Groep 5">
                  <a:extLst>
                    <a:ext uri="{FF2B5EF4-FFF2-40B4-BE49-F238E27FC236}">
                      <a16:creationId xmlns:a16="http://schemas.microsoft.com/office/drawing/2014/main" id="{7B7ED4AA-25FC-2BF6-E9A2-0E57CEC59753}"/>
                    </a:ext>
                  </a:extLst>
                </p:cNvPr>
                <p:cNvGrpSpPr/>
                <p:nvPr/>
              </p:nvGrpSpPr>
              <p:grpSpPr>
                <a:xfrm>
                  <a:off x="3105151" y="1996089"/>
                  <a:ext cx="2865822" cy="2865822"/>
                  <a:chOff x="3105151" y="1996089"/>
                  <a:chExt cx="2865822" cy="2865822"/>
                </a:xfrm>
              </p:grpSpPr>
              <p:sp>
                <p:nvSpPr>
                  <p:cNvPr id="40" name="Ovaal 39">
                    <a:extLst>
                      <a:ext uri="{FF2B5EF4-FFF2-40B4-BE49-F238E27FC236}">
                        <a16:creationId xmlns:a16="http://schemas.microsoft.com/office/drawing/2014/main" id="{9832E603-E37C-A289-B3B2-251EF7DB11C3}"/>
                      </a:ext>
                    </a:extLst>
                  </p:cNvPr>
                  <p:cNvSpPr/>
                  <p:nvPr/>
                </p:nvSpPr>
                <p:spPr>
                  <a:xfrm>
                    <a:off x="3105151" y="1996089"/>
                    <a:ext cx="2865822" cy="2865822"/>
                  </a:xfrm>
                  <a:prstGeom prst="ellipse">
                    <a:avLst/>
                  </a:prstGeom>
                  <a:solidFill>
                    <a:srgbClr val="84A7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1" name="Ovaal 40">
                    <a:extLst>
                      <a:ext uri="{FF2B5EF4-FFF2-40B4-BE49-F238E27FC236}">
                        <a16:creationId xmlns:a16="http://schemas.microsoft.com/office/drawing/2014/main" id="{FC70C0EE-4BF8-622D-1028-BD1A8EB451C9}"/>
                      </a:ext>
                    </a:extLst>
                  </p:cNvPr>
                  <p:cNvSpPr/>
                  <p:nvPr/>
                </p:nvSpPr>
                <p:spPr>
                  <a:xfrm>
                    <a:off x="3383456" y="2274394"/>
                    <a:ext cx="2309211" cy="2309211"/>
                  </a:xfrm>
                  <a:prstGeom prst="ellipse">
                    <a:avLst/>
                  </a:prstGeom>
                  <a:solidFill>
                    <a:srgbClr val="C7D3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2" name="Ovaal 41">
                    <a:extLst>
                      <a:ext uri="{FF2B5EF4-FFF2-40B4-BE49-F238E27FC236}">
                        <a16:creationId xmlns:a16="http://schemas.microsoft.com/office/drawing/2014/main" id="{61769C55-019C-D50F-F906-B14B55DECCC9}"/>
                      </a:ext>
                    </a:extLst>
                  </p:cNvPr>
                  <p:cNvSpPr/>
                  <p:nvPr/>
                </p:nvSpPr>
                <p:spPr>
                  <a:xfrm>
                    <a:off x="3816954" y="2707892"/>
                    <a:ext cx="1442214" cy="144221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cxnSp>
              <p:nvCxnSpPr>
                <p:cNvPr id="18" name="Rechte verbindingslijn 17">
                  <a:extLst>
                    <a:ext uri="{FF2B5EF4-FFF2-40B4-BE49-F238E27FC236}">
                      <a16:creationId xmlns:a16="http://schemas.microsoft.com/office/drawing/2014/main" id="{A61BA2C3-BE60-9524-53A9-857700224908}"/>
                    </a:ext>
                  </a:extLst>
                </p:cNvPr>
                <p:cNvCxnSpPr>
                  <a:cxnSpLocks/>
                  <a:stCxn id="40" idx="0"/>
                  <a:endCxn id="40" idx="4"/>
                </p:cNvCxnSpPr>
                <p:nvPr/>
              </p:nvCxnSpPr>
              <p:spPr>
                <a:xfrm>
                  <a:off x="4538062" y="1996089"/>
                  <a:ext cx="0" cy="28658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72262E11-6D2E-8852-3295-01DE26AB7E1E}"/>
                    </a:ext>
                  </a:extLst>
                </p:cNvPr>
                <p:cNvCxnSpPr>
                  <a:cxnSpLocks/>
                  <a:stCxn id="40" idx="6"/>
                  <a:endCxn id="40" idx="2"/>
                </p:cNvCxnSpPr>
                <p:nvPr/>
              </p:nvCxnSpPr>
              <p:spPr>
                <a:xfrm flipH="1">
                  <a:off x="3105151" y="3429000"/>
                  <a:ext cx="28658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al 38">
                  <a:extLst>
                    <a:ext uri="{FF2B5EF4-FFF2-40B4-BE49-F238E27FC236}">
                      <a16:creationId xmlns:a16="http://schemas.microsoft.com/office/drawing/2014/main" id="{DEC2FD18-9A77-143E-0D04-0ECED93898E3}"/>
                    </a:ext>
                  </a:extLst>
                </p:cNvPr>
                <p:cNvSpPr/>
                <p:nvPr/>
              </p:nvSpPr>
              <p:spPr>
                <a:xfrm>
                  <a:off x="4176499" y="3067437"/>
                  <a:ext cx="723124" cy="72312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sp>
            <p:nvSpPr>
              <p:cNvPr id="3" name="Tekstvak 2">
                <a:extLst>
                  <a:ext uri="{FF2B5EF4-FFF2-40B4-BE49-F238E27FC236}">
                    <a16:creationId xmlns:a16="http://schemas.microsoft.com/office/drawing/2014/main" id="{3CE2D6D0-FE71-473C-AF98-80F0BBB1E5E9}"/>
                  </a:ext>
                </a:extLst>
              </p:cNvPr>
              <p:cNvSpPr txBox="1"/>
              <p:nvPr/>
            </p:nvSpPr>
            <p:spPr>
              <a:xfrm>
                <a:off x="7790732" y="2789538"/>
                <a:ext cx="545342" cy="461665"/>
              </a:xfrm>
              <a:prstGeom prst="rect">
                <a:avLst/>
              </a:prstGeom>
              <a:noFill/>
            </p:spPr>
            <p:txBody>
              <a:bodyPr wrap="none" rtlCol="0">
                <a:spAutoFit/>
              </a:bodyPr>
              <a:lstStyle/>
              <a:p>
                <a:pPr algn="ctr"/>
                <a:r>
                  <a:rPr lang="en-GB" sz="1200" b="1" dirty="0"/>
                  <a:t>vital</a:t>
                </a:r>
              </a:p>
              <a:p>
                <a:pPr algn="ctr"/>
                <a:r>
                  <a:rPr lang="en-GB" sz="1200" b="1" dirty="0"/>
                  <a:t>space</a:t>
                </a:r>
              </a:p>
            </p:txBody>
          </p:sp>
          <p:sp>
            <p:nvSpPr>
              <p:cNvPr id="19" name="Tekstvak 18">
                <a:extLst>
                  <a:ext uri="{FF2B5EF4-FFF2-40B4-BE49-F238E27FC236}">
                    <a16:creationId xmlns:a16="http://schemas.microsoft.com/office/drawing/2014/main" id="{F610571C-6881-4F33-B337-987A53C5FE63}"/>
                  </a:ext>
                </a:extLst>
              </p:cNvPr>
              <p:cNvSpPr txBox="1"/>
              <p:nvPr/>
            </p:nvSpPr>
            <p:spPr>
              <a:xfrm rot="2700000">
                <a:off x="7707145" y="2538190"/>
                <a:ext cx="1407035" cy="276999"/>
              </a:xfrm>
              <a:prstGeom prst="rect">
                <a:avLst/>
              </a:prstGeom>
              <a:noFill/>
            </p:spPr>
            <p:txBody>
              <a:bodyPr wrap="square">
                <a:spAutoFit/>
              </a:bodyPr>
              <a:lstStyle/>
              <a:p>
                <a:pPr algn="ctr"/>
                <a:r>
                  <a:rPr lang="en-GB" sz="1200" b="1" dirty="0">
                    <a:solidFill>
                      <a:srgbClr val="C00000"/>
                    </a:solidFill>
                  </a:rPr>
                  <a:t>exchange</a:t>
                </a:r>
                <a:endParaRPr lang="en-GB" sz="1200" dirty="0"/>
              </a:p>
            </p:txBody>
          </p:sp>
          <p:sp>
            <p:nvSpPr>
              <p:cNvPr id="20" name="Tekstvak 19">
                <a:extLst>
                  <a:ext uri="{FF2B5EF4-FFF2-40B4-BE49-F238E27FC236}">
                    <a16:creationId xmlns:a16="http://schemas.microsoft.com/office/drawing/2014/main" id="{BAFFCC70-9AA4-4FD4-A3A2-1A33FA893DB8}"/>
                  </a:ext>
                </a:extLst>
              </p:cNvPr>
              <p:cNvSpPr txBox="1"/>
              <p:nvPr/>
            </p:nvSpPr>
            <p:spPr>
              <a:xfrm rot="18900000">
                <a:off x="7678009" y="3203863"/>
                <a:ext cx="1407035" cy="276999"/>
              </a:xfrm>
              <a:prstGeom prst="rect">
                <a:avLst/>
              </a:prstGeom>
              <a:noFill/>
            </p:spPr>
            <p:txBody>
              <a:bodyPr wrap="square">
                <a:spAutoFit/>
              </a:bodyPr>
              <a:lstStyle/>
              <a:p>
                <a:pPr algn="ctr"/>
                <a:r>
                  <a:rPr lang="en-GB" sz="1200" b="1" dirty="0">
                    <a:solidFill>
                      <a:srgbClr val="C00000"/>
                    </a:solidFill>
                  </a:rPr>
                  <a:t>challenge</a:t>
                </a:r>
                <a:endParaRPr lang="en-GB" sz="1200" dirty="0"/>
              </a:p>
            </p:txBody>
          </p:sp>
          <p:sp>
            <p:nvSpPr>
              <p:cNvPr id="21" name="Tekstvak 20">
                <a:extLst>
                  <a:ext uri="{FF2B5EF4-FFF2-40B4-BE49-F238E27FC236}">
                    <a16:creationId xmlns:a16="http://schemas.microsoft.com/office/drawing/2014/main" id="{DD5E3D06-F25B-4EE0-BB4E-5DDF120DD51A}"/>
                  </a:ext>
                </a:extLst>
              </p:cNvPr>
              <p:cNvSpPr txBox="1"/>
              <p:nvPr/>
            </p:nvSpPr>
            <p:spPr>
              <a:xfrm rot="2700000">
                <a:off x="7041763" y="3203137"/>
                <a:ext cx="1407035" cy="276999"/>
              </a:xfrm>
              <a:prstGeom prst="rect">
                <a:avLst/>
              </a:prstGeom>
              <a:noFill/>
            </p:spPr>
            <p:txBody>
              <a:bodyPr wrap="square">
                <a:spAutoFit/>
              </a:bodyPr>
              <a:lstStyle/>
              <a:p>
                <a:pPr algn="ctr"/>
                <a:r>
                  <a:rPr lang="en-GB" sz="1200" b="1" dirty="0">
                    <a:solidFill>
                      <a:srgbClr val="C00000"/>
                    </a:solidFill>
                  </a:rPr>
                  <a:t>structure</a:t>
                </a:r>
                <a:endParaRPr lang="en-GB" sz="1200" dirty="0"/>
              </a:p>
            </p:txBody>
          </p:sp>
          <p:sp>
            <p:nvSpPr>
              <p:cNvPr id="22" name="Tekstvak 21">
                <a:extLst>
                  <a:ext uri="{FF2B5EF4-FFF2-40B4-BE49-F238E27FC236}">
                    <a16:creationId xmlns:a16="http://schemas.microsoft.com/office/drawing/2014/main" id="{BFB4DB69-0C74-4640-A0E9-A9CED5D652E9}"/>
                  </a:ext>
                </a:extLst>
              </p:cNvPr>
              <p:cNvSpPr txBox="1"/>
              <p:nvPr/>
            </p:nvSpPr>
            <p:spPr>
              <a:xfrm rot="18900000">
                <a:off x="7022223" y="2538190"/>
                <a:ext cx="1407035" cy="276999"/>
              </a:xfrm>
              <a:prstGeom prst="rect">
                <a:avLst/>
              </a:prstGeom>
              <a:noFill/>
            </p:spPr>
            <p:txBody>
              <a:bodyPr wrap="square">
                <a:spAutoFit/>
              </a:bodyPr>
              <a:lstStyle/>
              <a:p>
                <a:pPr algn="ctr"/>
                <a:r>
                  <a:rPr lang="en-GB" sz="1200" b="1" dirty="0">
                    <a:solidFill>
                      <a:srgbClr val="C00000"/>
                    </a:solidFill>
                  </a:rPr>
                  <a:t>dialogue</a:t>
                </a:r>
                <a:endParaRPr lang="en-GB" sz="1200" dirty="0"/>
              </a:p>
            </p:txBody>
          </p:sp>
          <p:sp>
            <p:nvSpPr>
              <p:cNvPr id="43" name="Tekstvak 42">
                <a:extLst>
                  <a:ext uri="{FF2B5EF4-FFF2-40B4-BE49-F238E27FC236}">
                    <a16:creationId xmlns:a16="http://schemas.microsoft.com/office/drawing/2014/main" id="{E4BEAFA0-B1A8-0E84-4AF8-5E8042E9405E}"/>
                  </a:ext>
                </a:extLst>
              </p:cNvPr>
              <p:cNvSpPr txBox="1"/>
              <p:nvPr/>
            </p:nvSpPr>
            <p:spPr>
              <a:xfrm>
                <a:off x="7149613" y="1213044"/>
                <a:ext cx="1848971" cy="307777"/>
              </a:xfrm>
              <a:prstGeom prst="rect">
                <a:avLst/>
              </a:prstGeom>
              <a:noFill/>
            </p:spPr>
            <p:txBody>
              <a:bodyPr wrap="square" rtlCol="0">
                <a:spAutoFit/>
              </a:bodyPr>
              <a:lstStyle/>
              <a:p>
                <a:pPr algn="ctr"/>
                <a:r>
                  <a:rPr lang="en-GB" sz="1400" b="1" dirty="0">
                    <a:solidFill>
                      <a:srgbClr val="84A714"/>
                    </a:solidFill>
                  </a:rPr>
                  <a:t>Similarities</a:t>
                </a:r>
              </a:p>
            </p:txBody>
          </p:sp>
          <p:sp>
            <p:nvSpPr>
              <p:cNvPr id="44" name="Tekstvak 43">
                <a:extLst>
                  <a:ext uri="{FF2B5EF4-FFF2-40B4-BE49-F238E27FC236}">
                    <a16:creationId xmlns:a16="http://schemas.microsoft.com/office/drawing/2014/main" id="{7B5BC8F9-B646-892C-1200-7EBC2F005024}"/>
                  </a:ext>
                </a:extLst>
              </p:cNvPr>
              <p:cNvSpPr txBox="1"/>
              <p:nvPr/>
            </p:nvSpPr>
            <p:spPr>
              <a:xfrm>
                <a:off x="7149613" y="4475387"/>
                <a:ext cx="1848971" cy="307777"/>
              </a:xfrm>
              <a:prstGeom prst="rect">
                <a:avLst/>
              </a:prstGeom>
              <a:noFill/>
            </p:spPr>
            <p:txBody>
              <a:bodyPr wrap="square" rtlCol="0">
                <a:spAutoFit/>
              </a:bodyPr>
              <a:lstStyle/>
              <a:p>
                <a:pPr algn="ctr"/>
                <a:r>
                  <a:rPr lang="en-GB" sz="1400" b="1" dirty="0">
                    <a:solidFill>
                      <a:srgbClr val="84A714"/>
                    </a:solidFill>
                  </a:rPr>
                  <a:t>Differences</a:t>
                </a:r>
              </a:p>
            </p:txBody>
          </p:sp>
          <p:sp>
            <p:nvSpPr>
              <p:cNvPr id="45" name="Tekstvak 44">
                <a:extLst>
                  <a:ext uri="{FF2B5EF4-FFF2-40B4-BE49-F238E27FC236}">
                    <a16:creationId xmlns:a16="http://schemas.microsoft.com/office/drawing/2014/main" id="{195A62E5-6200-FF4B-7321-3FB543D25E8C}"/>
                  </a:ext>
                </a:extLst>
              </p:cNvPr>
              <p:cNvSpPr txBox="1"/>
              <p:nvPr/>
            </p:nvSpPr>
            <p:spPr>
              <a:xfrm>
                <a:off x="5933528" y="2862702"/>
                <a:ext cx="886542" cy="307778"/>
              </a:xfrm>
              <a:prstGeom prst="rect">
                <a:avLst/>
              </a:prstGeom>
              <a:noFill/>
            </p:spPr>
            <p:txBody>
              <a:bodyPr wrap="square" rtlCol="0">
                <a:spAutoFit/>
              </a:bodyPr>
              <a:lstStyle/>
              <a:p>
                <a:pPr algn="ctr"/>
                <a:r>
                  <a:rPr lang="en-GB" sz="1400" b="1" dirty="0">
                    <a:solidFill>
                      <a:srgbClr val="84A714"/>
                    </a:solidFill>
                  </a:rPr>
                  <a:t>WE</a:t>
                </a:r>
              </a:p>
            </p:txBody>
          </p:sp>
          <p:sp>
            <p:nvSpPr>
              <p:cNvPr id="46" name="Tekstvak 45">
                <a:extLst>
                  <a:ext uri="{FF2B5EF4-FFF2-40B4-BE49-F238E27FC236}">
                    <a16:creationId xmlns:a16="http://schemas.microsoft.com/office/drawing/2014/main" id="{58F4DB4E-04E1-830C-9884-30E61BCE2317}"/>
                  </a:ext>
                </a:extLst>
              </p:cNvPr>
              <p:cNvSpPr txBox="1"/>
              <p:nvPr/>
            </p:nvSpPr>
            <p:spPr>
              <a:xfrm>
                <a:off x="9268477" y="2862702"/>
                <a:ext cx="886542" cy="307778"/>
              </a:xfrm>
              <a:prstGeom prst="rect">
                <a:avLst/>
              </a:prstGeom>
              <a:noFill/>
            </p:spPr>
            <p:txBody>
              <a:bodyPr wrap="square" rtlCol="0">
                <a:spAutoFit/>
              </a:bodyPr>
              <a:lstStyle/>
              <a:p>
                <a:pPr algn="ctr"/>
                <a:r>
                  <a:rPr lang="en-GB" sz="1400" b="1" dirty="0">
                    <a:solidFill>
                      <a:srgbClr val="84A714"/>
                    </a:solidFill>
                  </a:rPr>
                  <a:t>ME</a:t>
                </a:r>
              </a:p>
            </p:txBody>
          </p:sp>
        </p:grpSp>
        <p:grpSp>
          <p:nvGrpSpPr>
            <p:cNvPr id="16" name="Groep 15">
              <a:extLst>
                <a:ext uri="{FF2B5EF4-FFF2-40B4-BE49-F238E27FC236}">
                  <a16:creationId xmlns:a16="http://schemas.microsoft.com/office/drawing/2014/main" id="{065CCB43-CEB4-9348-C89F-BFB72059EF10}"/>
                </a:ext>
              </a:extLst>
            </p:cNvPr>
            <p:cNvGrpSpPr/>
            <p:nvPr/>
          </p:nvGrpSpPr>
          <p:grpSpPr>
            <a:xfrm>
              <a:off x="9451978" y="6236873"/>
              <a:ext cx="2546623" cy="497355"/>
              <a:chOff x="9364770" y="5633669"/>
              <a:chExt cx="2546623" cy="497355"/>
            </a:xfrm>
          </p:grpSpPr>
          <p:pic>
            <p:nvPicPr>
              <p:cNvPr id="4" name="Afbeelding 3" descr="Afbeelding met schermopname, multimedia&#10;&#10;Automatisch gegenereerde beschrijving">
                <a:hlinkClick r:id="rId7"/>
                <a:extLst>
                  <a:ext uri="{FF2B5EF4-FFF2-40B4-BE49-F238E27FC236}">
                    <a16:creationId xmlns:a16="http://schemas.microsoft.com/office/drawing/2014/main" id="{46D1CEF6-EC8F-B51A-7E2F-4D8CFF2E5FD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413623" y="5633669"/>
                <a:ext cx="497770" cy="497355"/>
              </a:xfrm>
              <a:prstGeom prst="rect">
                <a:avLst/>
              </a:prstGeom>
            </p:spPr>
          </p:pic>
          <p:sp>
            <p:nvSpPr>
              <p:cNvPr id="12" name="Tekstvak 11">
                <a:extLst>
                  <a:ext uri="{FF2B5EF4-FFF2-40B4-BE49-F238E27FC236}">
                    <a16:creationId xmlns:a16="http://schemas.microsoft.com/office/drawing/2014/main" id="{C6AED043-E684-BE66-905C-438897E58E53}"/>
                  </a:ext>
                </a:extLst>
              </p:cNvPr>
              <p:cNvSpPr txBox="1"/>
              <p:nvPr/>
            </p:nvSpPr>
            <p:spPr>
              <a:xfrm>
                <a:off x="9364770" y="5696136"/>
                <a:ext cx="2057401" cy="369332"/>
              </a:xfrm>
              <a:prstGeom prst="rect">
                <a:avLst/>
              </a:prstGeom>
              <a:noFill/>
            </p:spPr>
            <p:txBody>
              <a:bodyPr wrap="square" rtlCol="0">
                <a:spAutoFit/>
              </a:bodyPr>
              <a:lstStyle/>
              <a:p>
                <a:pPr algn="r"/>
                <a:r>
                  <a:rPr lang="en-GB" sz="900" dirty="0">
                    <a:solidFill>
                      <a:srgbClr val="0000FF"/>
                    </a:solidFill>
                  </a:rPr>
                  <a:t>Circle of Coherence: </a:t>
                </a:r>
              </a:p>
              <a:p>
                <a:pPr algn="r"/>
                <a:r>
                  <a:rPr lang="en-GB" sz="900" dirty="0">
                    <a:solidFill>
                      <a:srgbClr val="0000FF"/>
                    </a:solidFill>
                  </a:rPr>
                  <a:t>Ruth Moser </a:t>
                </a:r>
                <a:endParaRPr lang="en-GB" sz="900" i="1" dirty="0">
                  <a:solidFill>
                    <a:srgbClr val="0000FF"/>
                  </a:solidFill>
                </a:endParaRPr>
              </a:p>
            </p:txBody>
          </p:sp>
        </p:grpSp>
        <p:grpSp>
          <p:nvGrpSpPr>
            <p:cNvPr id="49" name="Groep 48">
              <a:extLst>
                <a:ext uri="{FF2B5EF4-FFF2-40B4-BE49-F238E27FC236}">
                  <a16:creationId xmlns:a16="http://schemas.microsoft.com/office/drawing/2014/main" id="{0A273DC4-51B3-2DED-908D-C2CEB4F98B74}"/>
                </a:ext>
              </a:extLst>
            </p:cNvPr>
            <p:cNvGrpSpPr/>
            <p:nvPr/>
          </p:nvGrpSpPr>
          <p:grpSpPr>
            <a:xfrm>
              <a:off x="9443430" y="5714819"/>
              <a:ext cx="2555171" cy="497355"/>
              <a:chOff x="9364770" y="6174698"/>
              <a:chExt cx="2555171" cy="497355"/>
            </a:xfrm>
          </p:grpSpPr>
          <p:pic>
            <p:nvPicPr>
              <p:cNvPr id="8" name="Afbeelding 7" descr="Afbeelding met schermopname, multimedia&#10;&#10;Automatisch gegenereerde beschrijving">
                <a:hlinkClick r:id="rId10"/>
                <a:extLst>
                  <a:ext uri="{FF2B5EF4-FFF2-40B4-BE49-F238E27FC236}">
                    <a16:creationId xmlns:a16="http://schemas.microsoft.com/office/drawing/2014/main" id="{56273F97-BC9C-442C-2D78-5F8B640E1A2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422171" y="6174698"/>
                <a:ext cx="497770" cy="497355"/>
              </a:xfrm>
              <a:prstGeom prst="rect">
                <a:avLst/>
              </a:prstGeom>
            </p:spPr>
          </p:pic>
          <p:sp>
            <p:nvSpPr>
              <p:cNvPr id="15" name="Tekstvak 14">
                <a:extLst>
                  <a:ext uri="{FF2B5EF4-FFF2-40B4-BE49-F238E27FC236}">
                    <a16:creationId xmlns:a16="http://schemas.microsoft.com/office/drawing/2014/main" id="{908584D4-7A5B-8F68-C977-C57787761C7B}"/>
                  </a:ext>
                </a:extLst>
              </p:cNvPr>
              <p:cNvSpPr txBox="1"/>
              <p:nvPr/>
            </p:nvSpPr>
            <p:spPr>
              <a:xfrm>
                <a:off x="9364770" y="6236873"/>
                <a:ext cx="2057401" cy="369332"/>
              </a:xfrm>
              <a:prstGeom prst="rect">
                <a:avLst/>
              </a:prstGeom>
              <a:noFill/>
            </p:spPr>
            <p:txBody>
              <a:bodyPr wrap="square" rtlCol="0">
                <a:spAutoFit/>
              </a:bodyPr>
              <a:lstStyle/>
              <a:p>
                <a:pPr algn="r"/>
                <a:r>
                  <a:rPr lang="en-GB" sz="900" dirty="0">
                    <a:solidFill>
                      <a:srgbClr val="0000FF"/>
                    </a:solidFill>
                  </a:rPr>
                  <a:t>Circle of Coherence: </a:t>
                </a:r>
              </a:p>
              <a:p>
                <a:pPr algn="r"/>
                <a:r>
                  <a:rPr lang="en-GB" sz="900" dirty="0">
                    <a:solidFill>
                      <a:srgbClr val="0000FF"/>
                    </a:solidFill>
                  </a:rPr>
                  <a:t>Eelke Wielinga and Jana </a:t>
                </a:r>
                <a:r>
                  <a:rPr lang="en-GB" sz="900" dirty="0" err="1">
                    <a:solidFill>
                      <a:srgbClr val="0000FF"/>
                    </a:solidFill>
                  </a:rPr>
                  <a:t>Ziberna</a:t>
                </a:r>
                <a:endParaRPr lang="en-GB" sz="900" i="1" dirty="0">
                  <a:solidFill>
                    <a:srgbClr val="0000FF"/>
                  </a:solidFill>
                </a:endParaRPr>
              </a:p>
            </p:txBody>
          </p:sp>
        </p:grpSp>
      </p:grpSp>
    </p:spTree>
    <p:extLst>
      <p:ext uri="{BB962C8B-B14F-4D97-AF65-F5344CB8AC3E}">
        <p14:creationId xmlns:p14="http://schemas.microsoft.com/office/powerpoint/2010/main" val="2016068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ep 60">
            <a:extLst>
              <a:ext uri="{FF2B5EF4-FFF2-40B4-BE49-F238E27FC236}">
                <a16:creationId xmlns:a16="http://schemas.microsoft.com/office/drawing/2014/main" id="{324CC022-4221-725E-1E0D-B8DB1C87A3F5}"/>
              </a:ext>
            </a:extLst>
          </p:cNvPr>
          <p:cNvGrpSpPr/>
          <p:nvPr/>
        </p:nvGrpSpPr>
        <p:grpSpPr>
          <a:xfrm>
            <a:off x="-53387" y="0"/>
            <a:ext cx="12162173" cy="6858000"/>
            <a:chOff x="-53387" y="0"/>
            <a:chExt cx="12162173"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previous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2414444" cy="369332"/>
            </a:xfrm>
            <a:prstGeom prst="rect">
              <a:avLst/>
            </a:prstGeom>
            <a:noFill/>
          </p:spPr>
          <p:txBody>
            <a:bodyPr wrap="none" rtlCol="0">
              <a:spAutoFit/>
            </a:bodyPr>
            <a:lstStyle/>
            <a:p>
              <a:r>
                <a:rPr lang="en-GB" dirty="0">
                  <a:solidFill>
                    <a:srgbClr val="C00000"/>
                  </a:solidFill>
                </a:rPr>
                <a:t>The Circle of Coherence</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14283" y="2912371"/>
              <a:ext cx="3402677" cy="600164"/>
            </a:xfrm>
            <a:prstGeom prst="rect">
              <a:avLst/>
            </a:prstGeom>
            <a:noFill/>
          </p:spPr>
          <p:txBody>
            <a:bodyPr wrap="square" rtlCol="0">
              <a:spAutoFit/>
            </a:bodyPr>
            <a:lstStyle/>
            <a:p>
              <a:r>
                <a:rPr lang="en-GB" sz="1100" dirty="0"/>
                <a:t>If fear outweighs hope, defensive patterns take over. What can you do?</a:t>
              </a:r>
            </a:p>
            <a:p>
              <a:endParaRPr lang="en-GB" sz="1100" dirty="0"/>
            </a:p>
          </p:txBody>
        </p:sp>
        <p:sp>
          <p:nvSpPr>
            <p:cNvPr id="17" name="Tekstvak 16">
              <a:extLst>
                <a:ext uri="{FF2B5EF4-FFF2-40B4-BE49-F238E27FC236}">
                  <a16:creationId xmlns:a16="http://schemas.microsoft.com/office/drawing/2014/main" id="{783D1A09-98F0-4905-B693-EA63EE69D927}"/>
                </a:ext>
              </a:extLst>
            </p:cNvPr>
            <p:cNvSpPr txBox="1"/>
            <p:nvPr/>
          </p:nvSpPr>
          <p:spPr>
            <a:xfrm>
              <a:off x="214284" y="1925178"/>
              <a:ext cx="3706296" cy="938719"/>
            </a:xfrm>
            <a:prstGeom prst="rect">
              <a:avLst/>
            </a:prstGeom>
            <a:solidFill>
              <a:srgbClr val="FFFFCC"/>
            </a:solidFill>
          </p:spPr>
          <p:txBody>
            <a:bodyPr wrap="square" rtlCol="0">
              <a:spAutoFit/>
            </a:bodyPr>
            <a:lstStyle/>
            <a:p>
              <a:r>
                <a:rPr lang="en-GB" sz="1100" dirty="0"/>
                <a:t>People always balance between hope and fear: </a:t>
              </a:r>
            </a:p>
            <a:p>
              <a:pPr marL="171450" indent="-171450">
                <a:buFont typeface="Wingdings" panose="05000000000000000000" pitchFamily="2" charset="2"/>
                <a:buChar char="Ø"/>
              </a:pPr>
              <a:r>
                <a:rPr lang="en-GB" sz="1100" dirty="0">
                  <a:solidFill>
                    <a:srgbClr val="C00000"/>
                  </a:solidFill>
                </a:rPr>
                <a:t>Hope</a:t>
              </a:r>
              <a:r>
                <a:rPr lang="en-GB" sz="1100" dirty="0"/>
                <a:t> that collaboration will bring benefit, meaningfulness and protection.</a:t>
              </a:r>
            </a:p>
            <a:p>
              <a:pPr marL="171450" indent="-171450">
                <a:buFont typeface="Wingdings" panose="05000000000000000000" pitchFamily="2" charset="2"/>
                <a:buChar char="Ø"/>
              </a:pPr>
              <a:r>
                <a:rPr lang="en-GB" sz="1100" dirty="0">
                  <a:solidFill>
                    <a:srgbClr val="0000FF"/>
                  </a:solidFill>
                </a:rPr>
                <a:t>Fear</a:t>
              </a:r>
              <a:r>
                <a:rPr lang="en-GB" sz="1100" dirty="0"/>
                <a:t> that collaboration will lead to loss of autonomy and abuse of trust.</a:t>
              </a:r>
            </a:p>
          </p:txBody>
        </p:sp>
        <p:sp>
          <p:nvSpPr>
            <p:cNvPr id="24" name="Rechthoek 23">
              <a:extLst>
                <a:ext uri="{FF2B5EF4-FFF2-40B4-BE49-F238E27FC236}">
                  <a16:creationId xmlns:a16="http://schemas.microsoft.com/office/drawing/2014/main" id="{76FA9631-82E4-4017-8A33-F440E83025F4}"/>
                </a:ext>
              </a:extLst>
            </p:cNvPr>
            <p:cNvSpPr/>
            <p:nvPr/>
          </p:nvSpPr>
          <p:spPr>
            <a:xfrm>
              <a:off x="179215" y="3413812"/>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25" name="Tekstvak 24">
              <a:extLst>
                <a:ext uri="{FF2B5EF4-FFF2-40B4-BE49-F238E27FC236}">
                  <a16:creationId xmlns:a16="http://schemas.microsoft.com/office/drawing/2014/main" id="{DCAE097B-56B2-42D9-B275-A6E951D3F4E1}"/>
                </a:ext>
              </a:extLst>
            </p:cNvPr>
            <p:cNvSpPr txBox="1"/>
            <p:nvPr/>
          </p:nvSpPr>
          <p:spPr>
            <a:xfrm>
              <a:off x="485217" y="3563217"/>
              <a:ext cx="3205684" cy="261610"/>
            </a:xfrm>
            <a:prstGeom prst="rect">
              <a:avLst/>
            </a:prstGeom>
            <a:noFill/>
          </p:spPr>
          <p:txBody>
            <a:bodyPr wrap="square" rtlCol="0">
              <a:spAutoFit/>
            </a:bodyPr>
            <a:lstStyle/>
            <a:p>
              <a:r>
                <a:rPr lang="en-GB" sz="1100" b="1" dirty="0">
                  <a:solidFill>
                    <a:srgbClr val="C00000"/>
                  </a:solidFill>
                </a:rPr>
                <a:t>Enhance constructive interaction patterns</a:t>
              </a:r>
              <a:endParaRPr lang="en-GB" sz="1100" dirty="0"/>
            </a:p>
          </p:txBody>
        </p:sp>
        <p:sp>
          <p:nvSpPr>
            <p:cNvPr id="26" name="Rechthoek 25">
              <a:extLst>
                <a:ext uri="{FF2B5EF4-FFF2-40B4-BE49-F238E27FC236}">
                  <a16:creationId xmlns:a16="http://schemas.microsoft.com/office/drawing/2014/main" id="{AB664B16-2952-4332-849B-C355C50ED941}"/>
                </a:ext>
              </a:extLst>
            </p:cNvPr>
            <p:cNvSpPr/>
            <p:nvPr/>
          </p:nvSpPr>
          <p:spPr>
            <a:xfrm>
              <a:off x="171182" y="4002778"/>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27" name="Rechthoek 26">
              <a:extLst>
                <a:ext uri="{FF2B5EF4-FFF2-40B4-BE49-F238E27FC236}">
                  <a16:creationId xmlns:a16="http://schemas.microsoft.com/office/drawing/2014/main" id="{1B064BE6-C78B-408F-A074-290DB616068A}"/>
                </a:ext>
              </a:extLst>
            </p:cNvPr>
            <p:cNvSpPr/>
            <p:nvPr/>
          </p:nvSpPr>
          <p:spPr>
            <a:xfrm>
              <a:off x="179215" y="4693424"/>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3</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Tekstvak 27">
              <a:extLst>
                <a:ext uri="{FF2B5EF4-FFF2-40B4-BE49-F238E27FC236}">
                  <a16:creationId xmlns:a16="http://schemas.microsoft.com/office/drawing/2014/main" id="{5A6C25E7-616D-4674-95D8-BA5371EE5B74}"/>
                </a:ext>
              </a:extLst>
            </p:cNvPr>
            <p:cNvSpPr txBox="1"/>
            <p:nvPr/>
          </p:nvSpPr>
          <p:spPr>
            <a:xfrm>
              <a:off x="9298691" y="398127"/>
              <a:ext cx="2810095" cy="2185214"/>
            </a:xfrm>
            <a:prstGeom prst="rect">
              <a:avLst/>
            </a:prstGeom>
            <a:noFill/>
          </p:spPr>
          <p:txBody>
            <a:bodyPr wrap="square" rtlCol="0">
              <a:spAutoFit/>
            </a:bodyPr>
            <a:lstStyle/>
            <a:p>
              <a:r>
                <a:rPr lang="en-GB" sz="1100" b="1" dirty="0">
                  <a:solidFill>
                    <a:srgbClr val="0000FF"/>
                  </a:solidFill>
                </a:rPr>
                <a:t>I withdraw</a:t>
              </a:r>
            </a:p>
            <a:p>
              <a:pPr>
                <a:spcAft>
                  <a:spcPts val="600"/>
                </a:spcAft>
              </a:pPr>
              <a:r>
                <a:rPr lang="en-GB" sz="1100" dirty="0"/>
                <a:t>If the balance between give and take is negative, people diminish their efforts or withdraw. Or refuse to join in the first place.</a:t>
              </a:r>
            </a:p>
            <a:p>
              <a:pPr>
                <a:spcAft>
                  <a:spcPts val="600"/>
                </a:spcAft>
              </a:pPr>
              <a:r>
                <a:rPr lang="en-GB" sz="1100" dirty="0"/>
                <a:t>They need </a:t>
              </a:r>
              <a:r>
                <a:rPr lang="en-GB" sz="1100" b="1" dirty="0"/>
                <a:t>inspiration</a:t>
              </a:r>
              <a:r>
                <a:rPr lang="en-GB" sz="1100" dirty="0"/>
                <a:t> for making a different choice.</a:t>
              </a:r>
            </a:p>
            <a:p>
              <a:pPr>
                <a:spcAft>
                  <a:spcPts val="600"/>
                </a:spcAft>
              </a:pPr>
              <a:r>
                <a:rPr lang="en-GB" sz="1100" i="1" dirty="0"/>
                <a:t>You can make connection between their ambitions and the aim of the network, and show the possible benefits. You act as an </a:t>
              </a:r>
              <a:r>
                <a:rPr lang="en-GB" sz="1100" b="1" i="1" dirty="0">
                  <a:solidFill>
                    <a:srgbClr val="C00000"/>
                  </a:solidFill>
                </a:rPr>
                <a:t>inspirator.</a:t>
              </a:r>
              <a:endParaRPr lang="en-GB" sz="1100" dirty="0"/>
            </a:p>
            <a:p>
              <a:endParaRPr lang="en-GB" sz="1100" dirty="0"/>
            </a:p>
          </p:txBody>
        </p:sp>
        <p:sp>
          <p:nvSpPr>
            <p:cNvPr id="29" name="Tekstvak 28">
              <a:extLst>
                <a:ext uri="{FF2B5EF4-FFF2-40B4-BE49-F238E27FC236}">
                  <a16:creationId xmlns:a16="http://schemas.microsoft.com/office/drawing/2014/main" id="{30A718BE-2659-4492-836F-455BC5B119DA}"/>
                </a:ext>
              </a:extLst>
            </p:cNvPr>
            <p:cNvSpPr txBox="1"/>
            <p:nvPr/>
          </p:nvSpPr>
          <p:spPr>
            <a:xfrm>
              <a:off x="9308427" y="3789596"/>
              <a:ext cx="2704358" cy="2185214"/>
            </a:xfrm>
            <a:prstGeom prst="rect">
              <a:avLst/>
            </a:prstGeom>
            <a:noFill/>
          </p:spPr>
          <p:txBody>
            <a:bodyPr wrap="square" rtlCol="0">
              <a:spAutoFit/>
            </a:bodyPr>
            <a:lstStyle/>
            <a:p>
              <a:r>
                <a:rPr lang="en-GB" sz="1100" b="1" dirty="0">
                  <a:solidFill>
                    <a:srgbClr val="0000FF"/>
                  </a:solidFill>
                </a:rPr>
                <a:t>I fight for my position</a:t>
              </a:r>
            </a:p>
            <a:p>
              <a:pPr>
                <a:spcAft>
                  <a:spcPts val="600"/>
                </a:spcAft>
              </a:pPr>
              <a:r>
                <a:rPr lang="en-GB" sz="1100" dirty="0"/>
                <a:t>People disagree and fight to have it their way.</a:t>
              </a:r>
            </a:p>
            <a:p>
              <a:pPr>
                <a:spcAft>
                  <a:spcPts val="600"/>
                </a:spcAft>
              </a:pPr>
              <a:r>
                <a:rPr lang="en-GB" sz="1100" dirty="0"/>
                <a:t>They need </a:t>
              </a:r>
              <a:r>
                <a:rPr lang="en-GB" sz="1100" b="1" dirty="0"/>
                <a:t>recognition</a:t>
              </a:r>
              <a:r>
                <a:rPr lang="en-GB" sz="1100" dirty="0"/>
                <a:t> for what is important to them before there is room for negotiation about how to attune within the network. </a:t>
              </a:r>
            </a:p>
            <a:p>
              <a:pPr>
                <a:spcAft>
                  <a:spcPts val="600"/>
                </a:spcAft>
              </a:pPr>
              <a:r>
                <a:rPr lang="en-GB" sz="1100" i="1" dirty="0"/>
                <a:t>You can give recognition and explore possible solutions that do justice to each party in the fight. You act as a </a:t>
              </a:r>
              <a:r>
                <a:rPr lang="en-GB" sz="1100" b="1" i="1" dirty="0">
                  <a:solidFill>
                    <a:srgbClr val="C00000"/>
                  </a:solidFill>
                </a:rPr>
                <a:t>mediator</a:t>
              </a:r>
              <a:r>
                <a:rPr lang="en-GB" sz="1100" i="1" dirty="0"/>
                <a:t>.</a:t>
              </a:r>
              <a:endParaRPr lang="en-GB" sz="1100" dirty="0"/>
            </a:p>
            <a:p>
              <a:endParaRPr lang="en-GB" sz="1100" dirty="0"/>
            </a:p>
          </p:txBody>
        </p:sp>
        <p:sp>
          <p:nvSpPr>
            <p:cNvPr id="30" name="Tekstvak 29">
              <a:extLst>
                <a:ext uri="{FF2B5EF4-FFF2-40B4-BE49-F238E27FC236}">
                  <a16:creationId xmlns:a16="http://schemas.microsoft.com/office/drawing/2014/main" id="{DEFBE226-1B55-430A-9E63-20C02633135C}"/>
                </a:ext>
              </a:extLst>
            </p:cNvPr>
            <p:cNvSpPr txBox="1"/>
            <p:nvPr/>
          </p:nvSpPr>
          <p:spPr>
            <a:xfrm>
              <a:off x="4175539" y="3938445"/>
              <a:ext cx="2719712" cy="2015936"/>
            </a:xfrm>
            <a:prstGeom prst="rect">
              <a:avLst/>
            </a:prstGeom>
            <a:noFill/>
          </p:spPr>
          <p:txBody>
            <a:bodyPr wrap="square" rtlCol="0">
              <a:spAutoFit/>
            </a:bodyPr>
            <a:lstStyle/>
            <a:p>
              <a:r>
                <a:rPr lang="en-GB" sz="1100" b="1" dirty="0">
                  <a:solidFill>
                    <a:srgbClr val="0000FF"/>
                  </a:solidFill>
                </a:rPr>
                <a:t>I don’t dare to move</a:t>
              </a:r>
            </a:p>
            <a:p>
              <a:pPr>
                <a:spcAft>
                  <a:spcPts val="600"/>
                </a:spcAft>
              </a:pPr>
              <a:r>
                <a:rPr lang="en-GB" sz="1100" dirty="0"/>
                <a:t>People disagree, but taking action for improvement is too dangerous. </a:t>
              </a:r>
            </a:p>
            <a:p>
              <a:pPr>
                <a:spcAft>
                  <a:spcPts val="600"/>
                </a:spcAft>
              </a:pPr>
              <a:r>
                <a:rPr lang="en-GB" sz="1100" dirty="0"/>
                <a:t>Both underdog and dominating party are stuck in a pattern of fear. They need </a:t>
              </a:r>
              <a:r>
                <a:rPr lang="en-GB" sz="1100" b="1" dirty="0"/>
                <a:t>safety</a:t>
              </a:r>
              <a:r>
                <a:rPr lang="en-GB" sz="1100" dirty="0"/>
                <a:t>.</a:t>
              </a:r>
            </a:p>
            <a:p>
              <a:pPr>
                <a:spcAft>
                  <a:spcPts val="600"/>
                </a:spcAft>
              </a:pPr>
              <a:r>
                <a:rPr lang="en-GB" sz="1100" i="1" dirty="0"/>
                <a:t>You can create a safe space for experiments at a scale that is acceptable for all parties in the network. In leading these experiments, you act as a </a:t>
              </a:r>
              <a:r>
                <a:rPr lang="en-GB" sz="1100" b="1" i="1" dirty="0">
                  <a:solidFill>
                    <a:srgbClr val="C00000"/>
                  </a:solidFill>
                </a:rPr>
                <a:t>researcher</a:t>
              </a:r>
              <a:r>
                <a:rPr lang="en-GB" sz="1100" i="1" dirty="0"/>
                <a:t>. </a:t>
              </a:r>
              <a:endParaRPr lang="en-GB" sz="1100" dirty="0"/>
            </a:p>
            <a:p>
              <a:endParaRPr lang="en-GB" sz="1100" dirty="0"/>
            </a:p>
          </p:txBody>
        </p:sp>
        <p:sp>
          <p:nvSpPr>
            <p:cNvPr id="31" name="Tekstvak 30">
              <a:extLst>
                <a:ext uri="{FF2B5EF4-FFF2-40B4-BE49-F238E27FC236}">
                  <a16:creationId xmlns:a16="http://schemas.microsoft.com/office/drawing/2014/main" id="{6A10EEB2-4AB1-4555-B93F-3D713EFC27C2}"/>
                </a:ext>
              </a:extLst>
            </p:cNvPr>
            <p:cNvSpPr txBox="1"/>
            <p:nvPr/>
          </p:nvSpPr>
          <p:spPr>
            <a:xfrm>
              <a:off x="4180293" y="398127"/>
              <a:ext cx="2687007" cy="2185214"/>
            </a:xfrm>
            <a:prstGeom prst="rect">
              <a:avLst/>
            </a:prstGeom>
            <a:noFill/>
          </p:spPr>
          <p:txBody>
            <a:bodyPr wrap="square" rtlCol="0">
              <a:spAutoFit/>
            </a:bodyPr>
            <a:lstStyle/>
            <a:p>
              <a:r>
                <a:rPr lang="en-GB" sz="1100" b="1" dirty="0">
                  <a:solidFill>
                    <a:srgbClr val="0000FF"/>
                  </a:solidFill>
                </a:rPr>
                <a:t>We agree too much</a:t>
              </a:r>
            </a:p>
            <a:p>
              <a:pPr>
                <a:spcAft>
                  <a:spcPts val="600"/>
                </a:spcAft>
              </a:pPr>
              <a:r>
                <a:rPr lang="en-GB" sz="1100" dirty="0"/>
                <a:t>People feel safe and protected by the network, and don’t allow for critics and dissonant views. This limits the space for experimenting, learning and growth. </a:t>
              </a:r>
            </a:p>
            <a:p>
              <a:pPr>
                <a:spcAft>
                  <a:spcPts val="600"/>
                </a:spcAft>
              </a:pPr>
              <a:r>
                <a:rPr lang="en-GB" sz="1100" dirty="0"/>
                <a:t>They need a </a:t>
              </a:r>
              <a:r>
                <a:rPr lang="en-GB" sz="1100" b="1" dirty="0"/>
                <a:t>shake up </a:t>
              </a:r>
              <a:r>
                <a:rPr lang="en-GB" sz="1100" dirty="0"/>
                <a:t>in order to allow space for what most of them feel by intuition but do not dare to express.</a:t>
              </a:r>
            </a:p>
            <a:p>
              <a:pPr>
                <a:spcAft>
                  <a:spcPts val="600"/>
                </a:spcAft>
              </a:pPr>
              <a:r>
                <a:rPr lang="en-GB" sz="1100" i="1" dirty="0"/>
                <a:t>You can make provocations in a humorous but respectful way. You act as a </a:t>
              </a:r>
              <a:r>
                <a:rPr lang="en-GB" sz="1100" b="1" i="1" dirty="0">
                  <a:solidFill>
                    <a:srgbClr val="C00000"/>
                  </a:solidFill>
                </a:rPr>
                <a:t>joker</a:t>
              </a:r>
              <a:r>
                <a:rPr lang="en-GB" sz="1100" i="1" dirty="0"/>
                <a:t>.</a:t>
              </a:r>
              <a:endParaRPr lang="en-GB" sz="1100" dirty="0"/>
            </a:p>
            <a:p>
              <a:endParaRPr lang="en-GB" sz="1100" dirty="0"/>
            </a:p>
          </p:txBody>
        </p:sp>
        <p:sp>
          <p:nvSpPr>
            <p:cNvPr id="33" name="Actieknop: Vooruit of Volgende 32">
              <a:hlinkClick r:id="rId4" action="ppaction://hlinksldjump" highlightClick="1"/>
              <a:extLst>
                <a:ext uri="{FF2B5EF4-FFF2-40B4-BE49-F238E27FC236}">
                  <a16:creationId xmlns:a16="http://schemas.microsoft.com/office/drawing/2014/main" id="{E65AA9F3-4603-4EA1-9F56-08C4DABA0911}"/>
                </a:ext>
              </a:extLst>
            </p:cNvPr>
            <p:cNvSpPr/>
            <p:nvPr/>
          </p:nvSpPr>
          <p:spPr>
            <a:xfrm>
              <a:off x="590865" y="4831710"/>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kstvak 33">
              <a:extLst>
                <a:ext uri="{FF2B5EF4-FFF2-40B4-BE49-F238E27FC236}">
                  <a16:creationId xmlns:a16="http://schemas.microsoft.com/office/drawing/2014/main" id="{8DB53FBB-1FA9-48DB-9A29-ADF59253C232}"/>
                </a:ext>
              </a:extLst>
            </p:cNvPr>
            <p:cNvSpPr txBox="1"/>
            <p:nvPr/>
          </p:nvSpPr>
          <p:spPr>
            <a:xfrm>
              <a:off x="193399" y="6459830"/>
              <a:ext cx="3535680" cy="230832"/>
            </a:xfrm>
            <a:prstGeom prst="rect">
              <a:avLst/>
            </a:prstGeom>
            <a:noFill/>
          </p:spPr>
          <p:txBody>
            <a:bodyPr wrap="square" rtlCol="0">
              <a:spAutoFit/>
            </a:bodyPr>
            <a:lstStyle/>
            <a:p>
              <a:r>
                <a:rPr lang="en-GB" sz="900" b="1" dirty="0">
                  <a:solidFill>
                    <a:schemeClr val="accent6">
                      <a:lumMod val="50000"/>
                    </a:schemeClr>
                  </a:solidFill>
                </a:rPr>
                <a:t>Further reading: </a:t>
              </a:r>
              <a:r>
                <a:rPr lang="en-GB" sz="900" dirty="0"/>
                <a:t>Wielinga and </a:t>
              </a:r>
              <a:r>
                <a:rPr lang="en-GB" sz="900" dirty="0" err="1"/>
                <a:t>Robijn</a:t>
              </a:r>
              <a:r>
                <a:rPr lang="en-GB" sz="900" dirty="0"/>
                <a:t> 2020: </a:t>
              </a:r>
              <a:r>
                <a:rPr lang="en-GB" sz="900" i="1" dirty="0"/>
                <a:t>Energising Networks </a:t>
              </a:r>
              <a:r>
                <a:rPr lang="en-GB" sz="900" dirty="0"/>
                <a:t>p.129</a:t>
              </a:r>
            </a:p>
          </p:txBody>
        </p:sp>
        <p:sp>
          <p:nvSpPr>
            <p:cNvPr id="38" name="Tekstvak 37">
              <a:extLst>
                <a:ext uri="{FF2B5EF4-FFF2-40B4-BE49-F238E27FC236}">
                  <a16:creationId xmlns:a16="http://schemas.microsoft.com/office/drawing/2014/main" id="{4F2E044A-93A8-4198-82F2-6833A885820E}"/>
                </a:ext>
              </a:extLst>
            </p:cNvPr>
            <p:cNvSpPr txBox="1"/>
            <p:nvPr/>
          </p:nvSpPr>
          <p:spPr>
            <a:xfrm>
              <a:off x="485217" y="4144175"/>
              <a:ext cx="3205684" cy="261610"/>
            </a:xfrm>
            <a:prstGeom prst="rect">
              <a:avLst/>
            </a:prstGeom>
            <a:noFill/>
          </p:spPr>
          <p:txBody>
            <a:bodyPr wrap="square" rtlCol="0">
              <a:spAutoFit/>
            </a:bodyPr>
            <a:lstStyle/>
            <a:p>
              <a:r>
                <a:rPr lang="en-GB" sz="1100" b="1" dirty="0">
                  <a:solidFill>
                    <a:srgbClr val="0000FF"/>
                  </a:solidFill>
                </a:rPr>
                <a:t>Reduce need for defensive interaction patterns</a:t>
              </a:r>
              <a:endParaRPr lang="en-GB" sz="1100" dirty="0">
                <a:solidFill>
                  <a:srgbClr val="0000FF"/>
                </a:solidFill>
              </a:endParaRPr>
            </a:p>
          </p:txBody>
        </p:sp>
        <p:grpSp>
          <p:nvGrpSpPr>
            <p:cNvPr id="6" name="Groep 5">
              <a:extLst>
                <a:ext uri="{FF2B5EF4-FFF2-40B4-BE49-F238E27FC236}">
                  <a16:creationId xmlns:a16="http://schemas.microsoft.com/office/drawing/2014/main" id="{9F946FCD-DDFD-4CA1-59A6-F5F028BA6A22}"/>
                </a:ext>
              </a:extLst>
            </p:cNvPr>
            <p:cNvGrpSpPr/>
            <p:nvPr/>
          </p:nvGrpSpPr>
          <p:grpSpPr>
            <a:xfrm>
              <a:off x="5800156" y="1335505"/>
              <a:ext cx="4221491" cy="3570120"/>
              <a:chOff x="7562225" y="2551026"/>
              <a:chExt cx="4221491" cy="3570120"/>
            </a:xfrm>
          </p:grpSpPr>
          <p:grpSp>
            <p:nvGrpSpPr>
              <p:cNvPr id="18" name="Groep 17">
                <a:extLst>
                  <a:ext uri="{FF2B5EF4-FFF2-40B4-BE49-F238E27FC236}">
                    <a16:creationId xmlns:a16="http://schemas.microsoft.com/office/drawing/2014/main" id="{779D7190-6319-C773-AE5B-1FBEB10BCF62}"/>
                  </a:ext>
                </a:extLst>
              </p:cNvPr>
              <p:cNvGrpSpPr/>
              <p:nvPr/>
            </p:nvGrpSpPr>
            <p:grpSpPr>
              <a:xfrm>
                <a:off x="8257179" y="2925443"/>
                <a:ext cx="2865822" cy="2865822"/>
                <a:chOff x="3105151" y="1996089"/>
                <a:chExt cx="2865822" cy="2865822"/>
              </a:xfrm>
            </p:grpSpPr>
            <p:grpSp>
              <p:nvGrpSpPr>
                <p:cNvPr id="54" name="Groep 53">
                  <a:extLst>
                    <a:ext uri="{FF2B5EF4-FFF2-40B4-BE49-F238E27FC236}">
                      <a16:creationId xmlns:a16="http://schemas.microsoft.com/office/drawing/2014/main" id="{C3443C71-7E20-299C-457B-1E5B5DE04BFF}"/>
                    </a:ext>
                  </a:extLst>
                </p:cNvPr>
                <p:cNvGrpSpPr/>
                <p:nvPr/>
              </p:nvGrpSpPr>
              <p:grpSpPr>
                <a:xfrm>
                  <a:off x="3105151" y="1996089"/>
                  <a:ext cx="2865822" cy="2865822"/>
                  <a:chOff x="3105151" y="1996089"/>
                  <a:chExt cx="2865822" cy="2865822"/>
                </a:xfrm>
              </p:grpSpPr>
              <p:sp>
                <p:nvSpPr>
                  <p:cNvPr id="58" name="Ovaal 57">
                    <a:extLst>
                      <a:ext uri="{FF2B5EF4-FFF2-40B4-BE49-F238E27FC236}">
                        <a16:creationId xmlns:a16="http://schemas.microsoft.com/office/drawing/2014/main" id="{ECCDF189-1EC7-F93B-BCB8-CB20E703DBF4}"/>
                      </a:ext>
                    </a:extLst>
                  </p:cNvPr>
                  <p:cNvSpPr/>
                  <p:nvPr/>
                </p:nvSpPr>
                <p:spPr>
                  <a:xfrm>
                    <a:off x="3105151" y="1996089"/>
                    <a:ext cx="2865822" cy="2865822"/>
                  </a:xfrm>
                  <a:prstGeom prst="ellipse">
                    <a:avLst/>
                  </a:prstGeom>
                  <a:solidFill>
                    <a:srgbClr val="84A7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9" name="Ovaal 58">
                    <a:extLst>
                      <a:ext uri="{FF2B5EF4-FFF2-40B4-BE49-F238E27FC236}">
                        <a16:creationId xmlns:a16="http://schemas.microsoft.com/office/drawing/2014/main" id="{AA3871C3-DE70-90FF-48A4-130F5F79A0E5}"/>
                      </a:ext>
                    </a:extLst>
                  </p:cNvPr>
                  <p:cNvSpPr/>
                  <p:nvPr/>
                </p:nvSpPr>
                <p:spPr>
                  <a:xfrm>
                    <a:off x="3383456" y="2274394"/>
                    <a:ext cx="2309211" cy="2309211"/>
                  </a:xfrm>
                  <a:prstGeom prst="ellipse">
                    <a:avLst/>
                  </a:prstGeom>
                  <a:solidFill>
                    <a:srgbClr val="C7D3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0" name="Ovaal 59">
                    <a:extLst>
                      <a:ext uri="{FF2B5EF4-FFF2-40B4-BE49-F238E27FC236}">
                        <a16:creationId xmlns:a16="http://schemas.microsoft.com/office/drawing/2014/main" id="{F25C44B9-E281-D6EF-65C4-61159C4164C2}"/>
                      </a:ext>
                    </a:extLst>
                  </p:cNvPr>
                  <p:cNvSpPr/>
                  <p:nvPr/>
                </p:nvSpPr>
                <p:spPr>
                  <a:xfrm>
                    <a:off x="3816954" y="2707892"/>
                    <a:ext cx="1442214" cy="144221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cxnSp>
              <p:nvCxnSpPr>
                <p:cNvPr id="55" name="Rechte verbindingslijn 54">
                  <a:extLst>
                    <a:ext uri="{FF2B5EF4-FFF2-40B4-BE49-F238E27FC236}">
                      <a16:creationId xmlns:a16="http://schemas.microsoft.com/office/drawing/2014/main" id="{01322629-8147-FD20-B8C9-C8DA200EE572}"/>
                    </a:ext>
                  </a:extLst>
                </p:cNvPr>
                <p:cNvCxnSpPr>
                  <a:cxnSpLocks/>
                  <a:stCxn id="58" idx="0"/>
                  <a:endCxn id="58" idx="4"/>
                </p:cNvCxnSpPr>
                <p:nvPr/>
              </p:nvCxnSpPr>
              <p:spPr>
                <a:xfrm>
                  <a:off x="4538062" y="1996089"/>
                  <a:ext cx="0" cy="28658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80A5D292-478C-BD19-99CA-822E9962D169}"/>
                    </a:ext>
                  </a:extLst>
                </p:cNvPr>
                <p:cNvCxnSpPr>
                  <a:cxnSpLocks/>
                  <a:stCxn id="58" idx="6"/>
                  <a:endCxn id="58" idx="2"/>
                </p:cNvCxnSpPr>
                <p:nvPr/>
              </p:nvCxnSpPr>
              <p:spPr>
                <a:xfrm flipH="1">
                  <a:off x="3105151" y="3429000"/>
                  <a:ext cx="28658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AFBD8766-DFBA-BDF1-4620-DB1075C044FB}"/>
                    </a:ext>
                  </a:extLst>
                </p:cNvPr>
                <p:cNvSpPr/>
                <p:nvPr/>
              </p:nvSpPr>
              <p:spPr>
                <a:xfrm>
                  <a:off x="4176499" y="3067437"/>
                  <a:ext cx="723124" cy="72312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sp>
            <p:nvSpPr>
              <p:cNvPr id="32" name="Tekstvak 31">
                <a:extLst>
                  <a:ext uri="{FF2B5EF4-FFF2-40B4-BE49-F238E27FC236}">
                    <a16:creationId xmlns:a16="http://schemas.microsoft.com/office/drawing/2014/main" id="{B39B35C3-FB9F-ED3B-A73C-F23A74F480B0}"/>
                  </a:ext>
                </a:extLst>
              </p:cNvPr>
              <p:cNvSpPr txBox="1"/>
              <p:nvPr/>
            </p:nvSpPr>
            <p:spPr>
              <a:xfrm>
                <a:off x="9419429" y="4127520"/>
                <a:ext cx="545342" cy="461665"/>
              </a:xfrm>
              <a:prstGeom prst="rect">
                <a:avLst/>
              </a:prstGeom>
              <a:noFill/>
            </p:spPr>
            <p:txBody>
              <a:bodyPr wrap="none" rtlCol="0">
                <a:spAutoFit/>
              </a:bodyPr>
              <a:lstStyle/>
              <a:p>
                <a:pPr algn="ctr"/>
                <a:r>
                  <a:rPr lang="en-GB" sz="1200" b="1" dirty="0"/>
                  <a:t>vital</a:t>
                </a:r>
              </a:p>
              <a:p>
                <a:pPr algn="ctr"/>
                <a:r>
                  <a:rPr lang="en-GB" sz="1200" b="1" dirty="0"/>
                  <a:t>space</a:t>
                </a:r>
              </a:p>
            </p:txBody>
          </p:sp>
          <p:sp>
            <p:nvSpPr>
              <p:cNvPr id="39" name="Tekstvak 38">
                <a:extLst>
                  <a:ext uri="{FF2B5EF4-FFF2-40B4-BE49-F238E27FC236}">
                    <a16:creationId xmlns:a16="http://schemas.microsoft.com/office/drawing/2014/main" id="{9ADD2B7D-5183-3E86-364A-62C26164B705}"/>
                  </a:ext>
                </a:extLst>
              </p:cNvPr>
              <p:cNvSpPr txBox="1"/>
              <p:nvPr/>
            </p:nvSpPr>
            <p:spPr>
              <a:xfrm rot="2700000">
                <a:off x="9677722" y="3595542"/>
                <a:ext cx="1407035" cy="261610"/>
              </a:xfrm>
              <a:prstGeom prst="rect">
                <a:avLst/>
              </a:prstGeom>
              <a:noFill/>
            </p:spPr>
            <p:txBody>
              <a:bodyPr wrap="square">
                <a:spAutoFit/>
              </a:bodyPr>
              <a:lstStyle/>
              <a:p>
                <a:pPr algn="ctr"/>
                <a:r>
                  <a:rPr lang="en-GB" sz="1100" b="1" dirty="0">
                    <a:solidFill>
                      <a:srgbClr val="0000FF"/>
                    </a:solidFill>
                  </a:rPr>
                  <a:t>FLEE</a:t>
                </a:r>
              </a:p>
            </p:txBody>
          </p:sp>
          <p:sp>
            <p:nvSpPr>
              <p:cNvPr id="40" name="Tekstvak 39">
                <a:extLst>
                  <a:ext uri="{FF2B5EF4-FFF2-40B4-BE49-F238E27FC236}">
                    <a16:creationId xmlns:a16="http://schemas.microsoft.com/office/drawing/2014/main" id="{D7021350-C2FE-1B84-ADE3-E1F5E7E4AC66}"/>
                  </a:ext>
                </a:extLst>
              </p:cNvPr>
              <p:cNvSpPr txBox="1"/>
              <p:nvPr/>
            </p:nvSpPr>
            <p:spPr>
              <a:xfrm rot="18900000">
                <a:off x="9642887" y="4858839"/>
                <a:ext cx="1407035" cy="261610"/>
              </a:xfrm>
              <a:prstGeom prst="rect">
                <a:avLst/>
              </a:prstGeom>
              <a:noFill/>
            </p:spPr>
            <p:txBody>
              <a:bodyPr wrap="square">
                <a:spAutoFit/>
              </a:bodyPr>
              <a:lstStyle/>
              <a:p>
                <a:pPr algn="ctr"/>
                <a:r>
                  <a:rPr lang="en-GB" sz="1100" b="1" dirty="0">
                    <a:solidFill>
                      <a:srgbClr val="0000FF"/>
                    </a:solidFill>
                  </a:rPr>
                  <a:t>FIGHT</a:t>
                </a:r>
              </a:p>
            </p:txBody>
          </p:sp>
          <p:sp>
            <p:nvSpPr>
              <p:cNvPr id="48" name="Tekstvak 47">
                <a:extLst>
                  <a:ext uri="{FF2B5EF4-FFF2-40B4-BE49-F238E27FC236}">
                    <a16:creationId xmlns:a16="http://schemas.microsoft.com/office/drawing/2014/main" id="{88A70C2F-54C8-4D0F-4B01-3D3DD134CEAB}"/>
                  </a:ext>
                </a:extLst>
              </p:cNvPr>
              <p:cNvSpPr txBox="1"/>
              <p:nvPr/>
            </p:nvSpPr>
            <p:spPr>
              <a:xfrm rot="2700000">
                <a:off x="8321561" y="4892379"/>
                <a:ext cx="1407035" cy="261610"/>
              </a:xfrm>
              <a:prstGeom prst="rect">
                <a:avLst/>
              </a:prstGeom>
              <a:noFill/>
            </p:spPr>
            <p:txBody>
              <a:bodyPr wrap="square">
                <a:spAutoFit/>
              </a:bodyPr>
              <a:lstStyle/>
              <a:p>
                <a:pPr algn="ctr"/>
                <a:r>
                  <a:rPr lang="en-GB" sz="1100" b="1" dirty="0">
                    <a:solidFill>
                      <a:srgbClr val="0000FF"/>
                    </a:solidFill>
                  </a:rPr>
                  <a:t>FREEZE</a:t>
                </a:r>
              </a:p>
            </p:txBody>
          </p:sp>
          <p:sp>
            <p:nvSpPr>
              <p:cNvPr id="49" name="Tekstvak 48">
                <a:extLst>
                  <a:ext uri="{FF2B5EF4-FFF2-40B4-BE49-F238E27FC236}">
                    <a16:creationId xmlns:a16="http://schemas.microsoft.com/office/drawing/2014/main" id="{8006B4A6-53E9-8DF6-2752-DB2536DE6131}"/>
                  </a:ext>
                </a:extLst>
              </p:cNvPr>
              <p:cNvSpPr txBox="1"/>
              <p:nvPr/>
            </p:nvSpPr>
            <p:spPr>
              <a:xfrm rot="18900000">
                <a:off x="8307377" y="3613694"/>
                <a:ext cx="1407035" cy="261610"/>
              </a:xfrm>
              <a:prstGeom prst="rect">
                <a:avLst/>
              </a:prstGeom>
              <a:noFill/>
            </p:spPr>
            <p:txBody>
              <a:bodyPr wrap="square">
                <a:spAutoFit/>
              </a:bodyPr>
              <a:lstStyle/>
              <a:p>
                <a:pPr algn="ctr"/>
                <a:r>
                  <a:rPr lang="en-GB" sz="1100" b="1" dirty="0">
                    <a:solidFill>
                      <a:srgbClr val="0000FF"/>
                    </a:solidFill>
                  </a:rPr>
                  <a:t>FLOCK</a:t>
                </a:r>
              </a:p>
            </p:txBody>
          </p:sp>
          <p:sp>
            <p:nvSpPr>
              <p:cNvPr id="50" name="Tekstvak 49">
                <a:extLst>
                  <a:ext uri="{FF2B5EF4-FFF2-40B4-BE49-F238E27FC236}">
                    <a16:creationId xmlns:a16="http://schemas.microsoft.com/office/drawing/2014/main" id="{0611D9F2-33AF-811C-BBE8-23471FF630AF}"/>
                  </a:ext>
                </a:extLst>
              </p:cNvPr>
              <p:cNvSpPr txBox="1"/>
              <p:nvPr/>
            </p:nvSpPr>
            <p:spPr>
              <a:xfrm>
                <a:off x="8778310" y="2551026"/>
                <a:ext cx="1848971" cy="307777"/>
              </a:xfrm>
              <a:prstGeom prst="rect">
                <a:avLst/>
              </a:prstGeom>
              <a:noFill/>
            </p:spPr>
            <p:txBody>
              <a:bodyPr wrap="square" rtlCol="0">
                <a:spAutoFit/>
              </a:bodyPr>
              <a:lstStyle/>
              <a:p>
                <a:pPr algn="ctr"/>
                <a:r>
                  <a:rPr lang="en-GB" sz="1400" b="1" dirty="0">
                    <a:solidFill>
                      <a:srgbClr val="84A714"/>
                    </a:solidFill>
                  </a:rPr>
                  <a:t>Similarities</a:t>
                </a:r>
              </a:p>
            </p:txBody>
          </p:sp>
          <p:sp>
            <p:nvSpPr>
              <p:cNvPr id="51" name="Tekstvak 50">
                <a:extLst>
                  <a:ext uri="{FF2B5EF4-FFF2-40B4-BE49-F238E27FC236}">
                    <a16:creationId xmlns:a16="http://schemas.microsoft.com/office/drawing/2014/main" id="{C93AFE56-73D8-4ADF-1333-D7C74D822C5A}"/>
                  </a:ext>
                </a:extLst>
              </p:cNvPr>
              <p:cNvSpPr txBox="1"/>
              <p:nvPr/>
            </p:nvSpPr>
            <p:spPr>
              <a:xfrm>
                <a:off x="8778310" y="5813369"/>
                <a:ext cx="1848971" cy="307777"/>
              </a:xfrm>
              <a:prstGeom prst="rect">
                <a:avLst/>
              </a:prstGeom>
              <a:noFill/>
            </p:spPr>
            <p:txBody>
              <a:bodyPr wrap="square" rtlCol="0">
                <a:spAutoFit/>
              </a:bodyPr>
              <a:lstStyle/>
              <a:p>
                <a:pPr algn="ctr"/>
                <a:r>
                  <a:rPr lang="en-GB" sz="1400" b="1" dirty="0">
                    <a:solidFill>
                      <a:srgbClr val="84A714"/>
                    </a:solidFill>
                  </a:rPr>
                  <a:t>Differences</a:t>
                </a:r>
              </a:p>
            </p:txBody>
          </p:sp>
          <p:sp>
            <p:nvSpPr>
              <p:cNvPr id="52" name="Tekstvak 51">
                <a:extLst>
                  <a:ext uri="{FF2B5EF4-FFF2-40B4-BE49-F238E27FC236}">
                    <a16:creationId xmlns:a16="http://schemas.microsoft.com/office/drawing/2014/main" id="{D427DD11-9CC7-6AD0-E42B-A17AFD3104A9}"/>
                  </a:ext>
                </a:extLst>
              </p:cNvPr>
              <p:cNvSpPr txBox="1"/>
              <p:nvPr/>
            </p:nvSpPr>
            <p:spPr>
              <a:xfrm>
                <a:off x="7562225" y="4200684"/>
                <a:ext cx="886542" cy="307778"/>
              </a:xfrm>
              <a:prstGeom prst="rect">
                <a:avLst/>
              </a:prstGeom>
              <a:noFill/>
            </p:spPr>
            <p:txBody>
              <a:bodyPr wrap="square" rtlCol="0">
                <a:spAutoFit/>
              </a:bodyPr>
              <a:lstStyle/>
              <a:p>
                <a:pPr algn="ctr"/>
                <a:r>
                  <a:rPr lang="en-GB" sz="1400" b="1" dirty="0">
                    <a:solidFill>
                      <a:srgbClr val="84A714"/>
                    </a:solidFill>
                  </a:rPr>
                  <a:t>WE</a:t>
                </a:r>
              </a:p>
            </p:txBody>
          </p:sp>
          <p:sp>
            <p:nvSpPr>
              <p:cNvPr id="53" name="Tekstvak 52">
                <a:extLst>
                  <a:ext uri="{FF2B5EF4-FFF2-40B4-BE49-F238E27FC236}">
                    <a16:creationId xmlns:a16="http://schemas.microsoft.com/office/drawing/2014/main" id="{A08B447A-60FF-B8A7-EBDD-5876AD62379D}"/>
                  </a:ext>
                </a:extLst>
              </p:cNvPr>
              <p:cNvSpPr txBox="1"/>
              <p:nvPr/>
            </p:nvSpPr>
            <p:spPr>
              <a:xfrm>
                <a:off x="10897174" y="4200684"/>
                <a:ext cx="886542" cy="307778"/>
              </a:xfrm>
              <a:prstGeom prst="rect">
                <a:avLst/>
              </a:prstGeom>
              <a:noFill/>
            </p:spPr>
            <p:txBody>
              <a:bodyPr wrap="square" rtlCol="0">
                <a:spAutoFit/>
              </a:bodyPr>
              <a:lstStyle/>
              <a:p>
                <a:pPr algn="ctr"/>
                <a:r>
                  <a:rPr lang="en-GB" sz="1400" b="1" dirty="0">
                    <a:solidFill>
                      <a:srgbClr val="84A714"/>
                    </a:solidFill>
                  </a:rPr>
                  <a:t>ME</a:t>
                </a:r>
              </a:p>
            </p:txBody>
          </p:sp>
        </p:grpSp>
      </p:grpSp>
    </p:spTree>
    <p:extLst>
      <p:ext uri="{BB962C8B-B14F-4D97-AF65-F5344CB8AC3E}">
        <p14:creationId xmlns:p14="http://schemas.microsoft.com/office/powerpoint/2010/main" val="4000807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0C2CD0AE-1A47-82A1-579E-C82A2049E977}"/>
              </a:ext>
            </a:extLst>
          </p:cNvPr>
          <p:cNvGrpSpPr/>
          <p:nvPr/>
        </p:nvGrpSpPr>
        <p:grpSpPr>
          <a:xfrm>
            <a:off x="-53387" y="0"/>
            <a:ext cx="12306824" cy="6858000"/>
            <a:chOff x="-53387" y="0"/>
            <a:chExt cx="12306824" cy="6858000"/>
          </a:xfrm>
        </p:grpSpPr>
        <p:pic>
          <p:nvPicPr>
            <p:cNvPr id="5" name="Afbeelding 4">
              <a:extLst>
                <a:ext uri="{FF2B5EF4-FFF2-40B4-BE49-F238E27FC236}">
                  <a16:creationId xmlns:a16="http://schemas.microsoft.com/office/drawing/2014/main" id="{FE4A1FF8-CFD9-9122-E1D1-3E29619E5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01481"/>
              <a:ext cx="3976640" cy="5523471"/>
            </a:xfrm>
            <a:prstGeom prst="rect">
              <a:avLst/>
            </a:prstGeom>
          </p:spPr>
        </p:pic>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4"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previous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2414444" cy="369332"/>
            </a:xfrm>
            <a:prstGeom prst="rect">
              <a:avLst/>
            </a:prstGeom>
            <a:noFill/>
          </p:spPr>
          <p:txBody>
            <a:bodyPr wrap="none" rtlCol="0">
              <a:spAutoFit/>
            </a:bodyPr>
            <a:lstStyle/>
            <a:p>
              <a:r>
                <a:rPr lang="en-GB" dirty="0">
                  <a:solidFill>
                    <a:srgbClr val="C00000"/>
                  </a:solidFill>
                </a:rPr>
                <a:t>The Circle of Coherence</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14283" y="2912371"/>
              <a:ext cx="3402677" cy="600164"/>
            </a:xfrm>
            <a:prstGeom prst="rect">
              <a:avLst/>
            </a:prstGeom>
            <a:noFill/>
          </p:spPr>
          <p:txBody>
            <a:bodyPr wrap="square" rtlCol="0">
              <a:spAutoFit/>
            </a:bodyPr>
            <a:lstStyle/>
            <a:p>
              <a:r>
                <a:rPr lang="en-GB" sz="1100" dirty="0"/>
                <a:t>If fear outweighs hope, defensive patterns take over. What can you do?</a:t>
              </a:r>
            </a:p>
            <a:p>
              <a:endParaRPr lang="en-GB" sz="1100" dirty="0"/>
            </a:p>
          </p:txBody>
        </p:sp>
        <p:sp>
          <p:nvSpPr>
            <p:cNvPr id="17" name="Tekstvak 16">
              <a:extLst>
                <a:ext uri="{FF2B5EF4-FFF2-40B4-BE49-F238E27FC236}">
                  <a16:creationId xmlns:a16="http://schemas.microsoft.com/office/drawing/2014/main" id="{783D1A09-98F0-4905-B693-EA63EE69D927}"/>
                </a:ext>
              </a:extLst>
            </p:cNvPr>
            <p:cNvSpPr txBox="1"/>
            <p:nvPr/>
          </p:nvSpPr>
          <p:spPr>
            <a:xfrm>
              <a:off x="214284" y="1925178"/>
              <a:ext cx="3706296" cy="938719"/>
            </a:xfrm>
            <a:prstGeom prst="rect">
              <a:avLst/>
            </a:prstGeom>
            <a:solidFill>
              <a:srgbClr val="FFFFCC"/>
            </a:solidFill>
          </p:spPr>
          <p:txBody>
            <a:bodyPr wrap="square" rtlCol="0">
              <a:spAutoFit/>
            </a:bodyPr>
            <a:lstStyle/>
            <a:p>
              <a:r>
                <a:rPr lang="en-GB" sz="1100" dirty="0"/>
                <a:t>People always balance between hope and fear: </a:t>
              </a:r>
            </a:p>
            <a:p>
              <a:pPr marL="171450" indent="-171450">
                <a:buFont typeface="Wingdings" panose="05000000000000000000" pitchFamily="2" charset="2"/>
                <a:buChar char="Ø"/>
              </a:pPr>
              <a:r>
                <a:rPr lang="en-GB" sz="1100" dirty="0">
                  <a:solidFill>
                    <a:srgbClr val="C00000"/>
                  </a:solidFill>
                </a:rPr>
                <a:t>Hope</a:t>
              </a:r>
              <a:r>
                <a:rPr lang="en-GB" sz="1100" dirty="0"/>
                <a:t> that collaboration will bring benefit, meaningfulness and protection.</a:t>
              </a:r>
            </a:p>
            <a:p>
              <a:pPr marL="171450" indent="-171450">
                <a:buFont typeface="Wingdings" panose="05000000000000000000" pitchFamily="2" charset="2"/>
                <a:buChar char="Ø"/>
              </a:pPr>
              <a:r>
                <a:rPr lang="en-GB" sz="1100" dirty="0">
                  <a:solidFill>
                    <a:srgbClr val="0000FF"/>
                  </a:solidFill>
                </a:rPr>
                <a:t>Fear</a:t>
              </a:r>
              <a:r>
                <a:rPr lang="en-GB" sz="1100" dirty="0"/>
                <a:t> that collaboration will lead to loss of autonomy and abuse of trust.</a:t>
              </a:r>
            </a:p>
          </p:txBody>
        </p:sp>
        <p:sp>
          <p:nvSpPr>
            <p:cNvPr id="24" name="Rechthoek 23">
              <a:extLst>
                <a:ext uri="{FF2B5EF4-FFF2-40B4-BE49-F238E27FC236}">
                  <a16:creationId xmlns:a16="http://schemas.microsoft.com/office/drawing/2014/main" id="{76FA9631-82E4-4017-8A33-F440E83025F4}"/>
                </a:ext>
              </a:extLst>
            </p:cNvPr>
            <p:cNvSpPr/>
            <p:nvPr/>
          </p:nvSpPr>
          <p:spPr>
            <a:xfrm>
              <a:off x="179215" y="3413812"/>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25" name="Tekstvak 24">
              <a:extLst>
                <a:ext uri="{FF2B5EF4-FFF2-40B4-BE49-F238E27FC236}">
                  <a16:creationId xmlns:a16="http://schemas.microsoft.com/office/drawing/2014/main" id="{DCAE097B-56B2-42D9-B275-A6E951D3F4E1}"/>
                </a:ext>
              </a:extLst>
            </p:cNvPr>
            <p:cNvSpPr txBox="1"/>
            <p:nvPr/>
          </p:nvSpPr>
          <p:spPr>
            <a:xfrm>
              <a:off x="485217" y="3563217"/>
              <a:ext cx="3205684" cy="261610"/>
            </a:xfrm>
            <a:prstGeom prst="rect">
              <a:avLst/>
            </a:prstGeom>
            <a:noFill/>
          </p:spPr>
          <p:txBody>
            <a:bodyPr wrap="square" rtlCol="0">
              <a:spAutoFit/>
            </a:bodyPr>
            <a:lstStyle/>
            <a:p>
              <a:r>
                <a:rPr lang="en-GB" sz="1100" b="1" dirty="0">
                  <a:solidFill>
                    <a:srgbClr val="C00000"/>
                  </a:solidFill>
                </a:rPr>
                <a:t>Enhance constructive interaction patterns</a:t>
              </a:r>
              <a:endParaRPr lang="en-GB" sz="1100" dirty="0"/>
            </a:p>
          </p:txBody>
        </p:sp>
        <p:sp>
          <p:nvSpPr>
            <p:cNvPr id="26" name="Rechthoek 25">
              <a:extLst>
                <a:ext uri="{FF2B5EF4-FFF2-40B4-BE49-F238E27FC236}">
                  <a16:creationId xmlns:a16="http://schemas.microsoft.com/office/drawing/2014/main" id="{AB664B16-2952-4332-849B-C355C50ED941}"/>
                </a:ext>
              </a:extLst>
            </p:cNvPr>
            <p:cNvSpPr/>
            <p:nvPr/>
          </p:nvSpPr>
          <p:spPr>
            <a:xfrm>
              <a:off x="171182" y="4002778"/>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27" name="Rechthoek 26">
              <a:extLst>
                <a:ext uri="{FF2B5EF4-FFF2-40B4-BE49-F238E27FC236}">
                  <a16:creationId xmlns:a16="http://schemas.microsoft.com/office/drawing/2014/main" id="{1B064BE6-C78B-408F-A074-290DB616068A}"/>
                </a:ext>
              </a:extLst>
            </p:cNvPr>
            <p:cNvSpPr/>
            <p:nvPr/>
          </p:nvSpPr>
          <p:spPr>
            <a:xfrm>
              <a:off x="179215" y="4693424"/>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FFFFFF"/>
                  </a:solidFill>
                  <a:effectLst>
                    <a:outerShdw dist="38100" dir="2700000" algn="tl" rotWithShape="0">
                      <a:schemeClr val="accent2"/>
                    </a:outerShdw>
                  </a:effectLst>
                </a:rPr>
                <a:t>3</a:t>
              </a:r>
              <a:endParaRPr lang="nl-N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4" name="Tekstvak 33">
              <a:extLst>
                <a:ext uri="{FF2B5EF4-FFF2-40B4-BE49-F238E27FC236}">
                  <a16:creationId xmlns:a16="http://schemas.microsoft.com/office/drawing/2014/main" id="{8DB53FBB-1FA9-48DB-9A29-ADF59253C232}"/>
                </a:ext>
              </a:extLst>
            </p:cNvPr>
            <p:cNvSpPr txBox="1"/>
            <p:nvPr/>
          </p:nvSpPr>
          <p:spPr>
            <a:xfrm>
              <a:off x="193399" y="6459830"/>
              <a:ext cx="3535680" cy="230832"/>
            </a:xfrm>
            <a:prstGeom prst="rect">
              <a:avLst/>
            </a:prstGeom>
            <a:noFill/>
          </p:spPr>
          <p:txBody>
            <a:bodyPr wrap="square" rtlCol="0">
              <a:spAutoFit/>
            </a:bodyPr>
            <a:lstStyle/>
            <a:p>
              <a:r>
                <a:rPr lang="en-GB" sz="900" b="1" dirty="0">
                  <a:solidFill>
                    <a:schemeClr val="accent6">
                      <a:lumMod val="50000"/>
                    </a:schemeClr>
                  </a:solidFill>
                </a:rPr>
                <a:t>Further reading: </a:t>
              </a:r>
              <a:r>
                <a:rPr lang="en-GB" sz="900" dirty="0"/>
                <a:t>Wielinga and </a:t>
              </a:r>
              <a:r>
                <a:rPr lang="en-GB" sz="900" dirty="0" err="1"/>
                <a:t>Robijn</a:t>
              </a:r>
              <a:r>
                <a:rPr lang="en-GB" sz="900" dirty="0"/>
                <a:t> 2020: </a:t>
              </a:r>
              <a:r>
                <a:rPr lang="en-GB" sz="900" i="1" dirty="0"/>
                <a:t>Energising Networks </a:t>
              </a:r>
              <a:r>
                <a:rPr lang="en-GB" sz="900" dirty="0"/>
                <a:t>p.129</a:t>
              </a:r>
            </a:p>
          </p:txBody>
        </p:sp>
        <p:sp>
          <p:nvSpPr>
            <p:cNvPr id="38" name="Tekstvak 37">
              <a:extLst>
                <a:ext uri="{FF2B5EF4-FFF2-40B4-BE49-F238E27FC236}">
                  <a16:creationId xmlns:a16="http://schemas.microsoft.com/office/drawing/2014/main" id="{4F2E044A-93A8-4198-82F2-6833A885820E}"/>
                </a:ext>
              </a:extLst>
            </p:cNvPr>
            <p:cNvSpPr txBox="1"/>
            <p:nvPr/>
          </p:nvSpPr>
          <p:spPr>
            <a:xfrm>
              <a:off x="485217" y="4144175"/>
              <a:ext cx="3205684" cy="261610"/>
            </a:xfrm>
            <a:prstGeom prst="rect">
              <a:avLst/>
            </a:prstGeom>
            <a:noFill/>
          </p:spPr>
          <p:txBody>
            <a:bodyPr wrap="square" rtlCol="0">
              <a:spAutoFit/>
            </a:bodyPr>
            <a:lstStyle/>
            <a:p>
              <a:r>
                <a:rPr lang="en-GB" sz="1100" b="1" dirty="0">
                  <a:solidFill>
                    <a:srgbClr val="0000FF"/>
                  </a:solidFill>
                </a:rPr>
                <a:t>Reduce need for defensive interaction patterns</a:t>
              </a:r>
              <a:endParaRPr lang="en-GB" sz="1100" dirty="0">
                <a:solidFill>
                  <a:srgbClr val="0000FF"/>
                </a:solidFill>
              </a:endParaRPr>
            </a:p>
          </p:txBody>
        </p:sp>
        <p:sp>
          <p:nvSpPr>
            <p:cNvPr id="48" name="Tekstvak 47">
              <a:extLst>
                <a:ext uri="{FF2B5EF4-FFF2-40B4-BE49-F238E27FC236}">
                  <a16:creationId xmlns:a16="http://schemas.microsoft.com/office/drawing/2014/main" id="{F11C5E97-41CD-4628-8F7D-C96679EE0169}"/>
                </a:ext>
              </a:extLst>
            </p:cNvPr>
            <p:cNvSpPr txBox="1"/>
            <p:nvPr/>
          </p:nvSpPr>
          <p:spPr>
            <a:xfrm>
              <a:off x="496580" y="4824188"/>
              <a:ext cx="3205684" cy="261610"/>
            </a:xfrm>
            <a:prstGeom prst="rect">
              <a:avLst/>
            </a:prstGeom>
            <a:noFill/>
          </p:spPr>
          <p:txBody>
            <a:bodyPr wrap="square" rtlCol="0">
              <a:spAutoFit/>
            </a:bodyPr>
            <a:lstStyle/>
            <a:p>
              <a:r>
                <a:rPr lang="en-GB" sz="1100" b="1" dirty="0"/>
                <a:t>Stop destructive interaction patterns</a:t>
              </a:r>
              <a:endParaRPr lang="en-GB" sz="1100" dirty="0"/>
            </a:p>
          </p:txBody>
        </p:sp>
        <p:sp>
          <p:nvSpPr>
            <p:cNvPr id="21" name="Tekstvak 20">
              <a:extLst>
                <a:ext uri="{FF2B5EF4-FFF2-40B4-BE49-F238E27FC236}">
                  <a16:creationId xmlns:a16="http://schemas.microsoft.com/office/drawing/2014/main" id="{B4233681-2489-4C81-9B8D-620B43A274EE}"/>
                </a:ext>
              </a:extLst>
            </p:cNvPr>
            <p:cNvSpPr txBox="1"/>
            <p:nvPr/>
          </p:nvSpPr>
          <p:spPr>
            <a:xfrm>
              <a:off x="4180293" y="398127"/>
              <a:ext cx="2274649" cy="2323713"/>
            </a:xfrm>
            <a:prstGeom prst="rect">
              <a:avLst/>
            </a:prstGeom>
            <a:noFill/>
          </p:spPr>
          <p:txBody>
            <a:bodyPr wrap="square" rtlCol="0">
              <a:spAutoFit/>
            </a:bodyPr>
            <a:lstStyle/>
            <a:p>
              <a:r>
                <a:rPr lang="en-GB" sz="1000" b="1" dirty="0"/>
                <a:t>Only one truth. </a:t>
              </a:r>
            </a:p>
            <a:p>
              <a:pPr>
                <a:spcAft>
                  <a:spcPts val="600"/>
                </a:spcAft>
              </a:pPr>
              <a:r>
                <a:rPr lang="en-GB" sz="1000" dirty="0"/>
                <a:t>It is unsafe to think and act beyond the lines. This makes dialogue impossible and joking dangerous. </a:t>
              </a:r>
            </a:p>
            <a:p>
              <a:pPr>
                <a:spcAft>
                  <a:spcPts val="600"/>
                </a:spcAft>
              </a:pPr>
              <a:r>
                <a:rPr lang="en-GB" sz="1000" i="1" dirty="0"/>
                <a:t>If you have authority in the eyes of the network, you can act as a </a:t>
              </a:r>
              <a:r>
                <a:rPr lang="en-GB" sz="1000" b="1" i="1" dirty="0">
                  <a:solidFill>
                    <a:srgbClr val="C00000"/>
                  </a:solidFill>
                </a:rPr>
                <a:t>prophet, </a:t>
              </a:r>
              <a:r>
                <a:rPr lang="en-GB" sz="1000" i="1" dirty="0"/>
                <a:t>telling people that they are on a wrong and harmful track. </a:t>
              </a:r>
              <a:endParaRPr lang="en-GB" sz="1000" dirty="0"/>
            </a:p>
            <a:p>
              <a:pPr>
                <a:spcAft>
                  <a:spcPts val="600"/>
                </a:spcAft>
              </a:pPr>
              <a:r>
                <a:rPr lang="en-GB" sz="1000" dirty="0"/>
                <a:t>If you do not have that authority (which is most likely), you have to find one who is accessible for reason.</a:t>
              </a:r>
            </a:p>
            <a:p>
              <a:pPr>
                <a:spcAft>
                  <a:spcPts val="600"/>
                </a:spcAft>
              </a:pPr>
              <a:r>
                <a:rPr lang="en-GB" sz="1000" dirty="0"/>
                <a:t>When fanaticism leads to violence, see the patterns of fight and hatred.</a:t>
              </a:r>
              <a:endParaRPr lang="en-GB" sz="1100" dirty="0"/>
            </a:p>
          </p:txBody>
        </p:sp>
        <p:sp>
          <p:nvSpPr>
            <p:cNvPr id="22" name="Tekstvak 21">
              <a:extLst>
                <a:ext uri="{FF2B5EF4-FFF2-40B4-BE49-F238E27FC236}">
                  <a16:creationId xmlns:a16="http://schemas.microsoft.com/office/drawing/2014/main" id="{FA8DBDA4-5D90-46D6-821E-C52C51AC33C6}"/>
                </a:ext>
              </a:extLst>
            </p:cNvPr>
            <p:cNvSpPr txBox="1"/>
            <p:nvPr/>
          </p:nvSpPr>
          <p:spPr>
            <a:xfrm>
              <a:off x="4062361" y="3679416"/>
              <a:ext cx="2416888" cy="2092881"/>
            </a:xfrm>
            <a:prstGeom prst="rect">
              <a:avLst/>
            </a:prstGeom>
            <a:noFill/>
          </p:spPr>
          <p:txBody>
            <a:bodyPr wrap="square" rtlCol="0">
              <a:spAutoFit/>
            </a:bodyPr>
            <a:lstStyle/>
            <a:p>
              <a:r>
                <a:rPr lang="en-GB" sz="1000" b="1" dirty="0"/>
                <a:t>Hopelessness</a:t>
              </a:r>
            </a:p>
            <a:p>
              <a:pPr>
                <a:spcAft>
                  <a:spcPts val="600"/>
                </a:spcAft>
              </a:pPr>
              <a:r>
                <a:rPr lang="en-GB" sz="1000" dirty="0"/>
                <a:t>People give up hope and lack energy for any positive action. Cynicism defuses any effort for changing the unwanted situation. </a:t>
              </a:r>
            </a:p>
            <a:p>
              <a:pPr>
                <a:spcAft>
                  <a:spcPts val="600"/>
                </a:spcAft>
              </a:pPr>
              <a:r>
                <a:rPr lang="en-GB" sz="1000" i="1" dirty="0"/>
                <a:t>They need to experience that something positive can happen upon their actions. As an </a:t>
              </a:r>
              <a:r>
                <a:rPr lang="en-GB" sz="1000" b="1" i="1" dirty="0">
                  <a:solidFill>
                    <a:srgbClr val="C00000"/>
                  </a:solidFill>
                </a:rPr>
                <a:t>activist</a:t>
              </a:r>
              <a:r>
                <a:rPr lang="en-GB" sz="1000" i="1" dirty="0"/>
                <a:t> you can force a rearrangement of positions. </a:t>
              </a:r>
            </a:p>
            <a:p>
              <a:pPr>
                <a:spcAft>
                  <a:spcPts val="600"/>
                </a:spcAft>
              </a:pPr>
              <a:r>
                <a:rPr lang="en-GB" sz="1000" dirty="0"/>
                <a:t>Once the needs of the underdog cannot be ignored any longer, there is space for researchers to create experiments with consent of parties involved. </a:t>
              </a:r>
              <a:endParaRPr lang="en-GB" sz="1100" dirty="0"/>
            </a:p>
          </p:txBody>
        </p:sp>
        <p:sp>
          <p:nvSpPr>
            <p:cNvPr id="28" name="Tekstvak 27">
              <a:extLst>
                <a:ext uri="{FF2B5EF4-FFF2-40B4-BE49-F238E27FC236}">
                  <a16:creationId xmlns:a16="http://schemas.microsoft.com/office/drawing/2014/main" id="{58F7FCB0-3DC8-40E5-8303-6242907034E0}"/>
                </a:ext>
              </a:extLst>
            </p:cNvPr>
            <p:cNvSpPr txBox="1"/>
            <p:nvPr/>
          </p:nvSpPr>
          <p:spPr>
            <a:xfrm>
              <a:off x="9763432" y="398127"/>
              <a:ext cx="2342847" cy="2323713"/>
            </a:xfrm>
            <a:prstGeom prst="rect">
              <a:avLst/>
            </a:prstGeom>
            <a:noFill/>
          </p:spPr>
          <p:txBody>
            <a:bodyPr wrap="square" rtlCol="0">
              <a:spAutoFit/>
            </a:bodyPr>
            <a:lstStyle/>
            <a:p>
              <a:r>
                <a:rPr lang="en-GB" sz="1000" b="1" dirty="0"/>
                <a:t>Shortcut to instant satisfaction</a:t>
              </a:r>
            </a:p>
            <a:p>
              <a:pPr>
                <a:spcAft>
                  <a:spcPts val="600"/>
                </a:spcAft>
              </a:pPr>
              <a:r>
                <a:rPr lang="en-GB" sz="1000" dirty="0"/>
                <a:t>People act in an ego-</a:t>
              </a:r>
              <a:r>
                <a:rPr lang="en-GB" sz="1000" dirty="0" err="1"/>
                <a:t>centered</a:t>
              </a:r>
              <a:r>
                <a:rPr lang="en-GB" sz="1000" dirty="0"/>
                <a:t> way at the cost of the healthiness of both the individual and the community.</a:t>
              </a:r>
            </a:p>
            <a:p>
              <a:pPr>
                <a:spcAft>
                  <a:spcPts val="600"/>
                </a:spcAft>
              </a:pPr>
              <a:r>
                <a:rPr lang="en-GB" sz="1000" dirty="0"/>
                <a:t>They are not accessible for inspiration in the illusion that they are better off on their own, and they are blind for the effect on others.</a:t>
              </a:r>
            </a:p>
            <a:p>
              <a:pPr>
                <a:spcAft>
                  <a:spcPts val="600"/>
                </a:spcAft>
              </a:pPr>
              <a:r>
                <a:rPr lang="en-GB" sz="1000" i="1" dirty="0"/>
                <a:t>Harmful behaviour must be made impossible. You can impose the rules as a </a:t>
              </a:r>
              <a:r>
                <a:rPr lang="en-GB" sz="1000" b="1" i="1" dirty="0">
                  <a:solidFill>
                    <a:srgbClr val="C00000"/>
                  </a:solidFill>
                </a:rPr>
                <a:t>regulator</a:t>
              </a:r>
              <a:r>
                <a:rPr lang="en-GB" sz="1000" i="1" dirty="0"/>
                <a:t>.</a:t>
              </a:r>
              <a:endParaRPr lang="en-GB" sz="1000" dirty="0"/>
            </a:p>
            <a:p>
              <a:r>
                <a:rPr lang="en-GB" sz="1000" dirty="0"/>
                <a:t>When shortcuts no longer work, people have to connect again.</a:t>
              </a:r>
            </a:p>
          </p:txBody>
        </p:sp>
        <p:sp>
          <p:nvSpPr>
            <p:cNvPr id="29" name="Tekstvak 28">
              <a:extLst>
                <a:ext uri="{FF2B5EF4-FFF2-40B4-BE49-F238E27FC236}">
                  <a16:creationId xmlns:a16="http://schemas.microsoft.com/office/drawing/2014/main" id="{A0F35578-9C16-4B20-B690-E3919F2008DB}"/>
                </a:ext>
              </a:extLst>
            </p:cNvPr>
            <p:cNvSpPr txBox="1"/>
            <p:nvPr/>
          </p:nvSpPr>
          <p:spPr>
            <a:xfrm>
              <a:off x="9763432" y="3833305"/>
              <a:ext cx="2490005" cy="1938992"/>
            </a:xfrm>
            <a:prstGeom prst="rect">
              <a:avLst/>
            </a:prstGeom>
            <a:noFill/>
          </p:spPr>
          <p:txBody>
            <a:bodyPr wrap="square" rtlCol="0">
              <a:spAutoFit/>
            </a:bodyPr>
            <a:lstStyle/>
            <a:p>
              <a:r>
                <a:rPr lang="en-GB" sz="1000" b="1" dirty="0"/>
                <a:t>Destructive drive</a:t>
              </a:r>
            </a:p>
            <a:p>
              <a:pPr>
                <a:spcAft>
                  <a:spcPts val="600"/>
                </a:spcAft>
              </a:pPr>
              <a:r>
                <a:rPr lang="en-GB" sz="1000" dirty="0"/>
                <a:t>Aggression deforms into the drive to destroy. People believe that they are only safe when the enemy has been eliminated.</a:t>
              </a:r>
            </a:p>
            <a:p>
              <a:pPr>
                <a:spcAft>
                  <a:spcPts val="600"/>
                </a:spcAft>
              </a:pPr>
              <a:r>
                <a:rPr lang="en-GB" sz="1000" i="1" dirty="0"/>
                <a:t>The escalating fight needs to be stopped by a third party: You can intervene with power as a </a:t>
              </a:r>
              <a:r>
                <a:rPr lang="en-GB" sz="1000" b="1" i="1" dirty="0">
                  <a:solidFill>
                    <a:srgbClr val="C00000"/>
                  </a:solidFill>
                </a:rPr>
                <a:t>strategist</a:t>
              </a:r>
              <a:r>
                <a:rPr lang="en-GB" sz="1000" i="1" dirty="0"/>
                <a:t>. </a:t>
              </a:r>
            </a:p>
            <a:p>
              <a:pPr>
                <a:spcAft>
                  <a:spcPts val="600"/>
                </a:spcAft>
              </a:pPr>
              <a:r>
                <a:rPr lang="en-GB" sz="1000" dirty="0"/>
                <a:t>Only when actors see that winning is no longer an option, and the path of destruction only brings victims, there is an opening for negotiations and reconnection.</a:t>
              </a:r>
            </a:p>
          </p:txBody>
        </p:sp>
      </p:grpSp>
    </p:spTree>
    <p:extLst>
      <p:ext uri="{BB962C8B-B14F-4D97-AF65-F5344CB8AC3E}">
        <p14:creationId xmlns:p14="http://schemas.microsoft.com/office/powerpoint/2010/main" val="145409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ep 37">
            <a:extLst>
              <a:ext uri="{FF2B5EF4-FFF2-40B4-BE49-F238E27FC236}">
                <a16:creationId xmlns:a16="http://schemas.microsoft.com/office/drawing/2014/main" id="{49290649-FF82-FAC9-48EA-806B488100E2}"/>
              </a:ext>
            </a:extLst>
          </p:cNvPr>
          <p:cNvGrpSpPr/>
          <p:nvPr/>
        </p:nvGrpSpPr>
        <p:grpSpPr>
          <a:xfrm>
            <a:off x="0" y="20698"/>
            <a:ext cx="11341475" cy="6589962"/>
            <a:chOff x="0" y="20698"/>
            <a:chExt cx="11341475" cy="6589962"/>
          </a:xfrm>
        </p:grpSpPr>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25" name="Groep 24">
              <a:extLst>
                <a:ext uri="{FF2B5EF4-FFF2-40B4-BE49-F238E27FC236}">
                  <a16:creationId xmlns:a16="http://schemas.microsoft.com/office/drawing/2014/main" id="{2354918B-2D69-40ED-AB00-8172AF6404A2}"/>
                </a:ext>
              </a:extLst>
            </p:cNvPr>
            <p:cNvGrpSpPr/>
            <p:nvPr/>
          </p:nvGrpSpPr>
          <p:grpSpPr>
            <a:xfrm>
              <a:off x="4762467" y="2423125"/>
              <a:ext cx="2622128" cy="1526891"/>
              <a:chOff x="4435672" y="4202344"/>
              <a:chExt cx="2622128" cy="1526891"/>
            </a:xfrm>
          </p:grpSpPr>
          <p:sp>
            <p:nvSpPr>
              <p:cNvPr id="27" name="Ovaal 26">
                <a:extLst>
                  <a:ext uri="{FF2B5EF4-FFF2-40B4-BE49-F238E27FC236}">
                    <a16:creationId xmlns:a16="http://schemas.microsoft.com/office/drawing/2014/main" id="{608D8B68-6299-4963-8838-CF56BCDA2EF9}"/>
                  </a:ext>
                </a:extLst>
              </p:cNvPr>
              <p:cNvSpPr/>
              <p:nvPr/>
            </p:nvSpPr>
            <p:spPr>
              <a:xfrm>
                <a:off x="4435672" y="4202344"/>
                <a:ext cx="2622128" cy="1526891"/>
              </a:xfrm>
              <a:prstGeom prst="ellipse">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Tekstvak 27">
                <a:extLst>
                  <a:ext uri="{FF2B5EF4-FFF2-40B4-BE49-F238E27FC236}">
                    <a16:creationId xmlns:a16="http://schemas.microsoft.com/office/drawing/2014/main" id="{1C6180C4-B854-4A1D-93BE-FF8A92742074}"/>
                  </a:ext>
                </a:extLst>
              </p:cNvPr>
              <p:cNvSpPr txBox="1"/>
              <p:nvPr/>
            </p:nvSpPr>
            <p:spPr>
              <a:xfrm>
                <a:off x="5284686" y="4596457"/>
                <a:ext cx="924677" cy="369332"/>
              </a:xfrm>
              <a:prstGeom prst="rect">
                <a:avLst/>
              </a:prstGeom>
              <a:noFill/>
            </p:spPr>
            <p:txBody>
              <a:bodyPr wrap="none" rtlCol="0">
                <a:spAutoFit/>
              </a:bodyPr>
              <a:lstStyle/>
              <a:p>
                <a:pPr algn="ctr"/>
                <a:r>
                  <a:rPr lang="en-GB" dirty="0">
                    <a:solidFill>
                      <a:srgbClr val="C00000"/>
                    </a:solidFill>
                  </a:rPr>
                  <a:t>Trainers</a:t>
                </a:r>
              </a:p>
            </p:txBody>
          </p:sp>
          <p:sp>
            <p:nvSpPr>
              <p:cNvPr id="29" name="Tekstvak 28">
                <a:extLst>
                  <a:ext uri="{FF2B5EF4-FFF2-40B4-BE49-F238E27FC236}">
                    <a16:creationId xmlns:a16="http://schemas.microsoft.com/office/drawing/2014/main" id="{8D2A3474-2894-4EAA-A525-52E0CF2CA149}"/>
                  </a:ext>
                </a:extLst>
              </p:cNvPr>
              <p:cNvSpPr txBox="1"/>
              <p:nvPr/>
            </p:nvSpPr>
            <p:spPr>
              <a:xfrm>
                <a:off x="5044685" y="4996635"/>
                <a:ext cx="1416561" cy="523220"/>
              </a:xfrm>
              <a:prstGeom prst="rect">
                <a:avLst/>
              </a:prstGeom>
              <a:noFill/>
            </p:spPr>
            <p:txBody>
              <a:bodyPr wrap="square" rtlCol="0">
                <a:spAutoFit/>
              </a:bodyPr>
              <a:lstStyle/>
              <a:p>
                <a:pPr algn="ctr"/>
                <a:r>
                  <a:rPr lang="en-GB" sz="1400" dirty="0"/>
                  <a:t>Trainers</a:t>
                </a:r>
              </a:p>
              <a:p>
                <a:pPr algn="ctr"/>
                <a:r>
                  <a:rPr lang="en-GB" sz="1400" dirty="0"/>
                  <a:t>Coaches</a:t>
                </a:r>
              </a:p>
            </p:txBody>
          </p:sp>
        </p:grpSp>
        <p:sp>
          <p:nvSpPr>
            <p:cNvPr id="10" name="Rechthoek 9">
              <a:extLst>
                <a:ext uri="{FF2B5EF4-FFF2-40B4-BE49-F238E27FC236}">
                  <a16:creationId xmlns:a16="http://schemas.microsoft.com/office/drawing/2014/main" id="{C4D592F5-F1F6-456F-812F-FE65334991D4}"/>
                </a:ext>
              </a:extLst>
            </p:cNvPr>
            <p:cNvSpPr/>
            <p:nvPr/>
          </p:nvSpPr>
          <p:spPr>
            <a:xfrm>
              <a:off x="4476394" y="465094"/>
              <a:ext cx="3235739" cy="135015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eknop: Vooruit of Volgende 10">
              <a:hlinkClick r:id="rId4" action="ppaction://hlinksldjump" highlightClick="1"/>
              <a:extLst>
                <a:ext uri="{FF2B5EF4-FFF2-40B4-BE49-F238E27FC236}">
                  <a16:creationId xmlns:a16="http://schemas.microsoft.com/office/drawing/2014/main" id="{764E7BA8-5230-46EB-BE96-ACBBADDF39FF}"/>
                </a:ext>
              </a:extLst>
            </p:cNvPr>
            <p:cNvSpPr/>
            <p:nvPr/>
          </p:nvSpPr>
          <p:spPr>
            <a:xfrm>
              <a:off x="7384027" y="48426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kstvak 11">
              <a:extLst>
                <a:ext uri="{FF2B5EF4-FFF2-40B4-BE49-F238E27FC236}">
                  <a16:creationId xmlns:a16="http://schemas.microsoft.com/office/drawing/2014/main" id="{F04A6582-DE81-4CD2-AB1E-9CB3CC714438}"/>
                </a:ext>
              </a:extLst>
            </p:cNvPr>
            <p:cNvSpPr txBox="1"/>
            <p:nvPr/>
          </p:nvSpPr>
          <p:spPr>
            <a:xfrm>
              <a:off x="4450907" y="476720"/>
              <a:ext cx="2971800" cy="261610"/>
            </a:xfrm>
            <a:prstGeom prst="rect">
              <a:avLst/>
            </a:prstGeom>
            <a:noFill/>
          </p:spPr>
          <p:txBody>
            <a:bodyPr wrap="square" rtlCol="0">
              <a:spAutoFit/>
            </a:bodyPr>
            <a:lstStyle/>
            <a:p>
              <a:r>
                <a:rPr lang="en-GB" sz="1100" dirty="0"/>
                <a:t>What is an ‘interactive innovation’ process? </a:t>
              </a:r>
            </a:p>
          </p:txBody>
        </p:sp>
        <p:sp>
          <p:nvSpPr>
            <p:cNvPr id="13" name="Actieknop: Vooruit of Volgende 12">
              <a:hlinkClick r:id="rId5" action="ppaction://hlinksldjump" highlightClick="1"/>
              <a:extLst>
                <a:ext uri="{FF2B5EF4-FFF2-40B4-BE49-F238E27FC236}">
                  <a16:creationId xmlns:a16="http://schemas.microsoft.com/office/drawing/2014/main" id="{23E9DE66-89F0-48BA-AD11-23B77D3E4174}"/>
                </a:ext>
              </a:extLst>
            </p:cNvPr>
            <p:cNvSpPr/>
            <p:nvPr/>
          </p:nvSpPr>
          <p:spPr>
            <a:xfrm>
              <a:off x="7380880" y="754973"/>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kstvak 13">
              <a:extLst>
                <a:ext uri="{FF2B5EF4-FFF2-40B4-BE49-F238E27FC236}">
                  <a16:creationId xmlns:a16="http://schemas.microsoft.com/office/drawing/2014/main" id="{FC62E746-F393-45E5-A52E-D14B7E9BEAB1}"/>
                </a:ext>
              </a:extLst>
            </p:cNvPr>
            <p:cNvSpPr txBox="1"/>
            <p:nvPr/>
          </p:nvSpPr>
          <p:spPr>
            <a:xfrm>
              <a:off x="4434161" y="747383"/>
              <a:ext cx="2971800" cy="261610"/>
            </a:xfrm>
            <a:prstGeom prst="rect">
              <a:avLst/>
            </a:prstGeom>
            <a:noFill/>
          </p:spPr>
          <p:txBody>
            <a:bodyPr wrap="square" rtlCol="0">
              <a:spAutoFit/>
            </a:bodyPr>
            <a:lstStyle/>
            <a:p>
              <a:r>
                <a:rPr lang="en-GB" sz="1100" dirty="0"/>
                <a:t>What makes training in i2connect special? </a:t>
              </a:r>
            </a:p>
          </p:txBody>
        </p:sp>
        <p:sp>
          <p:nvSpPr>
            <p:cNvPr id="15" name="Actieknop: Vooruit of Volgende 14">
              <a:hlinkClick r:id="rId6" action="ppaction://hlinksldjump" highlightClick="1"/>
              <a:extLst>
                <a:ext uri="{FF2B5EF4-FFF2-40B4-BE49-F238E27FC236}">
                  <a16:creationId xmlns:a16="http://schemas.microsoft.com/office/drawing/2014/main" id="{FE46C14C-9880-47B0-A320-A906351BE15C}"/>
                </a:ext>
              </a:extLst>
            </p:cNvPr>
            <p:cNvSpPr/>
            <p:nvPr/>
          </p:nvSpPr>
          <p:spPr>
            <a:xfrm>
              <a:off x="7380774" y="102092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kstvak 15">
              <a:extLst>
                <a:ext uri="{FF2B5EF4-FFF2-40B4-BE49-F238E27FC236}">
                  <a16:creationId xmlns:a16="http://schemas.microsoft.com/office/drawing/2014/main" id="{8C623452-20CF-4CF6-832F-8B9A2C9124D3}"/>
                </a:ext>
              </a:extLst>
            </p:cNvPr>
            <p:cNvSpPr txBox="1"/>
            <p:nvPr/>
          </p:nvSpPr>
          <p:spPr>
            <a:xfrm>
              <a:off x="4432691" y="1024583"/>
              <a:ext cx="2971800" cy="261610"/>
            </a:xfrm>
            <a:prstGeom prst="rect">
              <a:avLst/>
            </a:prstGeom>
            <a:noFill/>
          </p:spPr>
          <p:txBody>
            <a:bodyPr wrap="square" rtlCol="0">
              <a:spAutoFit/>
            </a:bodyPr>
            <a:lstStyle/>
            <a:p>
              <a:r>
                <a:rPr lang="en-GB" sz="1100" dirty="0"/>
                <a:t>What is my role as a trainer? </a:t>
              </a:r>
            </a:p>
          </p:txBody>
        </p:sp>
        <p:sp>
          <p:nvSpPr>
            <p:cNvPr id="17" name="Tekstvak 16">
              <a:extLst>
                <a:ext uri="{FF2B5EF4-FFF2-40B4-BE49-F238E27FC236}">
                  <a16:creationId xmlns:a16="http://schemas.microsoft.com/office/drawing/2014/main" id="{D132975A-7811-41FA-9774-024C0981F702}"/>
                </a:ext>
              </a:extLst>
            </p:cNvPr>
            <p:cNvSpPr txBox="1"/>
            <p:nvPr/>
          </p:nvSpPr>
          <p:spPr>
            <a:xfrm>
              <a:off x="4451204" y="1816134"/>
              <a:ext cx="3264961" cy="338554"/>
            </a:xfrm>
            <a:prstGeom prst="rect">
              <a:avLst/>
            </a:prstGeom>
            <a:noFill/>
          </p:spPr>
          <p:txBody>
            <a:bodyPr wrap="square" rtlCol="0">
              <a:spAutoFit/>
            </a:bodyPr>
            <a:lstStyle/>
            <a:p>
              <a:r>
                <a:rPr lang="en-GB" sz="1600" b="1" dirty="0">
                  <a:solidFill>
                    <a:srgbClr val="C00000"/>
                  </a:solidFill>
                </a:rPr>
                <a:t>Training for interactive innovation</a:t>
              </a:r>
            </a:p>
          </p:txBody>
        </p:sp>
        <p:sp>
          <p:nvSpPr>
            <p:cNvPr id="18" name="Actieknop: Vooruit of Volgende 17">
              <a:hlinkClick r:id="rId5" action="ppaction://hlinksldjump" highlightClick="1"/>
              <a:extLst>
                <a:ext uri="{FF2B5EF4-FFF2-40B4-BE49-F238E27FC236}">
                  <a16:creationId xmlns:a16="http://schemas.microsoft.com/office/drawing/2014/main" id="{232B46E7-D32C-483B-BDA4-A92359C2F423}"/>
                </a:ext>
              </a:extLst>
            </p:cNvPr>
            <p:cNvSpPr/>
            <p:nvPr/>
          </p:nvSpPr>
          <p:spPr>
            <a:xfrm>
              <a:off x="7380880" y="128555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kstvak 18">
              <a:extLst>
                <a:ext uri="{FF2B5EF4-FFF2-40B4-BE49-F238E27FC236}">
                  <a16:creationId xmlns:a16="http://schemas.microsoft.com/office/drawing/2014/main" id="{DFC22099-014A-4860-BF9E-D3030DDE444B}"/>
                </a:ext>
              </a:extLst>
            </p:cNvPr>
            <p:cNvSpPr txBox="1"/>
            <p:nvPr/>
          </p:nvSpPr>
          <p:spPr>
            <a:xfrm>
              <a:off x="4444109" y="1275904"/>
              <a:ext cx="2971800" cy="261610"/>
            </a:xfrm>
            <a:prstGeom prst="rect">
              <a:avLst/>
            </a:prstGeom>
            <a:noFill/>
          </p:spPr>
          <p:txBody>
            <a:bodyPr wrap="square" rtlCol="0">
              <a:spAutoFit/>
            </a:bodyPr>
            <a:lstStyle/>
            <a:p>
              <a:r>
                <a:rPr lang="en-GB" sz="1100" dirty="0"/>
                <a:t>What skills do I need for this type of trainings? </a:t>
              </a:r>
            </a:p>
          </p:txBody>
        </p:sp>
        <p:sp>
          <p:nvSpPr>
            <p:cNvPr id="20" name="Rechthoek 19">
              <a:extLst>
                <a:ext uri="{FF2B5EF4-FFF2-40B4-BE49-F238E27FC236}">
                  <a16:creationId xmlns:a16="http://schemas.microsoft.com/office/drawing/2014/main" id="{A3DC2109-D14D-414B-936E-445CF46DEAF9}"/>
                </a:ext>
              </a:extLst>
            </p:cNvPr>
            <p:cNvSpPr/>
            <p:nvPr/>
          </p:nvSpPr>
          <p:spPr>
            <a:xfrm>
              <a:off x="7786925" y="1952624"/>
              <a:ext cx="3370093" cy="122667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kstvak 21">
              <a:extLst>
                <a:ext uri="{FF2B5EF4-FFF2-40B4-BE49-F238E27FC236}">
                  <a16:creationId xmlns:a16="http://schemas.microsoft.com/office/drawing/2014/main" id="{33A7F901-2E46-4D6D-B24A-663F9BD09A2B}"/>
                </a:ext>
              </a:extLst>
            </p:cNvPr>
            <p:cNvSpPr txBox="1"/>
            <p:nvPr/>
          </p:nvSpPr>
          <p:spPr>
            <a:xfrm>
              <a:off x="7768493" y="1964314"/>
              <a:ext cx="2971800" cy="261610"/>
            </a:xfrm>
            <a:prstGeom prst="rect">
              <a:avLst/>
            </a:prstGeom>
            <a:noFill/>
          </p:spPr>
          <p:txBody>
            <a:bodyPr wrap="square" rtlCol="0">
              <a:spAutoFit/>
            </a:bodyPr>
            <a:lstStyle/>
            <a:p>
              <a:r>
                <a:rPr lang="en-GB" sz="1100" dirty="0"/>
                <a:t>What is expected from me as a trainer? </a:t>
              </a:r>
            </a:p>
          </p:txBody>
        </p:sp>
        <p:sp>
          <p:nvSpPr>
            <p:cNvPr id="30" name="Tekstvak 29">
              <a:extLst>
                <a:ext uri="{FF2B5EF4-FFF2-40B4-BE49-F238E27FC236}">
                  <a16:creationId xmlns:a16="http://schemas.microsoft.com/office/drawing/2014/main" id="{3CC272FD-F96C-4FE8-894B-95E27013033B}"/>
                </a:ext>
              </a:extLst>
            </p:cNvPr>
            <p:cNvSpPr txBox="1"/>
            <p:nvPr/>
          </p:nvSpPr>
          <p:spPr>
            <a:xfrm>
              <a:off x="7774374" y="2231425"/>
              <a:ext cx="3084216" cy="261610"/>
            </a:xfrm>
            <a:prstGeom prst="rect">
              <a:avLst/>
            </a:prstGeom>
            <a:noFill/>
          </p:spPr>
          <p:txBody>
            <a:bodyPr wrap="square" rtlCol="0">
              <a:spAutoFit/>
            </a:bodyPr>
            <a:lstStyle/>
            <a:p>
              <a:r>
                <a:rPr lang="en-GB" sz="1100" dirty="0"/>
                <a:t>What support is offered by the project?</a:t>
              </a:r>
            </a:p>
          </p:txBody>
        </p:sp>
        <p:sp>
          <p:nvSpPr>
            <p:cNvPr id="32" name="Tekstvak 31">
              <a:extLst>
                <a:ext uri="{FF2B5EF4-FFF2-40B4-BE49-F238E27FC236}">
                  <a16:creationId xmlns:a16="http://schemas.microsoft.com/office/drawing/2014/main" id="{33A39B4F-D990-4169-8E8A-041E1183D240}"/>
                </a:ext>
              </a:extLst>
            </p:cNvPr>
            <p:cNvSpPr txBox="1"/>
            <p:nvPr/>
          </p:nvSpPr>
          <p:spPr>
            <a:xfrm>
              <a:off x="7764131" y="2493868"/>
              <a:ext cx="3084216" cy="261610"/>
            </a:xfrm>
            <a:prstGeom prst="rect">
              <a:avLst/>
            </a:prstGeom>
            <a:noFill/>
          </p:spPr>
          <p:txBody>
            <a:bodyPr wrap="square" rtlCol="0">
              <a:spAutoFit/>
            </a:bodyPr>
            <a:lstStyle/>
            <a:p>
              <a:r>
                <a:rPr lang="en-GB" sz="1100" dirty="0"/>
                <a:t>What is expected from participants in my training? </a:t>
              </a:r>
            </a:p>
          </p:txBody>
        </p:sp>
        <p:sp>
          <p:nvSpPr>
            <p:cNvPr id="33" name="Tekstvak 32">
              <a:extLst>
                <a:ext uri="{FF2B5EF4-FFF2-40B4-BE49-F238E27FC236}">
                  <a16:creationId xmlns:a16="http://schemas.microsoft.com/office/drawing/2014/main" id="{14343FC1-26D4-4A85-9429-A741A00749F2}"/>
                </a:ext>
              </a:extLst>
            </p:cNvPr>
            <p:cNvSpPr txBox="1"/>
            <p:nvPr/>
          </p:nvSpPr>
          <p:spPr>
            <a:xfrm>
              <a:off x="7730379" y="3214424"/>
              <a:ext cx="3235739" cy="338554"/>
            </a:xfrm>
            <a:prstGeom prst="rect">
              <a:avLst/>
            </a:prstGeom>
            <a:noFill/>
          </p:spPr>
          <p:txBody>
            <a:bodyPr wrap="square" rtlCol="0">
              <a:spAutoFit/>
            </a:bodyPr>
            <a:lstStyle/>
            <a:p>
              <a:r>
                <a:rPr lang="en-GB" sz="1600" b="1" dirty="0">
                  <a:solidFill>
                    <a:srgbClr val="C00000"/>
                  </a:solidFill>
                </a:rPr>
                <a:t>Training and coaching in i2connect</a:t>
              </a:r>
            </a:p>
          </p:txBody>
        </p:sp>
        <p:sp>
          <p:nvSpPr>
            <p:cNvPr id="35" name="Tekstvak 34">
              <a:extLst>
                <a:ext uri="{FF2B5EF4-FFF2-40B4-BE49-F238E27FC236}">
                  <a16:creationId xmlns:a16="http://schemas.microsoft.com/office/drawing/2014/main" id="{E61A1B40-C22C-4156-9FFB-127DFCFC5949}"/>
                </a:ext>
              </a:extLst>
            </p:cNvPr>
            <p:cNvSpPr txBox="1"/>
            <p:nvPr/>
          </p:nvSpPr>
          <p:spPr>
            <a:xfrm>
              <a:off x="7754920" y="2705243"/>
              <a:ext cx="3155840" cy="430887"/>
            </a:xfrm>
            <a:prstGeom prst="rect">
              <a:avLst/>
            </a:prstGeom>
            <a:noFill/>
          </p:spPr>
          <p:txBody>
            <a:bodyPr wrap="square" rtlCol="0">
              <a:spAutoFit/>
            </a:bodyPr>
            <a:lstStyle/>
            <a:p>
              <a:r>
                <a:rPr lang="en-GB" sz="1100" dirty="0"/>
                <a:t>How can I make the training attractive for participants?</a:t>
              </a:r>
            </a:p>
          </p:txBody>
        </p:sp>
        <p:sp>
          <p:nvSpPr>
            <p:cNvPr id="95" name="Actieknop: Vooruit of Volgende 94">
              <a:hlinkClick r:id="rId7" action="ppaction://hlinksldjump" highlightClick="1"/>
              <a:extLst>
                <a:ext uri="{FF2B5EF4-FFF2-40B4-BE49-F238E27FC236}">
                  <a16:creationId xmlns:a16="http://schemas.microsoft.com/office/drawing/2014/main" id="{6CE0B42F-2066-4585-84BB-4C871488A9EF}"/>
                </a:ext>
              </a:extLst>
            </p:cNvPr>
            <p:cNvSpPr/>
            <p:nvPr/>
          </p:nvSpPr>
          <p:spPr>
            <a:xfrm>
              <a:off x="10822895" y="327198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ctieknop: Terug of Vorige 48">
              <a:hlinkClick r:id="" action="ppaction://hlinkshowjump?jump=firstslide" highlightClick="1"/>
              <a:extLst>
                <a:ext uri="{FF2B5EF4-FFF2-40B4-BE49-F238E27FC236}">
                  <a16:creationId xmlns:a16="http://schemas.microsoft.com/office/drawing/2014/main" id="{A7287F5E-5FC6-4B77-AFF7-05D306896815}"/>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50" name="Groep 49">
              <a:extLst>
                <a:ext uri="{FF2B5EF4-FFF2-40B4-BE49-F238E27FC236}">
                  <a16:creationId xmlns:a16="http://schemas.microsoft.com/office/drawing/2014/main" id="{A52A18EF-CA10-4273-BD54-9C478D39AA9D}"/>
                </a:ext>
              </a:extLst>
            </p:cNvPr>
            <p:cNvGrpSpPr/>
            <p:nvPr/>
          </p:nvGrpSpPr>
          <p:grpSpPr>
            <a:xfrm>
              <a:off x="539371" y="2112193"/>
              <a:ext cx="4071980" cy="1461106"/>
              <a:chOff x="1773189" y="446252"/>
              <a:chExt cx="3691582" cy="1461106"/>
            </a:xfrm>
          </p:grpSpPr>
          <p:sp>
            <p:nvSpPr>
              <p:cNvPr id="51" name="Rechthoek 50">
                <a:extLst>
                  <a:ext uri="{FF2B5EF4-FFF2-40B4-BE49-F238E27FC236}">
                    <a16:creationId xmlns:a16="http://schemas.microsoft.com/office/drawing/2014/main" id="{81623E77-1C03-4F14-B70A-2D59EEAEF179}"/>
                  </a:ext>
                </a:extLst>
              </p:cNvPr>
              <p:cNvSpPr/>
              <p:nvPr/>
            </p:nvSpPr>
            <p:spPr>
              <a:xfrm>
                <a:off x="1808640" y="446252"/>
                <a:ext cx="3519132"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ctieknop: Vooruit of Volgende 51">
                <a:hlinkClick r:id="rId8" action="ppaction://hlinksldjump" highlightClick="1"/>
                <a:extLst>
                  <a:ext uri="{FF2B5EF4-FFF2-40B4-BE49-F238E27FC236}">
                    <a16:creationId xmlns:a16="http://schemas.microsoft.com/office/drawing/2014/main" id="{387F0DFE-CBA3-4BD1-86C3-D81B0626F828}"/>
                  </a:ext>
                </a:extLst>
              </p:cNvPr>
              <p:cNvSpPr/>
              <p:nvPr/>
            </p:nvSpPr>
            <p:spPr>
              <a:xfrm>
                <a:off x="4983081" y="465423"/>
                <a:ext cx="312821"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kstvak 52">
                <a:extLst>
                  <a:ext uri="{FF2B5EF4-FFF2-40B4-BE49-F238E27FC236}">
                    <a16:creationId xmlns:a16="http://schemas.microsoft.com/office/drawing/2014/main" id="{709462E4-5ECA-4F95-90E7-B733AB154C3C}"/>
                  </a:ext>
                </a:extLst>
              </p:cNvPr>
              <p:cNvSpPr txBox="1"/>
              <p:nvPr/>
            </p:nvSpPr>
            <p:spPr>
              <a:xfrm>
                <a:off x="1808640" y="466490"/>
                <a:ext cx="3092140" cy="261610"/>
              </a:xfrm>
              <a:prstGeom prst="rect">
                <a:avLst/>
              </a:prstGeom>
              <a:noFill/>
            </p:spPr>
            <p:txBody>
              <a:bodyPr wrap="square" rtlCol="0">
                <a:spAutoFit/>
              </a:bodyPr>
              <a:lstStyle/>
              <a:p>
                <a:r>
                  <a:rPr lang="en-GB" sz="1100"/>
                  <a:t>Why is the European Commission doing this? </a:t>
                </a:r>
                <a:endParaRPr lang="en-GB" sz="1100" dirty="0"/>
              </a:p>
            </p:txBody>
          </p:sp>
          <p:sp>
            <p:nvSpPr>
              <p:cNvPr id="54" name="Actieknop: Vooruit of Volgende 53">
                <a:hlinkClick r:id="rId9" action="ppaction://hlinksldjump" highlightClick="1"/>
                <a:extLst>
                  <a:ext uri="{FF2B5EF4-FFF2-40B4-BE49-F238E27FC236}">
                    <a16:creationId xmlns:a16="http://schemas.microsoft.com/office/drawing/2014/main" id="{5EAC99C8-0334-4DE3-B32E-0BC068E8193F}"/>
                  </a:ext>
                </a:extLst>
              </p:cNvPr>
              <p:cNvSpPr/>
              <p:nvPr/>
            </p:nvSpPr>
            <p:spPr>
              <a:xfrm>
                <a:off x="4979934" y="736130"/>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kstvak 54">
                <a:extLst>
                  <a:ext uri="{FF2B5EF4-FFF2-40B4-BE49-F238E27FC236}">
                    <a16:creationId xmlns:a16="http://schemas.microsoft.com/office/drawing/2014/main" id="{EDC53592-D246-4772-9296-475212DA9524}"/>
                  </a:ext>
                </a:extLst>
              </p:cNvPr>
              <p:cNvSpPr txBox="1"/>
              <p:nvPr/>
            </p:nvSpPr>
            <p:spPr>
              <a:xfrm>
                <a:off x="1810357" y="734664"/>
                <a:ext cx="2971800" cy="261610"/>
              </a:xfrm>
              <a:prstGeom prst="rect">
                <a:avLst/>
              </a:prstGeom>
              <a:noFill/>
            </p:spPr>
            <p:txBody>
              <a:bodyPr wrap="square" rtlCol="0">
                <a:spAutoFit/>
              </a:bodyPr>
              <a:lstStyle/>
              <a:p>
                <a:r>
                  <a:rPr lang="en-GB" sz="1100"/>
                  <a:t>What is AKIS?</a:t>
                </a:r>
                <a:endParaRPr lang="en-GB" sz="1100" dirty="0"/>
              </a:p>
            </p:txBody>
          </p:sp>
          <p:sp>
            <p:nvSpPr>
              <p:cNvPr id="56" name="Actieknop: Vooruit of Volgende 55">
                <a:hlinkClick r:id="rId10" action="ppaction://hlinksldjump" highlightClick="1"/>
                <a:extLst>
                  <a:ext uri="{FF2B5EF4-FFF2-40B4-BE49-F238E27FC236}">
                    <a16:creationId xmlns:a16="http://schemas.microsoft.com/office/drawing/2014/main" id="{A4421EE9-FC65-47E1-AC42-7F3FBFC2BFB5}"/>
                  </a:ext>
                </a:extLst>
              </p:cNvPr>
              <p:cNvSpPr/>
              <p:nvPr/>
            </p:nvSpPr>
            <p:spPr>
              <a:xfrm>
                <a:off x="4979828" y="100208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kstvak 56">
                <a:extLst>
                  <a:ext uri="{FF2B5EF4-FFF2-40B4-BE49-F238E27FC236}">
                    <a16:creationId xmlns:a16="http://schemas.microsoft.com/office/drawing/2014/main" id="{0560652C-640B-4BF4-9497-F2C0ACABDEFA}"/>
                  </a:ext>
                </a:extLst>
              </p:cNvPr>
              <p:cNvSpPr txBox="1"/>
              <p:nvPr/>
            </p:nvSpPr>
            <p:spPr>
              <a:xfrm>
                <a:off x="1813989" y="993072"/>
                <a:ext cx="3081441" cy="261610"/>
              </a:xfrm>
              <a:prstGeom prst="rect">
                <a:avLst/>
              </a:prstGeom>
              <a:noFill/>
            </p:spPr>
            <p:txBody>
              <a:bodyPr wrap="square" rtlCol="0">
                <a:spAutoFit/>
              </a:bodyPr>
              <a:lstStyle/>
              <a:p>
                <a:r>
                  <a:rPr lang="en-GB" sz="1100"/>
                  <a:t>What is the focus of i2connect in innovation?</a:t>
                </a:r>
                <a:endParaRPr lang="en-GB" sz="1100" dirty="0"/>
              </a:p>
            </p:txBody>
          </p:sp>
          <p:sp>
            <p:nvSpPr>
              <p:cNvPr id="58" name="Tekstvak 57">
                <a:extLst>
                  <a:ext uri="{FF2B5EF4-FFF2-40B4-BE49-F238E27FC236}">
                    <a16:creationId xmlns:a16="http://schemas.microsoft.com/office/drawing/2014/main" id="{CE6B27A6-301A-44AC-AFA6-C89C9070ABA0}"/>
                  </a:ext>
                </a:extLst>
              </p:cNvPr>
              <p:cNvSpPr txBox="1"/>
              <p:nvPr/>
            </p:nvSpPr>
            <p:spPr>
              <a:xfrm>
                <a:off x="1773189" y="1568804"/>
                <a:ext cx="3691582" cy="338554"/>
              </a:xfrm>
              <a:prstGeom prst="rect">
                <a:avLst/>
              </a:prstGeom>
              <a:noFill/>
            </p:spPr>
            <p:txBody>
              <a:bodyPr wrap="square" rtlCol="0">
                <a:spAutoFit/>
              </a:bodyPr>
              <a:lstStyle/>
              <a:p>
                <a:r>
                  <a:rPr lang="en-GB" sz="1600" b="1">
                    <a:solidFill>
                      <a:srgbClr val="C00000"/>
                    </a:solidFill>
                  </a:rPr>
                  <a:t>Understand the context of AKIS and EIP</a:t>
                </a:r>
                <a:endParaRPr lang="en-GB" sz="1600" b="1" dirty="0">
                  <a:solidFill>
                    <a:srgbClr val="C00000"/>
                  </a:solidFill>
                </a:endParaRPr>
              </a:p>
            </p:txBody>
          </p:sp>
          <p:sp>
            <p:nvSpPr>
              <p:cNvPr id="59" name="Actieknop: Vooruit of Volgende 58">
                <a:hlinkClick r:id="rId8" action="ppaction://hlinksldjump" highlightClick="1"/>
                <a:extLst>
                  <a:ext uri="{FF2B5EF4-FFF2-40B4-BE49-F238E27FC236}">
                    <a16:creationId xmlns:a16="http://schemas.microsoft.com/office/drawing/2014/main" id="{FE1AC5ED-5429-4595-8A14-54A97138BD58}"/>
                  </a:ext>
                </a:extLst>
              </p:cNvPr>
              <p:cNvSpPr/>
              <p:nvPr/>
            </p:nvSpPr>
            <p:spPr>
              <a:xfrm>
                <a:off x="4979934" y="1266713"/>
                <a:ext cx="312821"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kstvak 59">
                <a:extLst>
                  <a:ext uri="{FF2B5EF4-FFF2-40B4-BE49-F238E27FC236}">
                    <a16:creationId xmlns:a16="http://schemas.microsoft.com/office/drawing/2014/main" id="{4A814196-2F1C-4991-8176-18254C0DE4CD}"/>
                  </a:ext>
                </a:extLst>
              </p:cNvPr>
              <p:cNvSpPr txBox="1"/>
              <p:nvPr/>
            </p:nvSpPr>
            <p:spPr>
              <a:xfrm>
                <a:off x="1798289" y="1256034"/>
                <a:ext cx="2971800" cy="261610"/>
              </a:xfrm>
              <a:prstGeom prst="rect">
                <a:avLst/>
              </a:prstGeom>
              <a:noFill/>
            </p:spPr>
            <p:txBody>
              <a:bodyPr wrap="square" rtlCol="0">
                <a:spAutoFit/>
              </a:bodyPr>
              <a:lstStyle/>
              <a:p>
                <a:r>
                  <a:rPr lang="en-GB" sz="1100"/>
                  <a:t>What can I do to address this in my training? </a:t>
                </a:r>
                <a:endParaRPr lang="en-GB" sz="1100" dirty="0"/>
              </a:p>
            </p:txBody>
          </p:sp>
        </p:grpSp>
        <p:sp>
          <p:nvSpPr>
            <p:cNvPr id="62" name="Rechthoek 61">
              <a:extLst>
                <a:ext uri="{FF2B5EF4-FFF2-40B4-BE49-F238E27FC236}">
                  <a16:creationId xmlns:a16="http://schemas.microsoft.com/office/drawing/2014/main" id="{A4F691D6-A8C9-4BF2-80CF-2EFB3EA9F077}"/>
                </a:ext>
              </a:extLst>
            </p:cNvPr>
            <p:cNvSpPr/>
            <p:nvPr/>
          </p:nvSpPr>
          <p:spPr>
            <a:xfrm>
              <a:off x="7797286" y="3856448"/>
              <a:ext cx="3544189"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kstvak 63">
              <a:extLst>
                <a:ext uri="{FF2B5EF4-FFF2-40B4-BE49-F238E27FC236}">
                  <a16:creationId xmlns:a16="http://schemas.microsoft.com/office/drawing/2014/main" id="{AF6F9A4B-09EB-4D84-9A39-2DA291923E30}"/>
                </a:ext>
              </a:extLst>
            </p:cNvPr>
            <p:cNvSpPr txBox="1"/>
            <p:nvPr/>
          </p:nvSpPr>
          <p:spPr>
            <a:xfrm>
              <a:off x="7769369" y="3868073"/>
              <a:ext cx="3255090" cy="430887"/>
            </a:xfrm>
            <a:prstGeom prst="rect">
              <a:avLst/>
            </a:prstGeom>
            <a:noFill/>
          </p:spPr>
          <p:txBody>
            <a:bodyPr wrap="square" rtlCol="0">
              <a:spAutoFit/>
            </a:bodyPr>
            <a:lstStyle/>
            <a:p>
              <a:r>
                <a:rPr lang="en-GB" sz="1100"/>
                <a:t>Where can I find examples of training programmes?</a:t>
              </a:r>
              <a:endParaRPr lang="en-GB" sz="1100" dirty="0"/>
            </a:p>
          </p:txBody>
        </p:sp>
        <p:sp>
          <p:nvSpPr>
            <p:cNvPr id="66" name="Tekstvak 65">
              <a:extLst>
                <a:ext uri="{FF2B5EF4-FFF2-40B4-BE49-F238E27FC236}">
                  <a16:creationId xmlns:a16="http://schemas.microsoft.com/office/drawing/2014/main" id="{D0E6D1D8-B39A-4956-9BF8-413B07B85827}"/>
                </a:ext>
              </a:extLst>
            </p:cNvPr>
            <p:cNvSpPr txBox="1"/>
            <p:nvPr/>
          </p:nvSpPr>
          <p:spPr>
            <a:xfrm>
              <a:off x="7769369" y="4152499"/>
              <a:ext cx="3255090" cy="261610"/>
            </a:xfrm>
            <a:prstGeom prst="rect">
              <a:avLst/>
            </a:prstGeom>
            <a:noFill/>
          </p:spPr>
          <p:txBody>
            <a:bodyPr wrap="square" rtlCol="0">
              <a:spAutoFit/>
            </a:bodyPr>
            <a:lstStyle/>
            <a:p>
              <a:r>
                <a:rPr lang="en-GB" sz="1100"/>
                <a:t>What elements should be in the programme?</a:t>
              </a:r>
              <a:endParaRPr lang="en-GB" sz="1100" dirty="0"/>
            </a:p>
          </p:txBody>
        </p:sp>
        <p:sp>
          <p:nvSpPr>
            <p:cNvPr id="68" name="Tekstvak 67">
              <a:extLst>
                <a:ext uri="{FF2B5EF4-FFF2-40B4-BE49-F238E27FC236}">
                  <a16:creationId xmlns:a16="http://schemas.microsoft.com/office/drawing/2014/main" id="{52F6553F-9877-4582-915F-C89E122006F3}"/>
                </a:ext>
              </a:extLst>
            </p:cNvPr>
            <p:cNvSpPr txBox="1"/>
            <p:nvPr/>
          </p:nvSpPr>
          <p:spPr>
            <a:xfrm>
              <a:off x="7779522" y="4404799"/>
              <a:ext cx="3155500" cy="261610"/>
            </a:xfrm>
            <a:prstGeom prst="rect">
              <a:avLst/>
            </a:prstGeom>
            <a:noFill/>
          </p:spPr>
          <p:txBody>
            <a:bodyPr wrap="square" rtlCol="0">
              <a:spAutoFit/>
            </a:bodyPr>
            <a:lstStyle/>
            <a:p>
              <a:r>
                <a:rPr lang="en-GB" sz="1100"/>
                <a:t>Can I bring in my own tools and methods? </a:t>
              </a:r>
              <a:endParaRPr lang="en-GB" sz="1100" dirty="0"/>
            </a:p>
          </p:txBody>
        </p:sp>
        <p:sp>
          <p:nvSpPr>
            <p:cNvPr id="69" name="Tekstvak 68">
              <a:extLst>
                <a:ext uri="{FF2B5EF4-FFF2-40B4-BE49-F238E27FC236}">
                  <a16:creationId xmlns:a16="http://schemas.microsoft.com/office/drawing/2014/main" id="{B1FB07BF-A215-4A96-BCBE-1BF3EE55C2F6}"/>
                </a:ext>
              </a:extLst>
            </p:cNvPr>
            <p:cNvSpPr txBox="1"/>
            <p:nvPr/>
          </p:nvSpPr>
          <p:spPr>
            <a:xfrm>
              <a:off x="7749417" y="4967935"/>
              <a:ext cx="3576197" cy="338554"/>
            </a:xfrm>
            <a:prstGeom prst="rect">
              <a:avLst/>
            </a:prstGeom>
            <a:noFill/>
          </p:spPr>
          <p:txBody>
            <a:bodyPr wrap="square" rtlCol="0">
              <a:spAutoFit/>
            </a:bodyPr>
            <a:lstStyle/>
            <a:p>
              <a:r>
                <a:rPr lang="en-GB" sz="1600" b="1">
                  <a:solidFill>
                    <a:srgbClr val="C00000"/>
                  </a:solidFill>
                </a:rPr>
                <a:t>Prepare my training</a:t>
              </a:r>
              <a:endParaRPr lang="en-GB" sz="1600" b="1" dirty="0">
                <a:solidFill>
                  <a:srgbClr val="C00000"/>
                </a:solidFill>
              </a:endParaRPr>
            </a:p>
          </p:txBody>
        </p:sp>
        <p:sp>
          <p:nvSpPr>
            <p:cNvPr id="71" name="Tekstvak 70">
              <a:extLst>
                <a:ext uri="{FF2B5EF4-FFF2-40B4-BE49-F238E27FC236}">
                  <a16:creationId xmlns:a16="http://schemas.microsoft.com/office/drawing/2014/main" id="{11977473-8431-4D4E-98E7-6FB98C61A340}"/>
                </a:ext>
              </a:extLst>
            </p:cNvPr>
            <p:cNvSpPr txBox="1"/>
            <p:nvPr/>
          </p:nvSpPr>
          <p:spPr>
            <a:xfrm>
              <a:off x="7761923" y="4667257"/>
              <a:ext cx="3255090" cy="261610"/>
            </a:xfrm>
            <a:prstGeom prst="rect">
              <a:avLst/>
            </a:prstGeom>
            <a:noFill/>
          </p:spPr>
          <p:txBody>
            <a:bodyPr wrap="square" rtlCol="0">
              <a:spAutoFit/>
            </a:bodyPr>
            <a:lstStyle/>
            <a:p>
              <a:r>
                <a:rPr lang="en-GB" sz="1100"/>
                <a:t>Where do I find support when needed? </a:t>
              </a:r>
              <a:endParaRPr lang="en-GB" sz="1100" dirty="0"/>
            </a:p>
          </p:txBody>
        </p:sp>
        <p:sp>
          <p:nvSpPr>
            <p:cNvPr id="73" name="Rechthoek 72">
              <a:extLst>
                <a:ext uri="{FF2B5EF4-FFF2-40B4-BE49-F238E27FC236}">
                  <a16:creationId xmlns:a16="http://schemas.microsoft.com/office/drawing/2014/main" id="{F73FAE9E-E647-4F56-89BB-0E6D3B8CD223}"/>
                </a:ext>
              </a:extLst>
            </p:cNvPr>
            <p:cNvSpPr/>
            <p:nvPr/>
          </p:nvSpPr>
          <p:spPr>
            <a:xfrm>
              <a:off x="941380" y="3675782"/>
              <a:ext cx="3522244"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kstvak 74">
              <a:extLst>
                <a:ext uri="{FF2B5EF4-FFF2-40B4-BE49-F238E27FC236}">
                  <a16:creationId xmlns:a16="http://schemas.microsoft.com/office/drawing/2014/main" id="{783C0F6F-8D25-4214-89D1-0363635E4A64}"/>
                </a:ext>
              </a:extLst>
            </p:cNvPr>
            <p:cNvSpPr txBox="1"/>
            <p:nvPr/>
          </p:nvSpPr>
          <p:spPr>
            <a:xfrm>
              <a:off x="913636" y="3687407"/>
              <a:ext cx="3234935" cy="261610"/>
            </a:xfrm>
            <a:prstGeom prst="rect">
              <a:avLst/>
            </a:prstGeom>
            <a:noFill/>
          </p:spPr>
          <p:txBody>
            <a:bodyPr wrap="square" rtlCol="0">
              <a:spAutoFit/>
            </a:bodyPr>
            <a:lstStyle/>
            <a:p>
              <a:r>
                <a:rPr lang="en-GB" sz="1100" dirty="0"/>
                <a:t>What are tools and what are methods?</a:t>
              </a:r>
            </a:p>
          </p:txBody>
        </p:sp>
        <p:sp>
          <p:nvSpPr>
            <p:cNvPr id="76" name="Actieknop: Vooruit of Volgende 75">
              <a:hlinkClick r:id="rId11" action="ppaction://hlinksldjump" highlightClick="1"/>
              <a:extLst>
                <a:ext uri="{FF2B5EF4-FFF2-40B4-BE49-F238E27FC236}">
                  <a16:creationId xmlns:a16="http://schemas.microsoft.com/office/drawing/2014/main" id="{705D4488-F430-4D04-821D-BBB86644E3C7}"/>
                </a:ext>
              </a:extLst>
            </p:cNvPr>
            <p:cNvSpPr/>
            <p:nvPr/>
          </p:nvSpPr>
          <p:spPr>
            <a:xfrm>
              <a:off x="4103040" y="3965660"/>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kstvak 76">
              <a:extLst>
                <a:ext uri="{FF2B5EF4-FFF2-40B4-BE49-F238E27FC236}">
                  <a16:creationId xmlns:a16="http://schemas.microsoft.com/office/drawing/2014/main" id="{4CC6727D-753C-446C-AF4A-017CFE1EC8DC}"/>
                </a:ext>
              </a:extLst>
            </p:cNvPr>
            <p:cNvSpPr txBox="1"/>
            <p:nvPr/>
          </p:nvSpPr>
          <p:spPr>
            <a:xfrm>
              <a:off x="895407" y="3958070"/>
              <a:ext cx="3234935" cy="261610"/>
            </a:xfrm>
            <a:prstGeom prst="rect">
              <a:avLst/>
            </a:prstGeom>
            <a:noFill/>
          </p:spPr>
          <p:txBody>
            <a:bodyPr wrap="square" rtlCol="0">
              <a:spAutoFit/>
            </a:bodyPr>
            <a:lstStyle/>
            <a:p>
              <a:r>
                <a:rPr lang="en-GB" sz="1100" dirty="0"/>
                <a:t>What tools are available? </a:t>
              </a:r>
            </a:p>
          </p:txBody>
        </p:sp>
        <p:sp>
          <p:nvSpPr>
            <p:cNvPr id="78" name="Actieknop: Vooruit of Volgende 77">
              <a:hlinkClick r:id="rId12" action="ppaction://hlinksldjump" highlightClick="1"/>
              <a:extLst>
                <a:ext uri="{FF2B5EF4-FFF2-40B4-BE49-F238E27FC236}">
                  <a16:creationId xmlns:a16="http://schemas.microsoft.com/office/drawing/2014/main" id="{82B367CC-BC04-47DD-907E-0A3A4EDEC3B0}"/>
                </a:ext>
              </a:extLst>
            </p:cNvPr>
            <p:cNvSpPr/>
            <p:nvPr/>
          </p:nvSpPr>
          <p:spPr>
            <a:xfrm>
              <a:off x="4102925" y="4231615"/>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kstvak 78">
              <a:extLst>
                <a:ext uri="{FF2B5EF4-FFF2-40B4-BE49-F238E27FC236}">
                  <a16:creationId xmlns:a16="http://schemas.microsoft.com/office/drawing/2014/main" id="{F3C5BAD1-D26D-46D2-83B7-675E05A89228}"/>
                </a:ext>
              </a:extLst>
            </p:cNvPr>
            <p:cNvSpPr txBox="1"/>
            <p:nvPr/>
          </p:nvSpPr>
          <p:spPr>
            <a:xfrm>
              <a:off x="893807" y="4235270"/>
              <a:ext cx="3234935" cy="261610"/>
            </a:xfrm>
            <a:prstGeom prst="rect">
              <a:avLst/>
            </a:prstGeom>
            <a:noFill/>
          </p:spPr>
          <p:txBody>
            <a:bodyPr wrap="square" rtlCol="0">
              <a:spAutoFit/>
            </a:bodyPr>
            <a:lstStyle/>
            <a:p>
              <a:r>
                <a:rPr lang="en-GB" sz="1100" dirty="0"/>
                <a:t>What methods are available? </a:t>
              </a:r>
            </a:p>
          </p:txBody>
        </p:sp>
        <p:sp>
          <p:nvSpPr>
            <p:cNvPr id="80" name="Tekstvak 79">
              <a:extLst>
                <a:ext uri="{FF2B5EF4-FFF2-40B4-BE49-F238E27FC236}">
                  <a16:creationId xmlns:a16="http://schemas.microsoft.com/office/drawing/2014/main" id="{C25A90EB-AA42-4B33-9382-BF176F96FFC2}"/>
                </a:ext>
              </a:extLst>
            </p:cNvPr>
            <p:cNvSpPr txBox="1"/>
            <p:nvPr/>
          </p:nvSpPr>
          <p:spPr>
            <a:xfrm>
              <a:off x="854145" y="4785584"/>
              <a:ext cx="3693841" cy="338554"/>
            </a:xfrm>
            <a:prstGeom prst="rect">
              <a:avLst/>
            </a:prstGeom>
            <a:noFill/>
          </p:spPr>
          <p:txBody>
            <a:bodyPr wrap="square" rtlCol="0">
              <a:spAutoFit/>
            </a:bodyPr>
            <a:lstStyle/>
            <a:p>
              <a:r>
                <a:rPr lang="en-GB" sz="1600" b="1" dirty="0">
                  <a:solidFill>
                    <a:srgbClr val="C00000"/>
                  </a:solidFill>
                </a:rPr>
                <a:t>Tools for analysis in training and coaching</a:t>
              </a:r>
            </a:p>
          </p:txBody>
        </p:sp>
        <p:sp>
          <p:nvSpPr>
            <p:cNvPr id="81" name="Actieknop: Vooruit of Volgende 80">
              <a:hlinkClick r:id="rId13" action="ppaction://hlinksldjump" highlightClick="1"/>
              <a:extLst>
                <a:ext uri="{FF2B5EF4-FFF2-40B4-BE49-F238E27FC236}">
                  <a16:creationId xmlns:a16="http://schemas.microsoft.com/office/drawing/2014/main" id="{84E97BE7-BE1A-4635-AFD1-CF04716EE407}"/>
                </a:ext>
              </a:extLst>
            </p:cNvPr>
            <p:cNvSpPr/>
            <p:nvPr/>
          </p:nvSpPr>
          <p:spPr>
            <a:xfrm>
              <a:off x="4103040" y="4496243"/>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kstvak 81">
              <a:extLst>
                <a:ext uri="{FF2B5EF4-FFF2-40B4-BE49-F238E27FC236}">
                  <a16:creationId xmlns:a16="http://schemas.microsoft.com/office/drawing/2014/main" id="{73936400-63D3-4B8D-9845-5437691A9E75}"/>
                </a:ext>
              </a:extLst>
            </p:cNvPr>
            <p:cNvSpPr txBox="1"/>
            <p:nvPr/>
          </p:nvSpPr>
          <p:spPr>
            <a:xfrm>
              <a:off x="906236" y="4486591"/>
              <a:ext cx="3234935" cy="261610"/>
            </a:xfrm>
            <a:prstGeom prst="rect">
              <a:avLst/>
            </a:prstGeom>
            <a:noFill/>
          </p:spPr>
          <p:txBody>
            <a:bodyPr wrap="square" rtlCol="0">
              <a:spAutoFit/>
            </a:bodyPr>
            <a:lstStyle/>
            <a:p>
              <a:r>
                <a:rPr lang="en-GB" sz="1100" dirty="0"/>
                <a:t>What theory is available? </a:t>
              </a:r>
            </a:p>
          </p:txBody>
        </p:sp>
        <p:sp>
          <p:nvSpPr>
            <p:cNvPr id="84" name="Rechthoek 83">
              <a:extLst>
                <a:ext uri="{FF2B5EF4-FFF2-40B4-BE49-F238E27FC236}">
                  <a16:creationId xmlns:a16="http://schemas.microsoft.com/office/drawing/2014/main" id="{6DF9ACE9-C261-4DAC-9D7E-3695B58EBDE1}"/>
                </a:ext>
              </a:extLst>
            </p:cNvPr>
            <p:cNvSpPr/>
            <p:nvPr/>
          </p:nvSpPr>
          <p:spPr>
            <a:xfrm>
              <a:off x="4225412" y="5161521"/>
              <a:ext cx="3522244"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Actieknop: Vooruit of Volgende 84">
              <a:hlinkClick r:id="rId14" action="ppaction://hlinksldjump" highlightClick="1"/>
              <a:extLst>
                <a:ext uri="{FF2B5EF4-FFF2-40B4-BE49-F238E27FC236}">
                  <a16:creationId xmlns:a16="http://schemas.microsoft.com/office/drawing/2014/main" id="{D0F638C9-4AD3-42B0-A715-AC0CDB5F44EB}"/>
                </a:ext>
              </a:extLst>
            </p:cNvPr>
            <p:cNvSpPr/>
            <p:nvPr/>
          </p:nvSpPr>
          <p:spPr>
            <a:xfrm>
              <a:off x="7390498" y="5180692"/>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kstvak 85">
              <a:extLst>
                <a:ext uri="{FF2B5EF4-FFF2-40B4-BE49-F238E27FC236}">
                  <a16:creationId xmlns:a16="http://schemas.microsoft.com/office/drawing/2014/main" id="{5434226A-D6A3-449E-B984-524787E78D26}"/>
                </a:ext>
              </a:extLst>
            </p:cNvPr>
            <p:cNvSpPr txBox="1"/>
            <p:nvPr/>
          </p:nvSpPr>
          <p:spPr>
            <a:xfrm>
              <a:off x="4197668" y="5173146"/>
              <a:ext cx="3234935" cy="261610"/>
            </a:xfrm>
            <a:prstGeom prst="rect">
              <a:avLst/>
            </a:prstGeom>
            <a:noFill/>
          </p:spPr>
          <p:txBody>
            <a:bodyPr wrap="square" rtlCol="0">
              <a:spAutoFit/>
            </a:bodyPr>
            <a:lstStyle/>
            <a:p>
              <a:r>
                <a:rPr lang="en-GB" sz="1100"/>
                <a:t>How do I reflect on what I am experiencing?</a:t>
              </a:r>
              <a:endParaRPr lang="en-GB" sz="1100" dirty="0"/>
            </a:p>
          </p:txBody>
        </p:sp>
        <p:sp>
          <p:nvSpPr>
            <p:cNvPr id="87" name="Actieknop: Vooruit of Volgende 86">
              <a:hlinkClick r:id="rId15" action="ppaction://hlinksldjump" highlightClick="1"/>
              <a:extLst>
                <a:ext uri="{FF2B5EF4-FFF2-40B4-BE49-F238E27FC236}">
                  <a16:creationId xmlns:a16="http://schemas.microsoft.com/office/drawing/2014/main" id="{1D4D0CFE-6E08-4119-BC35-24171DAD16F6}"/>
                </a:ext>
              </a:extLst>
            </p:cNvPr>
            <p:cNvSpPr/>
            <p:nvPr/>
          </p:nvSpPr>
          <p:spPr>
            <a:xfrm>
              <a:off x="7387073" y="5451399"/>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kstvak 87">
              <a:extLst>
                <a:ext uri="{FF2B5EF4-FFF2-40B4-BE49-F238E27FC236}">
                  <a16:creationId xmlns:a16="http://schemas.microsoft.com/office/drawing/2014/main" id="{EE868C56-461C-4B43-8FAC-AFD866B24DF2}"/>
                </a:ext>
              </a:extLst>
            </p:cNvPr>
            <p:cNvSpPr txBox="1"/>
            <p:nvPr/>
          </p:nvSpPr>
          <p:spPr>
            <a:xfrm>
              <a:off x="4179439" y="5443809"/>
              <a:ext cx="3234935" cy="261610"/>
            </a:xfrm>
            <a:prstGeom prst="rect">
              <a:avLst/>
            </a:prstGeom>
            <a:noFill/>
          </p:spPr>
          <p:txBody>
            <a:bodyPr wrap="square" rtlCol="0">
              <a:spAutoFit/>
            </a:bodyPr>
            <a:lstStyle/>
            <a:p>
              <a:r>
                <a:rPr lang="en-GB" sz="1100" dirty="0"/>
                <a:t>How do I guide the participants in reflection? </a:t>
              </a:r>
            </a:p>
          </p:txBody>
        </p:sp>
        <p:sp>
          <p:nvSpPr>
            <p:cNvPr id="90" name="Tekstvak 89">
              <a:extLst>
                <a:ext uri="{FF2B5EF4-FFF2-40B4-BE49-F238E27FC236}">
                  <a16:creationId xmlns:a16="http://schemas.microsoft.com/office/drawing/2014/main" id="{43F119B8-AD6B-482C-B670-FAABD78A9881}"/>
                </a:ext>
              </a:extLst>
            </p:cNvPr>
            <p:cNvSpPr txBox="1"/>
            <p:nvPr/>
          </p:nvSpPr>
          <p:spPr>
            <a:xfrm>
              <a:off x="4177839" y="5721009"/>
              <a:ext cx="3234935" cy="261610"/>
            </a:xfrm>
            <a:prstGeom prst="rect">
              <a:avLst/>
            </a:prstGeom>
            <a:noFill/>
          </p:spPr>
          <p:txBody>
            <a:bodyPr wrap="square" rtlCol="0">
              <a:spAutoFit/>
            </a:bodyPr>
            <a:lstStyle/>
            <a:p>
              <a:r>
                <a:rPr lang="en-GB" sz="1100" dirty="0"/>
                <a:t>What reflection is required in i2connect? </a:t>
              </a:r>
            </a:p>
          </p:txBody>
        </p:sp>
        <p:sp>
          <p:nvSpPr>
            <p:cNvPr id="91" name="Tekstvak 90">
              <a:extLst>
                <a:ext uri="{FF2B5EF4-FFF2-40B4-BE49-F238E27FC236}">
                  <a16:creationId xmlns:a16="http://schemas.microsoft.com/office/drawing/2014/main" id="{1BF8E7E1-F2F2-44F4-AA1E-97BBFA98413B}"/>
                </a:ext>
              </a:extLst>
            </p:cNvPr>
            <p:cNvSpPr txBox="1"/>
            <p:nvPr/>
          </p:nvSpPr>
          <p:spPr>
            <a:xfrm>
              <a:off x="4190268" y="6272106"/>
              <a:ext cx="3181713" cy="338554"/>
            </a:xfrm>
            <a:prstGeom prst="rect">
              <a:avLst/>
            </a:prstGeom>
            <a:noFill/>
          </p:spPr>
          <p:txBody>
            <a:bodyPr wrap="square" rtlCol="0">
              <a:spAutoFit/>
            </a:bodyPr>
            <a:lstStyle/>
            <a:p>
              <a:r>
                <a:rPr lang="en-GB" sz="1600" b="1" dirty="0">
                  <a:solidFill>
                    <a:srgbClr val="C00000"/>
                  </a:solidFill>
                </a:rPr>
                <a:t>Reflection and peer consultation </a:t>
              </a:r>
            </a:p>
          </p:txBody>
        </p:sp>
        <p:sp>
          <p:nvSpPr>
            <p:cNvPr id="93" name="Tekstvak 92">
              <a:extLst>
                <a:ext uri="{FF2B5EF4-FFF2-40B4-BE49-F238E27FC236}">
                  <a16:creationId xmlns:a16="http://schemas.microsoft.com/office/drawing/2014/main" id="{F3D9FCF2-A6A5-4348-826B-572AF61D95D0}"/>
                </a:ext>
              </a:extLst>
            </p:cNvPr>
            <p:cNvSpPr txBox="1"/>
            <p:nvPr/>
          </p:nvSpPr>
          <p:spPr>
            <a:xfrm>
              <a:off x="4190268" y="5972330"/>
              <a:ext cx="3234935" cy="261610"/>
            </a:xfrm>
            <a:prstGeom prst="rect">
              <a:avLst/>
            </a:prstGeom>
            <a:noFill/>
          </p:spPr>
          <p:txBody>
            <a:bodyPr wrap="square" rtlCol="0">
              <a:spAutoFit/>
            </a:bodyPr>
            <a:lstStyle/>
            <a:p>
              <a:r>
                <a:rPr lang="en-GB" sz="1100" dirty="0"/>
                <a:t>What is special in reflection methods in i2connect? </a:t>
              </a:r>
            </a:p>
          </p:txBody>
        </p:sp>
        <p:sp>
          <p:nvSpPr>
            <p:cNvPr id="94" name="Actieknop: Help 93">
              <a:hlinkClick r:id="rId16" action="ppaction://hlinksldjump" highlightClick="1"/>
              <a:extLst>
                <a:ext uri="{FF2B5EF4-FFF2-40B4-BE49-F238E27FC236}">
                  <a16:creationId xmlns:a16="http://schemas.microsoft.com/office/drawing/2014/main" id="{F8D642D4-0716-49BF-AB07-07B619DC6999}"/>
                </a:ext>
              </a:extLst>
            </p:cNvPr>
            <p:cNvSpPr/>
            <p:nvPr/>
          </p:nvSpPr>
          <p:spPr>
            <a:xfrm>
              <a:off x="5966659" y="370092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Actieknop: Vooruit of Volgende 95">
              <a:hlinkClick r:id="rId17" action="ppaction://hlinksldjump" highlightClick="1"/>
              <a:extLst>
                <a:ext uri="{FF2B5EF4-FFF2-40B4-BE49-F238E27FC236}">
                  <a16:creationId xmlns:a16="http://schemas.microsoft.com/office/drawing/2014/main" id="{5C4B7DBD-327F-4934-BB2A-3D38CC0E75E6}"/>
                </a:ext>
              </a:extLst>
            </p:cNvPr>
            <p:cNvSpPr/>
            <p:nvPr/>
          </p:nvSpPr>
          <p:spPr>
            <a:xfrm>
              <a:off x="10964396" y="4148085"/>
              <a:ext cx="34264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Actieknop: Vooruit of Volgende 99">
              <a:hlinkClick r:id="rId14" action="ppaction://hlinksldjump" highlightClick="1"/>
              <a:extLst>
                <a:ext uri="{FF2B5EF4-FFF2-40B4-BE49-F238E27FC236}">
                  <a16:creationId xmlns:a16="http://schemas.microsoft.com/office/drawing/2014/main" id="{52929E52-3E7E-44B5-897F-85BD024B0450}"/>
                </a:ext>
              </a:extLst>
            </p:cNvPr>
            <p:cNvSpPr/>
            <p:nvPr/>
          </p:nvSpPr>
          <p:spPr>
            <a:xfrm>
              <a:off x="7386957" y="6334039"/>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Actieknop: Vooruit of Volgende 100">
              <a:hlinkClick r:id="rId7" action="ppaction://hlinksldjump" highlightClick="1"/>
              <a:extLst>
                <a:ext uri="{FF2B5EF4-FFF2-40B4-BE49-F238E27FC236}">
                  <a16:creationId xmlns:a16="http://schemas.microsoft.com/office/drawing/2014/main" id="{37FDA31B-A00D-406E-92C5-5C22DC1590D9}"/>
                </a:ext>
              </a:extLst>
            </p:cNvPr>
            <p:cNvSpPr/>
            <p:nvPr/>
          </p:nvSpPr>
          <p:spPr>
            <a:xfrm>
              <a:off x="10825574" y="1996713"/>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Actieknop: Vooruit of Volgende 98">
              <a:hlinkClick r:id="rId7" action="ppaction://hlinksldjump" highlightClick="1"/>
              <a:extLst>
                <a:ext uri="{FF2B5EF4-FFF2-40B4-BE49-F238E27FC236}">
                  <a16:creationId xmlns:a16="http://schemas.microsoft.com/office/drawing/2014/main" id="{8EB3EF79-9A21-4552-B98B-8900A4EE0EC4}"/>
                </a:ext>
              </a:extLst>
            </p:cNvPr>
            <p:cNvSpPr/>
            <p:nvPr/>
          </p:nvSpPr>
          <p:spPr>
            <a:xfrm>
              <a:off x="10964396" y="4423344"/>
              <a:ext cx="341415"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ctieknop: Vooruit of Volgende 96">
              <a:hlinkClick r:id="rId18" action="ppaction://hlinksldjump" highlightClick="1"/>
              <a:extLst>
                <a:ext uri="{FF2B5EF4-FFF2-40B4-BE49-F238E27FC236}">
                  <a16:creationId xmlns:a16="http://schemas.microsoft.com/office/drawing/2014/main" id="{EE543157-FA20-4CC1-8EC9-7C79037AD8A3}"/>
                </a:ext>
              </a:extLst>
            </p:cNvPr>
            <p:cNvSpPr/>
            <p:nvPr/>
          </p:nvSpPr>
          <p:spPr>
            <a:xfrm>
              <a:off x="7379615" y="1552478"/>
              <a:ext cx="312821" cy="236909"/>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kstvak 101">
              <a:extLst>
                <a:ext uri="{FF2B5EF4-FFF2-40B4-BE49-F238E27FC236}">
                  <a16:creationId xmlns:a16="http://schemas.microsoft.com/office/drawing/2014/main" id="{425BCD2C-5E8A-4DC8-A635-5F7876434F42}"/>
                </a:ext>
              </a:extLst>
            </p:cNvPr>
            <p:cNvSpPr txBox="1"/>
            <p:nvPr/>
          </p:nvSpPr>
          <p:spPr>
            <a:xfrm>
              <a:off x="4431532" y="1549360"/>
              <a:ext cx="2971800" cy="261610"/>
            </a:xfrm>
            <a:prstGeom prst="rect">
              <a:avLst/>
            </a:prstGeom>
            <a:noFill/>
          </p:spPr>
          <p:txBody>
            <a:bodyPr wrap="square" rtlCol="0">
              <a:spAutoFit/>
            </a:bodyPr>
            <a:lstStyle/>
            <a:p>
              <a:r>
                <a:rPr lang="en-GB" sz="1100" dirty="0"/>
                <a:t>What is the i2connect project all about?</a:t>
              </a:r>
            </a:p>
          </p:txBody>
        </p:sp>
        <p:sp>
          <p:nvSpPr>
            <p:cNvPr id="3" name="Actieknop: Vooruit of Volgende 2">
              <a:hlinkClick r:id="rId7" action="ppaction://hlinksldjump" highlightClick="1"/>
              <a:extLst>
                <a:ext uri="{FF2B5EF4-FFF2-40B4-BE49-F238E27FC236}">
                  <a16:creationId xmlns:a16="http://schemas.microsoft.com/office/drawing/2014/main" id="{0EBC54F1-8F1D-4B1B-9364-BBA1A50E556A}"/>
                </a:ext>
              </a:extLst>
            </p:cNvPr>
            <p:cNvSpPr/>
            <p:nvPr/>
          </p:nvSpPr>
          <p:spPr>
            <a:xfrm>
              <a:off x="10824283" y="228086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eknop: Vooruit of Volgende 4">
              <a:hlinkClick r:id="rId7" action="ppaction://hlinksldjump" highlightClick="1"/>
              <a:extLst>
                <a:ext uri="{FF2B5EF4-FFF2-40B4-BE49-F238E27FC236}">
                  <a16:creationId xmlns:a16="http://schemas.microsoft.com/office/drawing/2014/main" id="{16DE1487-5884-CA17-839D-31BFA5EC24BF}"/>
                </a:ext>
              </a:extLst>
            </p:cNvPr>
            <p:cNvSpPr/>
            <p:nvPr/>
          </p:nvSpPr>
          <p:spPr>
            <a:xfrm>
              <a:off x="10824283" y="256449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eknop: Vooruit of Volgende 5">
              <a:hlinkClick r:id="rId17" action="ppaction://hlinksldjump" highlightClick="1"/>
              <a:extLst>
                <a:ext uri="{FF2B5EF4-FFF2-40B4-BE49-F238E27FC236}">
                  <a16:creationId xmlns:a16="http://schemas.microsoft.com/office/drawing/2014/main" id="{87E7AAFF-8DBA-9EDB-1AE6-8404A67D6246}"/>
                </a:ext>
              </a:extLst>
            </p:cNvPr>
            <p:cNvSpPr/>
            <p:nvPr/>
          </p:nvSpPr>
          <p:spPr>
            <a:xfrm>
              <a:off x="10822895" y="2840443"/>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eknop: Vooruit of Volgende 7">
              <a:hlinkClick r:id="rId17" action="ppaction://hlinksldjump" highlightClick="1"/>
              <a:extLst>
                <a:ext uri="{FF2B5EF4-FFF2-40B4-BE49-F238E27FC236}">
                  <a16:creationId xmlns:a16="http://schemas.microsoft.com/office/drawing/2014/main" id="{27D94AB0-897C-EDCD-F4C3-A6B009C7DEA4}"/>
                </a:ext>
              </a:extLst>
            </p:cNvPr>
            <p:cNvSpPr/>
            <p:nvPr/>
          </p:nvSpPr>
          <p:spPr>
            <a:xfrm>
              <a:off x="10963171" y="3876015"/>
              <a:ext cx="34264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eknop: Vooruit of Volgende 8">
              <a:hlinkClick r:id="rId7" action="ppaction://hlinksldjump" highlightClick="1"/>
              <a:extLst>
                <a:ext uri="{FF2B5EF4-FFF2-40B4-BE49-F238E27FC236}">
                  <a16:creationId xmlns:a16="http://schemas.microsoft.com/office/drawing/2014/main" id="{BBCECB89-5BCD-9FD3-3C2B-ADC4CEDE0AB1}"/>
                </a:ext>
              </a:extLst>
            </p:cNvPr>
            <p:cNvSpPr/>
            <p:nvPr/>
          </p:nvSpPr>
          <p:spPr>
            <a:xfrm>
              <a:off x="10963342" y="4691451"/>
              <a:ext cx="348485"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eknop: Vooruit of Volgende 20">
              <a:hlinkClick r:id="rId14" action="ppaction://hlinksldjump" highlightClick="1"/>
              <a:extLst>
                <a:ext uri="{FF2B5EF4-FFF2-40B4-BE49-F238E27FC236}">
                  <a16:creationId xmlns:a16="http://schemas.microsoft.com/office/drawing/2014/main" id="{8BFDA38C-9DD8-B603-F10F-651D0C511925}"/>
                </a:ext>
              </a:extLst>
            </p:cNvPr>
            <p:cNvSpPr/>
            <p:nvPr/>
          </p:nvSpPr>
          <p:spPr>
            <a:xfrm>
              <a:off x="7386957" y="5704546"/>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eknop: Vooruit of Volgende 23">
              <a:hlinkClick r:id="rId14" action="ppaction://hlinksldjump" highlightClick="1"/>
              <a:extLst>
                <a:ext uri="{FF2B5EF4-FFF2-40B4-BE49-F238E27FC236}">
                  <a16:creationId xmlns:a16="http://schemas.microsoft.com/office/drawing/2014/main" id="{AC075EE8-FA2B-69F3-C1F7-6E75BB713312}"/>
                </a:ext>
              </a:extLst>
            </p:cNvPr>
            <p:cNvSpPr/>
            <p:nvPr/>
          </p:nvSpPr>
          <p:spPr>
            <a:xfrm>
              <a:off x="7385631" y="5986757"/>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eknop: Vooruit of Volgende 25">
              <a:hlinkClick r:id="rId11" action="ppaction://hlinksldjump" highlightClick="1"/>
              <a:extLst>
                <a:ext uri="{FF2B5EF4-FFF2-40B4-BE49-F238E27FC236}">
                  <a16:creationId xmlns:a16="http://schemas.microsoft.com/office/drawing/2014/main" id="{D6BE9EC8-F991-5012-3A3C-C89BDBF6A8BB}"/>
                </a:ext>
              </a:extLst>
            </p:cNvPr>
            <p:cNvSpPr/>
            <p:nvPr/>
          </p:nvSpPr>
          <p:spPr>
            <a:xfrm>
              <a:off x="4108132" y="3690949"/>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32541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EA504D3A-D419-96CA-F715-E2B722A068F6}"/>
              </a:ext>
            </a:extLst>
          </p:cNvPr>
          <p:cNvGrpSpPr/>
          <p:nvPr/>
        </p:nvGrpSpPr>
        <p:grpSpPr>
          <a:xfrm>
            <a:off x="-54186" y="0"/>
            <a:ext cx="12246186" cy="6858000"/>
            <a:chOff x="-54186" y="0"/>
            <a:chExt cx="12246186" cy="6858000"/>
          </a:xfrm>
        </p:grpSpPr>
        <p:sp>
          <p:nvSpPr>
            <p:cNvPr id="11" name="Rechthoek 10">
              <a:extLst>
                <a:ext uri="{FF2B5EF4-FFF2-40B4-BE49-F238E27FC236}">
                  <a16:creationId xmlns:a16="http://schemas.microsoft.com/office/drawing/2014/main" id="{002E1B92-873E-4926-AFE5-A3E9CB0D3E30}"/>
                </a:ext>
              </a:extLst>
            </p:cNvPr>
            <p:cNvSpPr/>
            <p:nvPr/>
          </p:nvSpPr>
          <p:spPr>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a:extLst>
                <a:ext uri="{FF2B5EF4-FFF2-40B4-BE49-F238E27FC236}">
                  <a16:creationId xmlns:a16="http://schemas.microsoft.com/office/drawing/2014/main" id="{D379AC0E-2A0C-4125-83DE-39A002857AA3}"/>
                </a:ext>
              </a:extLst>
            </p:cNvPr>
            <p:cNvSpPr/>
            <p:nvPr/>
          </p:nvSpPr>
          <p:spPr>
            <a:xfrm>
              <a:off x="-54186"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3"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7" name="Actieknop: Terug of Vorige 6">
              <a:hlinkClick r:id="rId4" action="ppaction://hlinksldjump" highlightClick="1"/>
              <a:extLst>
                <a:ext uri="{FF2B5EF4-FFF2-40B4-BE49-F238E27FC236}">
                  <a16:creationId xmlns:a16="http://schemas.microsoft.com/office/drawing/2014/main" id="{0E2D9BD7-DC3C-4DC7-AD06-1D65EB228650}"/>
                </a:ext>
              </a:extLst>
            </p:cNvPr>
            <p:cNvSpPr/>
            <p:nvPr/>
          </p:nvSpPr>
          <p:spPr>
            <a:xfrm>
              <a:off x="251836" y="1016786"/>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Tekstvak 12">
              <a:extLst>
                <a:ext uri="{FF2B5EF4-FFF2-40B4-BE49-F238E27FC236}">
                  <a16:creationId xmlns:a16="http://schemas.microsoft.com/office/drawing/2014/main" id="{27FB268F-5C31-4663-9756-9B6516531C7B}"/>
                </a:ext>
              </a:extLst>
            </p:cNvPr>
            <p:cNvSpPr txBox="1"/>
            <p:nvPr/>
          </p:nvSpPr>
          <p:spPr>
            <a:xfrm>
              <a:off x="58743" y="1546432"/>
              <a:ext cx="3337535" cy="2262158"/>
            </a:xfrm>
            <a:prstGeom prst="rect">
              <a:avLst/>
            </a:prstGeom>
            <a:solidFill>
              <a:srgbClr val="FFFFCC"/>
            </a:solidFill>
          </p:spPr>
          <p:txBody>
            <a:bodyPr wrap="square" rtlCol="0">
              <a:spAutoFit/>
            </a:bodyPr>
            <a:lstStyle/>
            <a:p>
              <a:pPr>
                <a:spcAft>
                  <a:spcPts val="600"/>
                </a:spcAft>
              </a:pPr>
              <a:r>
                <a:rPr lang="en-GB" sz="1100" b="1" dirty="0"/>
                <a:t>Positions that contribute to co-creation </a:t>
              </a:r>
            </a:p>
            <a:p>
              <a:pPr>
                <a:spcAft>
                  <a:spcPts val="600"/>
                </a:spcAft>
              </a:pPr>
              <a:r>
                <a:rPr lang="en-GB" sz="1000" dirty="0"/>
                <a:t>Co-creation requires contributions from actors in complementary positions. </a:t>
              </a:r>
              <a:r>
                <a:rPr lang="en-GB" sz="1000" b="1" dirty="0">
                  <a:solidFill>
                    <a:srgbClr val="C00000"/>
                  </a:solidFill>
                </a:rPr>
                <a:t>Initiators:</a:t>
              </a:r>
              <a:r>
                <a:rPr lang="en-GB" sz="1000" dirty="0"/>
                <a:t> </a:t>
              </a:r>
              <a:r>
                <a:rPr lang="en-GB" sz="1000" dirty="0">
                  <a:solidFill>
                    <a:srgbClr val="C00000"/>
                  </a:solidFill>
                </a:rPr>
                <a:t>“</a:t>
              </a:r>
              <a:r>
                <a:rPr lang="en-GB" sz="1000" i="1" dirty="0">
                  <a:solidFill>
                    <a:srgbClr val="C00000"/>
                  </a:solidFill>
                </a:rPr>
                <a:t>We want to make things change”</a:t>
              </a:r>
              <a:endParaRPr lang="en-GB" sz="1000" dirty="0"/>
            </a:p>
            <a:p>
              <a:pPr>
                <a:spcAft>
                  <a:spcPts val="600"/>
                </a:spcAft>
              </a:pPr>
              <a:r>
                <a:rPr lang="en-GB" sz="1000" dirty="0"/>
                <a:t>They feel the ambition for change and go for it. Their energy can be contagious. </a:t>
              </a:r>
              <a:endParaRPr lang="en-GB" sz="1000" i="1" dirty="0">
                <a:solidFill>
                  <a:srgbClr val="C00000"/>
                </a:solidFill>
              </a:endParaRPr>
            </a:p>
            <a:p>
              <a:pPr>
                <a:spcAft>
                  <a:spcPts val="600"/>
                </a:spcAft>
              </a:pPr>
              <a:r>
                <a:rPr lang="en-GB" sz="1000" b="1" dirty="0">
                  <a:solidFill>
                    <a:srgbClr val="0000FF"/>
                  </a:solidFill>
                </a:rPr>
                <a:t>Managers:</a:t>
              </a:r>
              <a:r>
                <a:rPr lang="en-GB" sz="1000" dirty="0"/>
                <a:t> </a:t>
              </a:r>
              <a:r>
                <a:rPr lang="en-GB" sz="1000" dirty="0">
                  <a:solidFill>
                    <a:srgbClr val="0000FF"/>
                  </a:solidFill>
                </a:rPr>
                <a:t>“</a:t>
              </a:r>
              <a:r>
                <a:rPr lang="en-GB" sz="1000" i="1" dirty="0">
                  <a:solidFill>
                    <a:srgbClr val="0000FF"/>
                  </a:solidFill>
                </a:rPr>
                <a:t>What can we do to make it possible?”</a:t>
              </a:r>
              <a:endParaRPr lang="en-GB" sz="1000" dirty="0"/>
            </a:p>
            <a:p>
              <a:pPr>
                <a:spcAft>
                  <a:spcPts val="600"/>
                </a:spcAft>
              </a:pPr>
              <a:r>
                <a:rPr lang="en-GB" sz="1000" dirty="0"/>
                <a:t>They feel responsible for the structure as it is and have the power to change it.</a:t>
              </a:r>
              <a:endParaRPr lang="en-GB" sz="1000" i="1" dirty="0">
                <a:solidFill>
                  <a:srgbClr val="0000FF"/>
                </a:solidFill>
              </a:endParaRPr>
            </a:p>
            <a:p>
              <a:pPr>
                <a:spcAft>
                  <a:spcPts val="600"/>
                </a:spcAft>
              </a:pPr>
              <a:r>
                <a:rPr lang="en-GB" sz="1000" b="1" dirty="0">
                  <a:solidFill>
                    <a:srgbClr val="00B050"/>
                  </a:solidFill>
                </a:rPr>
                <a:t>Suppliers:</a:t>
              </a:r>
              <a:r>
                <a:rPr lang="en-GB" sz="1000" dirty="0"/>
                <a:t> </a:t>
              </a:r>
              <a:r>
                <a:rPr lang="en-GB" sz="1000" i="1" dirty="0">
                  <a:solidFill>
                    <a:srgbClr val="00B050"/>
                  </a:solidFill>
                </a:rPr>
                <a:t>“What can we contribute within our mandate?”</a:t>
              </a:r>
              <a:endParaRPr lang="en-GB" sz="1000" dirty="0"/>
            </a:p>
            <a:p>
              <a:pPr>
                <a:spcAft>
                  <a:spcPts val="600"/>
                </a:spcAft>
              </a:pPr>
              <a:r>
                <a:rPr lang="en-GB" sz="1000" dirty="0"/>
                <a:t>They contribute within the limits of the structure.</a:t>
              </a:r>
            </a:p>
          </p:txBody>
        </p:sp>
        <p:sp>
          <p:nvSpPr>
            <p:cNvPr id="14" name="Tekstvak 13">
              <a:extLst>
                <a:ext uri="{FF2B5EF4-FFF2-40B4-BE49-F238E27FC236}">
                  <a16:creationId xmlns:a16="http://schemas.microsoft.com/office/drawing/2014/main" id="{BF11E4D2-E01B-41C5-A313-92561E5DBF15}"/>
                </a:ext>
              </a:extLst>
            </p:cNvPr>
            <p:cNvSpPr txBox="1"/>
            <p:nvPr/>
          </p:nvSpPr>
          <p:spPr>
            <a:xfrm>
              <a:off x="58744" y="3906403"/>
              <a:ext cx="3337535" cy="1877437"/>
            </a:xfrm>
            <a:prstGeom prst="rect">
              <a:avLst/>
            </a:prstGeom>
            <a:solidFill>
              <a:schemeClr val="accent5">
                <a:lumMod val="20000"/>
                <a:lumOff val="80000"/>
              </a:schemeClr>
            </a:solidFill>
          </p:spPr>
          <p:txBody>
            <a:bodyPr wrap="square" rtlCol="0">
              <a:spAutoFit/>
            </a:bodyPr>
            <a:lstStyle/>
            <a:p>
              <a:pPr>
                <a:spcAft>
                  <a:spcPts val="600"/>
                </a:spcAft>
              </a:pPr>
              <a:r>
                <a:rPr lang="en-GB" sz="1100" b="1" dirty="0"/>
                <a:t>Positions that do not contribute to co-creation </a:t>
              </a:r>
            </a:p>
            <a:p>
              <a:pPr>
                <a:spcAft>
                  <a:spcPts val="600"/>
                </a:spcAft>
              </a:pPr>
              <a:r>
                <a:rPr lang="en-GB" sz="1000" dirty="0"/>
                <a:t>Actors in positions outside the vital space do not contribute:</a:t>
              </a:r>
            </a:p>
            <a:p>
              <a:pPr>
                <a:spcAft>
                  <a:spcPts val="600"/>
                </a:spcAft>
              </a:pPr>
              <a:r>
                <a:rPr lang="en-GB" sz="1000" b="1" dirty="0">
                  <a:solidFill>
                    <a:srgbClr val="0000FF"/>
                  </a:solidFill>
                </a:rPr>
                <a:t>Gatekeepers: “</a:t>
              </a:r>
              <a:r>
                <a:rPr lang="en-GB" sz="1000" i="1" dirty="0">
                  <a:solidFill>
                    <a:srgbClr val="0000FF"/>
                  </a:solidFill>
                </a:rPr>
                <a:t>This is not possible, because …”</a:t>
              </a:r>
              <a:endParaRPr lang="en-GB" sz="1000" dirty="0"/>
            </a:p>
            <a:p>
              <a:pPr>
                <a:spcAft>
                  <a:spcPts val="600"/>
                </a:spcAft>
              </a:pPr>
              <a:r>
                <a:rPr lang="en-GB" sz="1000" dirty="0"/>
                <a:t>They control structures and do not permit change.</a:t>
              </a:r>
            </a:p>
            <a:p>
              <a:pPr>
                <a:spcAft>
                  <a:spcPts val="600"/>
                </a:spcAft>
              </a:pPr>
              <a:r>
                <a:rPr lang="en-GB" sz="1000" b="1" dirty="0">
                  <a:solidFill>
                    <a:srgbClr val="00B050"/>
                  </a:solidFill>
                </a:rPr>
                <a:t>Survivors: “</a:t>
              </a:r>
              <a:r>
                <a:rPr lang="en-GB" sz="1000" i="1" dirty="0">
                  <a:solidFill>
                    <a:srgbClr val="00B050"/>
                  </a:solidFill>
                </a:rPr>
                <a:t>We just have to survive”.</a:t>
              </a:r>
              <a:endParaRPr lang="en-GB" sz="1000" dirty="0"/>
            </a:p>
            <a:p>
              <a:pPr>
                <a:spcAft>
                  <a:spcPts val="600"/>
                </a:spcAft>
              </a:pPr>
              <a:r>
                <a:rPr lang="en-GB" sz="1000" dirty="0"/>
                <a:t>They don’t have space to run risks. </a:t>
              </a:r>
              <a:endParaRPr lang="en-GB" sz="1000" i="1" dirty="0">
                <a:solidFill>
                  <a:srgbClr val="00B050"/>
                </a:solidFill>
              </a:endParaRPr>
            </a:p>
            <a:p>
              <a:pPr>
                <a:spcAft>
                  <a:spcPts val="600"/>
                </a:spcAft>
              </a:pPr>
              <a:r>
                <a:rPr lang="en-GB" sz="1000" b="1" dirty="0">
                  <a:solidFill>
                    <a:srgbClr val="C00000"/>
                  </a:solidFill>
                </a:rPr>
                <a:t>Activists:</a:t>
              </a:r>
              <a:r>
                <a:rPr lang="en-GB" sz="1000" dirty="0"/>
                <a:t> </a:t>
              </a:r>
              <a:r>
                <a:rPr lang="en-GB" sz="1000" i="1" dirty="0">
                  <a:solidFill>
                    <a:srgbClr val="C00000"/>
                  </a:solidFill>
                </a:rPr>
                <a:t>“We want change, whatever it takes”.</a:t>
              </a:r>
            </a:p>
            <a:p>
              <a:pPr>
                <a:spcAft>
                  <a:spcPts val="600"/>
                </a:spcAft>
              </a:pPr>
              <a:r>
                <a:rPr lang="en-GB" sz="1000" dirty="0"/>
                <a:t>They seek change but don’t care about the structure.</a:t>
              </a:r>
            </a:p>
          </p:txBody>
        </p:sp>
        <p:sp>
          <p:nvSpPr>
            <p:cNvPr id="15" name="Tekstvak 14">
              <a:extLst>
                <a:ext uri="{FF2B5EF4-FFF2-40B4-BE49-F238E27FC236}">
                  <a16:creationId xmlns:a16="http://schemas.microsoft.com/office/drawing/2014/main" id="{F8B6FCD9-64B2-4880-8660-B6FA4E0C91FF}"/>
                </a:ext>
              </a:extLst>
            </p:cNvPr>
            <p:cNvSpPr txBox="1"/>
            <p:nvPr/>
          </p:nvSpPr>
          <p:spPr>
            <a:xfrm>
              <a:off x="58744" y="5898102"/>
              <a:ext cx="3337535" cy="769441"/>
            </a:xfrm>
            <a:prstGeom prst="rect">
              <a:avLst/>
            </a:prstGeom>
            <a:solidFill>
              <a:schemeClr val="accent2">
                <a:lumMod val="20000"/>
                <a:lumOff val="80000"/>
              </a:schemeClr>
            </a:solidFill>
          </p:spPr>
          <p:txBody>
            <a:bodyPr wrap="square" rtlCol="0">
              <a:spAutoFit/>
            </a:bodyPr>
            <a:lstStyle/>
            <a:p>
              <a:pPr>
                <a:spcAft>
                  <a:spcPts val="600"/>
                </a:spcAft>
              </a:pPr>
              <a:r>
                <a:rPr lang="en-GB" sz="1100" b="1" dirty="0">
                  <a:solidFill>
                    <a:srgbClr val="7030A0"/>
                  </a:solidFill>
                </a:rPr>
                <a:t>Free Actors </a:t>
              </a:r>
              <a:r>
                <a:rPr lang="en-GB" sz="1100" dirty="0"/>
                <a:t>exercise their freedom to do whatever it takes to make and keep the network healthy and creative. Others appreciate them for doing so, even if they scribble outside the lines when necessary. </a:t>
              </a:r>
            </a:p>
          </p:txBody>
        </p:sp>
        <p:sp>
          <p:nvSpPr>
            <p:cNvPr id="16" name="Tekstvak 15">
              <a:extLst>
                <a:ext uri="{FF2B5EF4-FFF2-40B4-BE49-F238E27FC236}">
                  <a16:creationId xmlns:a16="http://schemas.microsoft.com/office/drawing/2014/main" id="{440E90ED-76BD-44EC-904E-0BFD78FB90A1}"/>
                </a:ext>
              </a:extLst>
            </p:cNvPr>
            <p:cNvSpPr txBox="1"/>
            <p:nvPr/>
          </p:nvSpPr>
          <p:spPr>
            <a:xfrm>
              <a:off x="8741532" y="170613"/>
              <a:ext cx="3337535" cy="1508105"/>
            </a:xfrm>
            <a:prstGeom prst="rect">
              <a:avLst/>
            </a:prstGeom>
            <a:solidFill>
              <a:schemeClr val="bg1"/>
            </a:solidFill>
          </p:spPr>
          <p:txBody>
            <a:bodyPr wrap="square" rtlCol="0">
              <a:spAutoFit/>
            </a:bodyPr>
            <a:lstStyle/>
            <a:p>
              <a:pPr>
                <a:spcAft>
                  <a:spcPts val="600"/>
                </a:spcAft>
              </a:pPr>
              <a:r>
                <a:rPr lang="en-GB" sz="900" b="1" dirty="0"/>
                <a:t>FUNCTION</a:t>
              </a:r>
              <a:r>
                <a:rPr lang="en-GB" sz="900" b="1" dirty="0">
                  <a:solidFill>
                    <a:srgbClr val="7030A0"/>
                  </a:solidFill>
                </a:rPr>
                <a:t>: </a:t>
              </a:r>
              <a:r>
                <a:rPr lang="en-GB" sz="900" dirty="0"/>
                <a:t>What someone is supposed to do within a structure (e.g. advisor, manager, entrepreneur, policy officer).  </a:t>
              </a:r>
            </a:p>
            <a:p>
              <a:pPr>
                <a:spcAft>
                  <a:spcPts val="600"/>
                </a:spcAft>
              </a:pPr>
              <a:r>
                <a:rPr lang="en-GB" sz="900" b="1" dirty="0"/>
                <a:t>ROLE:</a:t>
              </a:r>
              <a:r>
                <a:rPr lang="en-GB" sz="900" dirty="0"/>
                <a:t> What someone tries to do in relation to the network.</a:t>
              </a:r>
            </a:p>
            <a:p>
              <a:pPr>
                <a:spcAft>
                  <a:spcPts val="600"/>
                </a:spcAft>
              </a:pPr>
              <a:r>
                <a:rPr lang="en-GB" sz="900" b="1" dirty="0"/>
                <a:t>POSITION:</a:t>
              </a:r>
              <a:r>
                <a:rPr lang="en-GB" sz="900" dirty="0"/>
                <a:t> What someone does in reality in the perception of others in the network.</a:t>
              </a:r>
            </a:p>
            <a:p>
              <a:pPr>
                <a:spcAft>
                  <a:spcPts val="600"/>
                </a:spcAft>
              </a:pPr>
              <a:r>
                <a:rPr lang="en-GB" sz="900" i="1" dirty="0"/>
                <a:t>Someone can have the function of manager, try to perform as an initiator, but end up as a survivor when things do not work out well. </a:t>
              </a:r>
            </a:p>
            <a:p>
              <a:pPr>
                <a:spcAft>
                  <a:spcPts val="600"/>
                </a:spcAft>
              </a:pPr>
              <a:r>
                <a:rPr lang="en-GB" sz="900" i="1" dirty="0"/>
                <a:t>The position of a </a:t>
              </a:r>
              <a:r>
                <a:rPr lang="en-GB" sz="900" b="1" i="1" dirty="0">
                  <a:solidFill>
                    <a:srgbClr val="7030A0"/>
                  </a:solidFill>
                </a:rPr>
                <a:t>Free Actor </a:t>
              </a:r>
              <a:r>
                <a:rPr lang="en-GB" sz="900" i="1" dirty="0"/>
                <a:t>needs to be acquired.</a:t>
              </a:r>
            </a:p>
          </p:txBody>
        </p:sp>
        <p:sp>
          <p:nvSpPr>
            <p:cNvPr id="17" name="Tekstvak 16">
              <a:extLst>
                <a:ext uri="{FF2B5EF4-FFF2-40B4-BE49-F238E27FC236}">
                  <a16:creationId xmlns:a16="http://schemas.microsoft.com/office/drawing/2014/main" id="{8667C60B-B84B-4F1C-A4A3-5AB84A1E729D}"/>
                </a:ext>
              </a:extLst>
            </p:cNvPr>
            <p:cNvSpPr txBox="1"/>
            <p:nvPr/>
          </p:nvSpPr>
          <p:spPr>
            <a:xfrm>
              <a:off x="8755392" y="1678718"/>
              <a:ext cx="3337535" cy="2708434"/>
            </a:xfrm>
            <a:prstGeom prst="rect">
              <a:avLst/>
            </a:prstGeom>
            <a:noFill/>
          </p:spPr>
          <p:txBody>
            <a:bodyPr wrap="square" rtlCol="0">
              <a:spAutoFit/>
            </a:bodyPr>
            <a:lstStyle/>
            <a:p>
              <a:pPr>
                <a:spcAft>
                  <a:spcPts val="600"/>
                </a:spcAft>
              </a:pPr>
              <a:r>
                <a:rPr lang="en-GB" sz="1000" b="1" dirty="0">
                  <a:solidFill>
                    <a:srgbClr val="C00000"/>
                  </a:solidFill>
                </a:rPr>
                <a:t>Questions for analysing a case using the Triangle</a:t>
              </a:r>
              <a:endParaRPr lang="en-GB" sz="1000" dirty="0">
                <a:solidFill>
                  <a:srgbClr val="C00000"/>
                </a:solidFill>
              </a:endParaRPr>
            </a:p>
            <a:p>
              <a:pPr marL="180975" indent="-180975">
                <a:spcAft>
                  <a:spcPts val="600"/>
                </a:spcAft>
                <a:tabLst>
                  <a:tab pos="180975" algn="l"/>
                </a:tabLst>
              </a:pPr>
              <a:r>
                <a:rPr lang="en-GB" sz="1000" i="1" dirty="0"/>
                <a:t>The perception of the storyteller is leading.</a:t>
              </a:r>
            </a:p>
            <a:p>
              <a:pPr marL="180975" indent="-180975">
                <a:spcAft>
                  <a:spcPts val="600"/>
                </a:spcAft>
                <a:tabLst>
                  <a:tab pos="180975" algn="l"/>
                </a:tabLst>
              </a:pPr>
              <a:r>
                <a:rPr lang="en-GB" sz="1000" dirty="0"/>
                <a:t>[1]	Who are key actors in this case?</a:t>
              </a:r>
            </a:p>
            <a:p>
              <a:pPr marL="180975" indent="-180975">
                <a:spcAft>
                  <a:spcPts val="600"/>
                </a:spcAft>
                <a:tabLst>
                  <a:tab pos="180975" algn="l"/>
                </a:tabLst>
              </a:pPr>
              <a:r>
                <a:rPr lang="en-GB" sz="1000" dirty="0"/>
                <a:t>[2]	What positions do these actors take in the Triangle?</a:t>
              </a:r>
            </a:p>
            <a:p>
              <a:pPr marL="180975" indent="-180975">
                <a:spcAft>
                  <a:spcPts val="600"/>
                </a:spcAft>
                <a:tabLst>
                  <a:tab pos="180975" algn="l"/>
                </a:tabLst>
              </a:pPr>
              <a:r>
                <a:rPr lang="en-GB" sz="1000" dirty="0"/>
                <a:t>[3]	Are the four positions within the Triangle taken? If not, which one is vacant?</a:t>
              </a:r>
            </a:p>
            <a:p>
              <a:pPr marL="180975" indent="-180975">
                <a:spcAft>
                  <a:spcPts val="600"/>
                </a:spcAft>
                <a:tabLst>
                  <a:tab pos="180975" algn="l"/>
                </a:tabLst>
              </a:pPr>
              <a:r>
                <a:rPr lang="en-GB" sz="1000" dirty="0"/>
                <a:t>[4]	For each actor outside the Triangle: why do you think (s)he takes this position?</a:t>
              </a:r>
            </a:p>
            <a:p>
              <a:pPr>
                <a:spcAft>
                  <a:spcPts val="600"/>
                </a:spcAft>
                <a:tabLst>
                  <a:tab pos="0" algn="l"/>
                </a:tabLst>
              </a:pPr>
              <a:r>
                <a:rPr lang="en-GB" sz="1000" i="1" dirty="0"/>
                <a:t>Keep in mind that actors can have good and legitimate reasons for staying outside.</a:t>
              </a:r>
            </a:p>
            <a:p>
              <a:pPr marL="180975" indent="-180975">
                <a:spcAft>
                  <a:spcPts val="600"/>
                </a:spcAft>
                <a:tabLst>
                  <a:tab pos="180975" algn="l"/>
                </a:tabLst>
              </a:pPr>
              <a:r>
                <a:rPr lang="en-GB" sz="1000" dirty="0"/>
                <a:t>[5]	What would (s)he need before moving towards a contributing position?</a:t>
              </a:r>
            </a:p>
            <a:p>
              <a:pPr marL="180975" indent="-180975">
                <a:spcAft>
                  <a:spcPts val="600"/>
                </a:spcAft>
                <a:tabLst>
                  <a:tab pos="180975" algn="l"/>
                </a:tabLst>
              </a:pPr>
              <a:r>
                <a:rPr lang="en-GB" sz="1000" dirty="0"/>
                <a:t>[6]	Who can take action to take away barriers?</a:t>
              </a:r>
            </a:p>
          </p:txBody>
        </p:sp>
        <p:sp>
          <p:nvSpPr>
            <p:cNvPr id="18" name="Tekstvak 17">
              <a:extLst>
                <a:ext uri="{FF2B5EF4-FFF2-40B4-BE49-F238E27FC236}">
                  <a16:creationId xmlns:a16="http://schemas.microsoft.com/office/drawing/2014/main" id="{E357C714-B822-4FA0-8EA7-8FFA9251E6C8}"/>
                </a:ext>
              </a:extLst>
            </p:cNvPr>
            <p:cNvSpPr txBox="1"/>
            <p:nvPr/>
          </p:nvSpPr>
          <p:spPr>
            <a:xfrm>
              <a:off x="8741074" y="4479090"/>
              <a:ext cx="3337535" cy="1400383"/>
            </a:xfrm>
            <a:prstGeom prst="rect">
              <a:avLst/>
            </a:prstGeom>
            <a:solidFill>
              <a:schemeClr val="bg1"/>
            </a:solidFill>
          </p:spPr>
          <p:txBody>
            <a:bodyPr wrap="square" rtlCol="0">
              <a:spAutoFit/>
            </a:bodyPr>
            <a:lstStyle/>
            <a:p>
              <a:pPr>
                <a:spcAft>
                  <a:spcPts val="600"/>
                </a:spcAft>
              </a:pPr>
              <a:r>
                <a:rPr lang="en-GB" sz="1000" b="1" dirty="0"/>
                <a:t>Strategy</a:t>
              </a:r>
              <a:endParaRPr lang="en-GB" sz="1000" dirty="0"/>
            </a:p>
            <a:p>
              <a:pPr marL="271463" indent="-271463">
                <a:spcAft>
                  <a:spcPts val="600"/>
                </a:spcAft>
                <a:tabLst>
                  <a:tab pos="271463" algn="l"/>
                </a:tabLst>
              </a:pPr>
              <a:r>
                <a:rPr lang="en-GB" sz="1000" dirty="0"/>
                <a:t>&lt;a&gt; 	Create a warm network of actors who sympathise with the ambition of the initiator(s). </a:t>
              </a:r>
            </a:p>
            <a:p>
              <a:pPr marL="271463" indent="-271463">
                <a:spcAft>
                  <a:spcPts val="600"/>
                </a:spcAft>
                <a:tabLst>
                  <a:tab pos="271463" algn="l"/>
                </a:tabLst>
              </a:pPr>
              <a:r>
                <a:rPr lang="en-GB" sz="1000" dirty="0"/>
                <a:t>&lt;b&gt; 	Enter into dialogue with the managers in order to create space for experimenting and change.</a:t>
              </a:r>
            </a:p>
            <a:p>
              <a:pPr marL="271463" indent="-271463">
                <a:spcAft>
                  <a:spcPts val="600"/>
                </a:spcAft>
                <a:tabLst>
                  <a:tab pos="271463" algn="l"/>
                </a:tabLst>
              </a:pPr>
              <a:r>
                <a:rPr lang="en-GB" sz="1000" dirty="0"/>
                <a:t>&lt;c&gt; 	Invite suppliers to contribute, once the conditions allow for doing so.</a:t>
              </a:r>
            </a:p>
          </p:txBody>
        </p:sp>
        <p:sp>
          <p:nvSpPr>
            <p:cNvPr id="19" name="Tekstvak 18">
              <a:extLst>
                <a:ext uri="{FF2B5EF4-FFF2-40B4-BE49-F238E27FC236}">
                  <a16:creationId xmlns:a16="http://schemas.microsoft.com/office/drawing/2014/main" id="{80E5EEAB-7EF4-48E0-AD1B-92DBA6DE0889}"/>
                </a:ext>
              </a:extLst>
            </p:cNvPr>
            <p:cNvSpPr txBox="1"/>
            <p:nvPr/>
          </p:nvSpPr>
          <p:spPr>
            <a:xfrm>
              <a:off x="8656320" y="6486103"/>
              <a:ext cx="3535680" cy="230832"/>
            </a:xfrm>
            <a:prstGeom prst="rect">
              <a:avLst/>
            </a:prstGeom>
            <a:noFill/>
          </p:spPr>
          <p:txBody>
            <a:bodyPr wrap="square" rtlCol="0">
              <a:spAutoFit/>
            </a:bodyPr>
            <a:lstStyle/>
            <a:p>
              <a:r>
                <a:rPr lang="en-GB" sz="900" b="1" dirty="0">
                  <a:solidFill>
                    <a:schemeClr val="accent6">
                      <a:lumMod val="50000"/>
                    </a:schemeClr>
                  </a:solidFill>
                </a:rPr>
                <a:t>Further reading: </a:t>
              </a:r>
              <a:r>
                <a:rPr lang="en-GB" sz="900" dirty="0"/>
                <a:t>Wielinga and </a:t>
              </a:r>
              <a:r>
                <a:rPr lang="en-GB" sz="900" dirty="0" err="1"/>
                <a:t>Robijn</a:t>
              </a:r>
              <a:r>
                <a:rPr lang="en-GB" sz="900" dirty="0"/>
                <a:t> 2020: </a:t>
              </a:r>
              <a:r>
                <a:rPr lang="en-GB" sz="900" i="1" dirty="0"/>
                <a:t>Energising Networks </a:t>
              </a:r>
              <a:r>
                <a:rPr lang="en-GB" sz="900" dirty="0"/>
                <a:t>p.181.</a:t>
              </a:r>
            </a:p>
          </p:txBody>
        </p:sp>
        <p:sp>
          <p:nvSpPr>
            <p:cNvPr id="5" name="Tekstvak 4">
              <a:extLst>
                <a:ext uri="{FF2B5EF4-FFF2-40B4-BE49-F238E27FC236}">
                  <a16:creationId xmlns:a16="http://schemas.microsoft.com/office/drawing/2014/main" id="{01DB31C4-4A6C-4E1A-AABD-9AC9E1112FCE}"/>
                </a:ext>
              </a:extLst>
            </p:cNvPr>
            <p:cNvSpPr txBox="1"/>
            <p:nvPr/>
          </p:nvSpPr>
          <p:spPr>
            <a:xfrm>
              <a:off x="804414" y="620363"/>
              <a:ext cx="25300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rgbClr val="C00000"/>
                  </a:solidFill>
                  <a:latin typeface="Calibri" panose="020F0502020204030204"/>
                </a:rPr>
                <a:t>The</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Triangle of Co-Creation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helps to analyse how actors position themselves in the process, and how they can be stimulated to contribute.</a:t>
              </a:r>
              <a:endParaRPr lang="en-GB" dirty="0"/>
            </a:p>
          </p:txBody>
        </p:sp>
        <p:pic>
          <p:nvPicPr>
            <p:cNvPr id="10" name="Afbeelding 9">
              <a:extLst>
                <a:ext uri="{FF2B5EF4-FFF2-40B4-BE49-F238E27FC236}">
                  <a16:creationId xmlns:a16="http://schemas.microsoft.com/office/drawing/2014/main" id="{98E55147-91F5-60E2-1F5D-1823BEE06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173" y="345366"/>
              <a:ext cx="4627942" cy="6245934"/>
            </a:xfrm>
            <a:prstGeom prst="rect">
              <a:avLst/>
            </a:prstGeom>
          </p:spPr>
        </p:pic>
        <p:pic>
          <p:nvPicPr>
            <p:cNvPr id="9" name="Afbeelding 8" descr="Afbeelding met schermopname, multimedia&#10;&#10;Automatisch gegenereerde beschrijving">
              <a:hlinkClick r:id="rId6"/>
              <a:extLst>
                <a:ext uri="{FF2B5EF4-FFF2-40B4-BE49-F238E27FC236}">
                  <a16:creationId xmlns:a16="http://schemas.microsoft.com/office/drawing/2014/main" id="{BDAB2D7B-0CF5-4FAA-8F51-45EF4D64E5D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512334" y="5817192"/>
              <a:ext cx="497770" cy="497355"/>
            </a:xfrm>
            <a:prstGeom prst="rect">
              <a:avLst/>
            </a:prstGeom>
          </p:spPr>
        </p:pic>
      </p:grpSp>
    </p:spTree>
    <p:extLst>
      <p:ext uri="{BB962C8B-B14F-4D97-AF65-F5344CB8AC3E}">
        <p14:creationId xmlns:p14="http://schemas.microsoft.com/office/powerpoint/2010/main" val="1874182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FF1F8986-BFFC-BCAC-C422-903CA0D3F03E}"/>
              </a:ext>
            </a:extLst>
          </p:cNvPr>
          <p:cNvGrpSpPr/>
          <p:nvPr/>
        </p:nvGrpSpPr>
        <p:grpSpPr>
          <a:xfrm>
            <a:off x="-6064" y="0"/>
            <a:ext cx="12289595" cy="6871059"/>
            <a:chOff x="-6064" y="0"/>
            <a:chExt cx="12289595" cy="6871059"/>
          </a:xfrm>
        </p:grpSpPr>
        <p:sp>
          <p:nvSpPr>
            <p:cNvPr id="11" name="Rechthoek 10">
              <a:extLst>
                <a:ext uri="{FF2B5EF4-FFF2-40B4-BE49-F238E27FC236}">
                  <a16:creationId xmlns:a16="http://schemas.microsoft.com/office/drawing/2014/main" id="{002E1B92-873E-4926-AFE5-A3E9CB0D3E30}"/>
                </a:ext>
              </a:extLst>
            </p:cNvPr>
            <p:cNvSpPr/>
            <p:nvPr/>
          </p:nvSpPr>
          <p:spPr>
            <a:xfrm>
              <a:off x="8628600" y="698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a:extLst>
                <a:ext uri="{FF2B5EF4-FFF2-40B4-BE49-F238E27FC236}">
                  <a16:creationId xmlns:a16="http://schemas.microsoft.com/office/drawing/2014/main" id="{D379AC0E-2A0C-4125-83DE-39A002857AA3}"/>
                </a:ext>
              </a:extLst>
            </p:cNvPr>
            <p:cNvSpPr/>
            <p:nvPr/>
          </p:nvSpPr>
          <p:spPr>
            <a:xfrm>
              <a:off x="-6064"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3"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7" name="Actieknop: Terug of Vorige 6">
              <a:hlinkClick r:id="rId4" action="ppaction://hlinksldjump" highlightClick="1"/>
              <a:extLst>
                <a:ext uri="{FF2B5EF4-FFF2-40B4-BE49-F238E27FC236}">
                  <a16:creationId xmlns:a16="http://schemas.microsoft.com/office/drawing/2014/main" id="{0E2D9BD7-DC3C-4DC7-AD06-1D65EB228650}"/>
                </a:ext>
              </a:extLst>
            </p:cNvPr>
            <p:cNvSpPr/>
            <p:nvPr/>
          </p:nvSpPr>
          <p:spPr>
            <a:xfrm>
              <a:off x="251836" y="1016786"/>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Tekstvak 8">
              <a:extLst>
                <a:ext uri="{FF2B5EF4-FFF2-40B4-BE49-F238E27FC236}">
                  <a16:creationId xmlns:a16="http://schemas.microsoft.com/office/drawing/2014/main" id="{8B744088-92F6-4C8B-8F26-79AC2AAA2538}"/>
                </a:ext>
              </a:extLst>
            </p:cNvPr>
            <p:cNvSpPr txBox="1"/>
            <p:nvPr/>
          </p:nvSpPr>
          <p:spPr>
            <a:xfrm>
              <a:off x="4041549" y="170394"/>
              <a:ext cx="4108900" cy="461665"/>
            </a:xfrm>
            <a:prstGeom prst="rect">
              <a:avLst/>
            </a:prstGeom>
            <a:solidFill>
              <a:schemeClr val="accent6">
                <a:lumMod val="20000"/>
                <a:lumOff val="80000"/>
              </a:schemeClr>
            </a:solidFill>
          </p:spPr>
          <p:txBody>
            <a:bodyPr wrap="square" rtlCol="0">
              <a:spAutoFit/>
            </a:bodyPr>
            <a:lstStyle/>
            <a:p>
              <a:pPr algn="ctr"/>
              <a:r>
                <a:rPr lang="en-GB" sz="2400" b="1" dirty="0">
                  <a:solidFill>
                    <a:schemeClr val="accent6">
                      <a:lumMod val="75000"/>
                    </a:schemeClr>
                  </a:solidFill>
                  <a:effectLst>
                    <a:outerShdw blurRad="38100" dist="38100" dir="2700000" algn="tl">
                      <a:srgbClr val="000000">
                        <a:alpha val="43137"/>
                      </a:srgbClr>
                    </a:outerShdw>
                  </a:effectLst>
                </a:rPr>
                <a:t>The Network Analysis</a:t>
              </a:r>
            </a:p>
          </p:txBody>
        </p:sp>
        <p:sp>
          <p:nvSpPr>
            <p:cNvPr id="10" name="Tekstvak 9">
              <a:extLst>
                <a:ext uri="{FF2B5EF4-FFF2-40B4-BE49-F238E27FC236}">
                  <a16:creationId xmlns:a16="http://schemas.microsoft.com/office/drawing/2014/main" id="{246A56B7-734C-44B7-9BC3-DFFDEF7DE565}"/>
                </a:ext>
              </a:extLst>
            </p:cNvPr>
            <p:cNvSpPr txBox="1"/>
            <p:nvPr/>
          </p:nvSpPr>
          <p:spPr>
            <a:xfrm>
              <a:off x="696129" y="632059"/>
              <a:ext cx="2708807"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rgbClr val="C00000"/>
                  </a:solidFill>
                  <a:latin typeface="Calibri" panose="020F0502020204030204"/>
                </a:rPr>
                <a:t>The</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Network Analysis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helps to analyse which actors are needed to make change possible, and to what degree they are involved.</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000" dirty="0">
                  <a:solidFill>
                    <a:prstClr val="black"/>
                  </a:solidFill>
                  <a:latin typeface="Calibri" panose="020F0502020204030204"/>
                </a:rPr>
                <a:t>This analysis leads to set priorities for working on improving relationships.</a:t>
              </a:r>
              <a:endParaRPr lang="en-GB" dirty="0"/>
            </a:p>
          </p:txBody>
        </p:sp>
        <p:sp>
          <p:nvSpPr>
            <p:cNvPr id="13" name="Tekstvak 12">
              <a:extLst>
                <a:ext uri="{FF2B5EF4-FFF2-40B4-BE49-F238E27FC236}">
                  <a16:creationId xmlns:a16="http://schemas.microsoft.com/office/drawing/2014/main" id="{A6ED2903-1264-4AFD-BBFD-A09EFDC602D6}"/>
                </a:ext>
              </a:extLst>
            </p:cNvPr>
            <p:cNvSpPr txBox="1"/>
            <p:nvPr/>
          </p:nvSpPr>
          <p:spPr>
            <a:xfrm>
              <a:off x="1131389" y="3487713"/>
              <a:ext cx="2317269" cy="430887"/>
            </a:xfrm>
            <a:prstGeom prst="rect">
              <a:avLst/>
            </a:prstGeom>
            <a:solidFill>
              <a:srgbClr val="FFFFCC"/>
            </a:solidFill>
          </p:spPr>
          <p:txBody>
            <a:bodyPr wrap="square" rtlCol="0">
              <a:spAutoFit/>
            </a:bodyPr>
            <a:lstStyle/>
            <a:p>
              <a:pPr>
                <a:spcAft>
                  <a:spcPts val="600"/>
                </a:spcAft>
              </a:pPr>
              <a:r>
                <a:rPr lang="en-GB" sz="1100" dirty="0"/>
                <a:t>Who needs to move? Which actors have influence over the key factors?</a:t>
              </a:r>
              <a:endParaRPr lang="en-GB" sz="1100" b="1" dirty="0">
                <a:solidFill>
                  <a:srgbClr val="C00000"/>
                </a:solidFill>
              </a:endParaRPr>
            </a:p>
          </p:txBody>
        </p:sp>
        <p:sp>
          <p:nvSpPr>
            <p:cNvPr id="5" name="Tekstvak 4">
              <a:extLst>
                <a:ext uri="{FF2B5EF4-FFF2-40B4-BE49-F238E27FC236}">
                  <a16:creationId xmlns:a16="http://schemas.microsoft.com/office/drawing/2014/main" id="{2D7331AA-CB04-4EEC-B685-37093D5719FE}"/>
                </a:ext>
              </a:extLst>
            </p:cNvPr>
            <p:cNvSpPr txBox="1"/>
            <p:nvPr/>
          </p:nvSpPr>
          <p:spPr>
            <a:xfrm>
              <a:off x="164312" y="1900313"/>
              <a:ext cx="871164" cy="276999"/>
            </a:xfrm>
            <a:prstGeom prst="rect">
              <a:avLst/>
            </a:prstGeom>
            <a:solidFill>
              <a:srgbClr val="FFFFFF"/>
            </a:solidFill>
            <a:ln>
              <a:solidFill>
                <a:srgbClr val="FF0000"/>
              </a:solidFill>
            </a:ln>
          </p:spPr>
          <p:txBody>
            <a:bodyPr wrap="square" rtlCol="0">
              <a:spAutoFit/>
            </a:bodyPr>
            <a:lstStyle/>
            <a:p>
              <a:pPr algn="ctr"/>
              <a:r>
                <a:rPr lang="en-GB" sz="1200" b="1" dirty="0"/>
                <a:t>Initiative</a:t>
              </a:r>
            </a:p>
          </p:txBody>
        </p:sp>
        <p:sp>
          <p:nvSpPr>
            <p:cNvPr id="14" name="Tekstvak 13">
              <a:extLst>
                <a:ext uri="{FF2B5EF4-FFF2-40B4-BE49-F238E27FC236}">
                  <a16:creationId xmlns:a16="http://schemas.microsoft.com/office/drawing/2014/main" id="{606CEC7D-F6E1-4F29-94CD-A8D113C3250A}"/>
                </a:ext>
              </a:extLst>
            </p:cNvPr>
            <p:cNvSpPr txBox="1"/>
            <p:nvPr/>
          </p:nvSpPr>
          <p:spPr>
            <a:xfrm>
              <a:off x="164312" y="2432576"/>
              <a:ext cx="871164" cy="348796"/>
            </a:xfrm>
            <a:prstGeom prst="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dirty="0">
                  <a:solidFill>
                    <a:schemeClr val="tx1"/>
                  </a:solidFill>
                </a:rPr>
                <a:t>Carriers</a:t>
              </a:r>
            </a:p>
          </p:txBody>
        </p:sp>
        <p:sp>
          <p:nvSpPr>
            <p:cNvPr id="17" name="Tekstvak 16">
              <a:extLst>
                <a:ext uri="{FF2B5EF4-FFF2-40B4-BE49-F238E27FC236}">
                  <a16:creationId xmlns:a16="http://schemas.microsoft.com/office/drawing/2014/main" id="{D59090F4-D1C5-411F-A04E-D8216D7F2B84}"/>
                </a:ext>
              </a:extLst>
            </p:cNvPr>
            <p:cNvSpPr txBox="1"/>
            <p:nvPr/>
          </p:nvSpPr>
          <p:spPr>
            <a:xfrm>
              <a:off x="1140212" y="2438020"/>
              <a:ext cx="2302820" cy="430887"/>
            </a:xfrm>
            <a:prstGeom prst="rect">
              <a:avLst/>
            </a:prstGeom>
            <a:solidFill>
              <a:srgbClr val="FFFFCC"/>
            </a:solidFill>
          </p:spPr>
          <p:txBody>
            <a:bodyPr wrap="square" rtlCol="0">
              <a:spAutoFit/>
            </a:bodyPr>
            <a:lstStyle/>
            <a:p>
              <a:pPr>
                <a:spcAft>
                  <a:spcPts val="600"/>
                </a:spcAft>
              </a:pPr>
              <a:r>
                <a:rPr lang="en-GB" sz="1100" dirty="0"/>
                <a:t>Which persons feel responsible for bringing the initiative further? </a:t>
              </a:r>
              <a:endParaRPr lang="en-GB" sz="1100" b="1" dirty="0">
                <a:solidFill>
                  <a:srgbClr val="C00000"/>
                </a:solidFill>
              </a:endParaRPr>
            </a:p>
          </p:txBody>
        </p:sp>
        <p:sp>
          <p:nvSpPr>
            <p:cNvPr id="18" name="Tekstvak 17">
              <a:extLst>
                <a:ext uri="{FF2B5EF4-FFF2-40B4-BE49-F238E27FC236}">
                  <a16:creationId xmlns:a16="http://schemas.microsoft.com/office/drawing/2014/main" id="{78E8E72F-06A6-4158-A12E-0E91E64D065D}"/>
                </a:ext>
              </a:extLst>
            </p:cNvPr>
            <p:cNvSpPr txBox="1"/>
            <p:nvPr/>
          </p:nvSpPr>
          <p:spPr>
            <a:xfrm>
              <a:off x="1131389" y="2968922"/>
              <a:ext cx="2311644" cy="430887"/>
            </a:xfrm>
            <a:prstGeom prst="rect">
              <a:avLst/>
            </a:prstGeom>
            <a:solidFill>
              <a:srgbClr val="FFFFCC"/>
            </a:solidFill>
          </p:spPr>
          <p:txBody>
            <a:bodyPr wrap="square" rtlCol="0">
              <a:spAutoFit/>
            </a:bodyPr>
            <a:lstStyle/>
            <a:p>
              <a:pPr>
                <a:spcAft>
                  <a:spcPts val="600"/>
                </a:spcAft>
              </a:pPr>
              <a:r>
                <a:rPr lang="en-GB" sz="1100" dirty="0"/>
                <a:t>Which factors could determine success?</a:t>
              </a:r>
              <a:endParaRPr lang="en-GB" sz="1100" b="1" dirty="0">
                <a:solidFill>
                  <a:srgbClr val="C00000"/>
                </a:solidFill>
              </a:endParaRPr>
            </a:p>
          </p:txBody>
        </p:sp>
        <p:sp>
          <p:nvSpPr>
            <p:cNvPr id="19" name="Tekstvak 18">
              <a:extLst>
                <a:ext uri="{FF2B5EF4-FFF2-40B4-BE49-F238E27FC236}">
                  <a16:creationId xmlns:a16="http://schemas.microsoft.com/office/drawing/2014/main" id="{DB79AE9D-C23F-4C84-82A9-77D220FA3645}"/>
                </a:ext>
              </a:extLst>
            </p:cNvPr>
            <p:cNvSpPr txBox="1"/>
            <p:nvPr/>
          </p:nvSpPr>
          <p:spPr>
            <a:xfrm>
              <a:off x="1137013" y="1895295"/>
              <a:ext cx="2311645" cy="430887"/>
            </a:xfrm>
            <a:prstGeom prst="rect">
              <a:avLst/>
            </a:prstGeom>
            <a:solidFill>
              <a:srgbClr val="FFFFCC"/>
            </a:solidFill>
          </p:spPr>
          <p:txBody>
            <a:bodyPr wrap="square" rtlCol="0">
              <a:spAutoFit/>
            </a:bodyPr>
            <a:lstStyle/>
            <a:p>
              <a:pPr>
                <a:spcAft>
                  <a:spcPts val="600"/>
                </a:spcAft>
              </a:pPr>
              <a:r>
                <a:rPr lang="en-GB" sz="1100" dirty="0"/>
                <a:t>What is the shared ambition of the “We” network? </a:t>
              </a:r>
              <a:endParaRPr lang="en-GB" sz="1100" b="1" dirty="0">
                <a:solidFill>
                  <a:srgbClr val="C00000"/>
                </a:solidFill>
              </a:endParaRPr>
            </a:p>
          </p:txBody>
        </p:sp>
        <p:sp>
          <p:nvSpPr>
            <p:cNvPr id="20" name="Tekstvak 19">
              <a:extLst>
                <a:ext uri="{FF2B5EF4-FFF2-40B4-BE49-F238E27FC236}">
                  <a16:creationId xmlns:a16="http://schemas.microsoft.com/office/drawing/2014/main" id="{342E64C7-5069-4EFD-A817-CA48AD911D86}"/>
                </a:ext>
              </a:extLst>
            </p:cNvPr>
            <p:cNvSpPr txBox="1"/>
            <p:nvPr/>
          </p:nvSpPr>
          <p:spPr>
            <a:xfrm>
              <a:off x="164312" y="2968922"/>
              <a:ext cx="871164" cy="276999"/>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dirty="0">
                  <a:solidFill>
                    <a:schemeClr val="tx1"/>
                  </a:solidFill>
                </a:rPr>
                <a:t>Factors</a:t>
              </a:r>
            </a:p>
          </p:txBody>
        </p:sp>
        <p:sp>
          <p:nvSpPr>
            <p:cNvPr id="21" name="Tekstvak 20">
              <a:extLst>
                <a:ext uri="{FF2B5EF4-FFF2-40B4-BE49-F238E27FC236}">
                  <a16:creationId xmlns:a16="http://schemas.microsoft.com/office/drawing/2014/main" id="{16C26C6B-9A1B-4776-AC0F-6DB6ED278776}"/>
                </a:ext>
              </a:extLst>
            </p:cNvPr>
            <p:cNvSpPr txBox="1"/>
            <p:nvPr/>
          </p:nvSpPr>
          <p:spPr>
            <a:xfrm>
              <a:off x="159928" y="3489233"/>
              <a:ext cx="871164" cy="276999"/>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dirty="0">
                  <a:solidFill>
                    <a:schemeClr val="tx1"/>
                  </a:solidFill>
                </a:rPr>
                <a:t>Actors</a:t>
              </a:r>
            </a:p>
          </p:txBody>
        </p:sp>
        <p:sp>
          <p:nvSpPr>
            <p:cNvPr id="22" name="Tekstvak 21">
              <a:extLst>
                <a:ext uri="{FF2B5EF4-FFF2-40B4-BE49-F238E27FC236}">
                  <a16:creationId xmlns:a16="http://schemas.microsoft.com/office/drawing/2014/main" id="{59DAE637-56DF-4DEA-83FB-EAD586DB40B2}"/>
                </a:ext>
              </a:extLst>
            </p:cNvPr>
            <p:cNvSpPr txBox="1"/>
            <p:nvPr/>
          </p:nvSpPr>
          <p:spPr>
            <a:xfrm>
              <a:off x="159928" y="4012931"/>
              <a:ext cx="871164" cy="276999"/>
            </a:xfrm>
            <a:prstGeom prst="rect">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dirty="0">
                  <a:solidFill>
                    <a:schemeClr val="tx1"/>
                  </a:solidFill>
                </a:rPr>
                <a:t>Links</a:t>
              </a:r>
            </a:p>
          </p:txBody>
        </p:sp>
        <p:sp>
          <p:nvSpPr>
            <p:cNvPr id="23" name="Tekstvak 22">
              <a:extLst>
                <a:ext uri="{FF2B5EF4-FFF2-40B4-BE49-F238E27FC236}">
                  <a16:creationId xmlns:a16="http://schemas.microsoft.com/office/drawing/2014/main" id="{7B03D374-75A1-48C8-B9AC-C77F4D094C59}"/>
                </a:ext>
              </a:extLst>
            </p:cNvPr>
            <p:cNvSpPr txBox="1"/>
            <p:nvPr/>
          </p:nvSpPr>
          <p:spPr>
            <a:xfrm>
              <a:off x="1131389" y="4012931"/>
              <a:ext cx="2311643" cy="600164"/>
            </a:xfrm>
            <a:prstGeom prst="rect">
              <a:avLst/>
            </a:prstGeom>
            <a:solidFill>
              <a:srgbClr val="FFFFCC"/>
            </a:solidFill>
          </p:spPr>
          <p:txBody>
            <a:bodyPr wrap="square" rtlCol="0">
              <a:spAutoFit/>
            </a:bodyPr>
            <a:lstStyle/>
            <a:p>
              <a:pPr>
                <a:spcAft>
                  <a:spcPts val="600"/>
                </a:spcAft>
              </a:pPr>
              <a:r>
                <a:rPr lang="en-GB" sz="1100" dirty="0"/>
                <a:t>Which persons are approachable for carriers to make connection to these actors?</a:t>
              </a:r>
              <a:endParaRPr lang="en-GB" sz="1100" b="1" dirty="0">
                <a:solidFill>
                  <a:srgbClr val="C00000"/>
                </a:solidFill>
              </a:endParaRPr>
            </a:p>
          </p:txBody>
        </p:sp>
        <p:sp>
          <p:nvSpPr>
            <p:cNvPr id="26" name="Tekstvak 25">
              <a:extLst>
                <a:ext uri="{FF2B5EF4-FFF2-40B4-BE49-F238E27FC236}">
                  <a16:creationId xmlns:a16="http://schemas.microsoft.com/office/drawing/2014/main" id="{D1E7AA9A-D27A-4A34-902D-90C341CA0410}"/>
                </a:ext>
              </a:extLst>
            </p:cNvPr>
            <p:cNvSpPr txBox="1"/>
            <p:nvPr/>
          </p:nvSpPr>
          <p:spPr>
            <a:xfrm>
              <a:off x="8912901" y="632059"/>
              <a:ext cx="3027260"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rgbClr val="C00000"/>
                  </a:solidFill>
                  <a:latin typeface="Calibri" panose="020F0502020204030204"/>
                </a:rPr>
                <a:t>People first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Institutions and positions of power play a role in any innovation process. But people are not equal to the institutions they represent. </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000" dirty="0">
                  <a:solidFill>
                    <a:prstClr val="black"/>
                  </a:solidFill>
                  <a:latin typeface="Calibri" panose="020F0502020204030204"/>
                </a:rPr>
                <a:t>The network analysis seeks opportunities to build warm networks between people who eventually can make things move from the inside.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It is therefore important to identify persons instead of institutions. These persons might be interesting for the initiative because of the position they have within their institutions.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000" dirty="0">
                  <a:solidFill>
                    <a:prstClr val="black"/>
                  </a:solidFill>
                  <a:latin typeface="Calibri" panose="020F0502020204030204"/>
                </a:rPr>
                <a:t>Things will move when formal decisions are being taken after the </a:t>
              </a:r>
              <a:r>
                <a:rPr lang="en-GB" sz="1000" dirty="0">
                  <a:solidFill>
                    <a:srgbClr val="0000FF"/>
                  </a:solidFill>
                  <a:latin typeface="Calibri" panose="020F0502020204030204"/>
                </a:rPr>
                <a:t>cold process</a:t>
              </a:r>
              <a:r>
                <a:rPr lang="en-GB" sz="1000" dirty="0">
                  <a:solidFill>
                    <a:prstClr val="black"/>
                  </a:solidFill>
                  <a:latin typeface="Calibri" panose="020F0502020204030204"/>
                </a:rPr>
                <a:t>. But prior to this, the </a:t>
              </a:r>
              <a:r>
                <a:rPr lang="en-GB" sz="1000" dirty="0">
                  <a:solidFill>
                    <a:srgbClr val="C00000"/>
                  </a:solidFill>
                  <a:latin typeface="Calibri" panose="020F0502020204030204"/>
                </a:rPr>
                <a:t>warm process </a:t>
              </a:r>
              <a:r>
                <a:rPr lang="en-GB" sz="1000" dirty="0">
                  <a:solidFill>
                    <a:prstClr val="black"/>
                  </a:solidFill>
                  <a:latin typeface="Calibri" panose="020F0502020204030204"/>
                </a:rPr>
                <a:t>needs to take place for making a chance for success. </a:t>
              </a:r>
              <a:endParaRPr lang="en-GB" dirty="0"/>
            </a:p>
          </p:txBody>
        </p:sp>
        <p:sp>
          <p:nvSpPr>
            <p:cNvPr id="27" name="Actieknop: Vooruit of Volgende 26">
              <a:hlinkClick r:id="rId4" action="ppaction://hlinksldjump" highlightClick="1"/>
              <a:extLst>
                <a:ext uri="{FF2B5EF4-FFF2-40B4-BE49-F238E27FC236}">
                  <a16:creationId xmlns:a16="http://schemas.microsoft.com/office/drawing/2014/main" id="{31F8ABC4-7410-4308-BFBA-3130B0CD9D94}"/>
                </a:ext>
              </a:extLst>
            </p:cNvPr>
            <p:cNvSpPr/>
            <p:nvPr/>
          </p:nvSpPr>
          <p:spPr>
            <a:xfrm>
              <a:off x="11627340" y="3240084"/>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kstvak 28">
              <a:extLst>
                <a:ext uri="{FF2B5EF4-FFF2-40B4-BE49-F238E27FC236}">
                  <a16:creationId xmlns:a16="http://schemas.microsoft.com/office/drawing/2014/main" id="{962B2233-26A9-43DD-BE4D-6BCCB3C2C972}"/>
                </a:ext>
              </a:extLst>
            </p:cNvPr>
            <p:cNvSpPr txBox="1"/>
            <p:nvPr/>
          </p:nvSpPr>
          <p:spPr>
            <a:xfrm>
              <a:off x="159928" y="4831744"/>
              <a:ext cx="3329230" cy="1477328"/>
            </a:xfrm>
            <a:prstGeom prst="rect">
              <a:avLst/>
            </a:prstGeom>
            <a:noFill/>
          </p:spPr>
          <p:txBody>
            <a:bodyPr wrap="square" rtlCol="0">
              <a:spAutoFit/>
            </a:bodyPr>
            <a:lstStyle/>
            <a:p>
              <a:pPr>
                <a:spcAft>
                  <a:spcPts val="600"/>
                </a:spcAft>
              </a:pPr>
              <a:r>
                <a:rPr lang="en-GB" sz="1000" b="1" dirty="0">
                  <a:solidFill>
                    <a:srgbClr val="C00000"/>
                  </a:solidFill>
                </a:rPr>
                <a:t>How to use the Network Analysis?</a:t>
              </a:r>
              <a:endParaRPr lang="en-GB" sz="1000" dirty="0">
                <a:solidFill>
                  <a:srgbClr val="C00000"/>
                </a:solidFill>
              </a:endParaRPr>
            </a:p>
            <a:p>
              <a:pPr marL="90488" indent="-90488">
                <a:spcAft>
                  <a:spcPts val="600"/>
                </a:spcAft>
                <a:buFont typeface="Arial" panose="020B0604020202020204" pitchFamily="34" charset="0"/>
                <a:buChar char="•"/>
                <a:tabLst>
                  <a:tab pos="90488" algn="l"/>
                </a:tabLst>
              </a:pPr>
              <a:r>
                <a:rPr lang="en-GB" sz="1000" dirty="0"/>
                <a:t>Take a large flipchart or wallpaper.</a:t>
              </a:r>
            </a:p>
            <a:p>
              <a:pPr marL="90488" indent="-90488">
                <a:spcAft>
                  <a:spcPts val="600"/>
                </a:spcAft>
                <a:buFont typeface="Arial" panose="020B0604020202020204" pitchFamily="34" charset="0"/>
                <a:buChar char="•"/>
                <a:tabLst>
                  <a:tab pos="90488" algn="l"/>
                </a:tabLst>
              </a:pPr>
              <a:r>
                <a:rPr lang="en-GB" sz="1000" dirty="0"/>
                <a:t>Use Post-Its or carton cards in the colours as indicated above.</a:t>
              </a:r>
            </a:p>
            <a:p>
              <a:pPr marL="90488" indent="-90488">
                <a:spcAft>
                  <a:spcPts val="600"/>
                </a:spcAft>
                <a:buFont typeface="Arial" panose="020B0604020202020204" pitchFamily="34" charset="0"/>
                <a:buChar char="•"/>
                <a:tabLst>
                  <a:tab pos="90488" algn="l"/>
                </a:tabLst>
              </a:pPr>
              <a:r>
                <a:rPr lang="en-GB" sz="1000" dirty="0"/>
                <a:t>Fill in the cards following the questions and place them on the flipchart as indicated in the picture.</a:t>
              </a:r>
            </a:p>
            <a:p>
              <a:pPr marL="90488" indent="-90488">
                <a:spcAft>
                  <a:spcPts val="600"/>
                </a:spcAft>
                <a:buFont typeface="Arial" panose="020B0604020202020204" pitchFamily="34" charset="0"/>
                <a:buChar char="•"/>
                <a:tabLst>
                  <a:tab pos="90488" algn="l"/>
                </a:tabLst>
              </a:pPr>
              <a:r>
                <a:rPr lang="en-GB" sz="1000" dirty="0"/>
                <a:t>Discuss who can approach which links in the near future.</a:t>
              </a:r>
            </a:p>
          </p:txBody>
        </p:sp>
        <p:grpSp>
          <p:nvGrpSpPr>
            <p:cNvPr id="30" name="Groep 29">
              <a:extLst>
                <a:ext uri="{FF2B5EF4-FFF2-40B4-BE49-F238E27FC236}">
                  <a16:creationId xmlns:a16="http://schemas.microsoft.com/office/drawing/2014/main" id="{5D943199-BC8C-4C56-A1D7-0E80C539FB45}"/>
                </a:ext>
              </a:extLst>
            </p:cNvPr>
            <p:cNvGrpSpPr/>
            <p:nvPr/>
          </p:nvGrpSpPr>
          <p:grpSpPr>
            <a:xfrm>
              <a:off x="3501685" y="1303548"/>
              <a:ext cx="4875076" cy="4665134"/>
              <a:chOff x="106326" y="1032400"/>
              <a:chExt cx="4875076" cy="4665134"/>
            </a:xfrm>
          </p:grpSpPr>
          <p:sp>
            <p:nvSpPr>
              <p:cNvPr id="31" name="Ovaal 30">
                <a:extLst>
                  <a:ext uri="{FF2B5EF4-FFF2-40B4-BE49-F238E27FC236}">
                    <a16:creationId xmlns:a16="http://schemas.microsoft.com/office/drawing/2014/main" id="{8C0D2AB4-10FC-4D43-8E3D-A6E9E8B5B76B}"/>
                  </a:ext>
                </a:extLst>
              </p:cNvPr>
              <p:cNvSpPr/>
              <p:nvPr/>
            </p:nvSpPr>
            <p:spPr>
              <a:xfrm>
                <a:off x="303668" y="1032400"/>
                <a:ext cx="4665134" cy="466513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al 31">
                <a:extLst>
                  <a:ext uri="{FF2B5EF4-FFF2-40B4-BE49-F238E27FC236}">
                    <a16:creationId xmlns:a16="http://schemas.microsoft.com/office/drawing/2014/main" id="{2A11FA1F-3758-4D64-9362-D252C12B77C2}"/>
                  </a:ext>
                </a:extLst>
              </p:cNvPr>
              <p:cNvSpPr/>
              <p:nvPr/>
            </p:nvSpPr>
            <p:spPr>
              <a:xfrm>
                <a:off x="926235" y="1654967"/>
                <a:ext cx="3420000" cy="34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al 32">
                <a:extLst>
                  <a:ext uri="{FF2B5EF4-FFF2-40B4-BE49-F238E27FC236}">
                    <a16:creationId xmlns:a16="http://schemas.microsoft.com/office/drawing/2014/main" id="{C8160C08-08A6-497F-B2DB-EDC0CDA37E14}"/>
                  </a:ext>
                </a:extLst>
              </p:cNvPr>
              <p:cNvSpPr/>
              <p:nvPr/>
            </p:nvSpPr>
            <p:spPr>
              <a:xfrm>
                <a:off x="1676400" y="2448874"/>
                <a:ext cx="1919670" cy="1832186"/>
              </a:xfrm>
              <a:prstGeom prst="ellipse">
                <a:avLst/>
              </a:prstGeom>
              <a:solidFill>
                <a:srgbClr val="FFF1D5"/>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al 33">
                <a:extLst>
                  <a:ext uri="{FF2B5EF4-FFF2-40B4-BE49-F238E27FC236}">
                    <a16:creationId xmlns:a16="http://schemas.microsoft.com/office/drawing/2014/main" id="{1B61DAD9-F75D-4D57-8B36-198C58F9B469}"/>
                  </a:ext>
                </a:extLst>
              </p:cNvPr>
              <p:cNvSpPr/>
              <p:nvPr/>
            </p:nvSpPr>
            <p:spPr>
              <a:xfrm>
                <a:off x="2157195" y="2887391"/>
                <a:ext cx="955152" cy="955152"/>
              </a:xfrm>
              <a:prstGeom prst="ellipse">
                <a:avLst/>
              </a:prstGeom>
              <a:gradFill flip="none" rotWithShape="1">
                <a:gsLst>
                  <a:gs pos="0">
                    <a:schemeClr val="bg1"/>
                  </a:gs>
                  <a:gs pos="100000">
                    <a:srgbClr val="FF0000"/>
                  </a:gs>
                </a:gsLst>
                <a:path path="circle">
                  <a:fillToRect l="50000" t="50000" r="50000" b="50000"/>
                </a:path>
                <a:tileRect/>
              </a:gra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kstvak 34">
                <a:extLst>
                  <a:ext uri="{FF2B5EF4-FFF2-40B4-BE49-F238E27FC236}">
                    <a16:creationId xmlns:a16="http://schemas.microsoft.com/office/drawing/2014/main" id="{56C3B3EB-A2C3-4B53-8B66-4A5D2335E1C4}"/>
                  </a:ext>
                </a:extLst>
              </p:cNvPr>
              <p:cNvSpPr txBox="1"/>
              <p:nvPr/>
            </p:nvSpPr>
            <p:spPr>
              <a:xfrm>
                <a:off x="2096681" y="3211078"/>
                <a:ext cx="1076179" cy="307777"/>
              </a:xfrm>
              <a:prstGeom prst="rect">
                <a:avLst/>
              </a:prstGeom>
              <a:noFill/>
            </p:spPr>
            <p:txBody>
              <a:bodyPr wrap="square" rtlCol="0">
                <a:spAutoFit/>
              </a:bodyPr>
              <a:lstStyle/>
              <a:p>
                <a:pPr algn="ctr"/>
                <a:r>
                  <a:rPr lang="en-GB" sz="1400" b="1" dirty="0"/>
                  <a:t>initiative</a:t>
                </a:r>
              </a:p>
            </p:txBody>
          </p:sp>
          <p:sp>
            <p:nvSpPr>
              <p:cNvPr id="36" name="Tekstvak 35">
                <a:extLst>
                  <a:ext uri="{FF2B5EF4-FFF2-40B4-BE49-F238E27FC236}">
                    <a16:creationId xmlns:a16="http://schemas.microsoft.com/office/drawing/2014/main" id="{2976F03D-A510-45B5-9A46-C54AD47D2CBC}"/>
                  </a:ext>
                </a:extLst>
              </p:cNvPr>
              <p:cNvSpPr txBox="1"/>
              <p:nvPr/>
            </p:nvSpPr>
            <p:spPr>
              <a:xfrm>
                <a:off x="2096681" y="2550968"/>
                <a:ext cx="1076179" cy="307777"/>
              </a:xfrm>
              <a:prstGeom prst="rect">
                <a:avLst/>
              </a:prstGeom>
              <a:noFill/>
            </p:spPr>
            <p:txBody>
              <a:bodyPr wrap="square" rtlCol="0">
                <a:spAutoFit/>
              </a:bodyPr>
              <a:lstStyle/>
              <a:p>
                <a:pPr algn="ctr"/>
                <a:r>
                  <a:rPr lang="en-GB" sz="1400" b="1" dirty="0"/>
                  <a:t>“we”</a:t>
                </a:r>
              </a:p>
            </p:txBody>
          </p:sp>
          <p:sp>
            <p:nvSpPr>
              <p:cNvPr id="37" name="Tekstvak 36">
                <a:extLst>
                  <a:ext uri="{FF2B5EF4-FFF2-40B4-BE49-F238E27FC236}">
                    <a16:creationId xmlns:a16="http://schemas.microsoft.com/office/drawing/2014/main" id="{8E305CDB-3623-4F9E-8B1D-C59344DFBDA5}"/>
                  </a:ext>
                </a:extLst>
              </p:cNvPr>
              <p:cNvSpPr txBox="1"/>
              <p:nvPr/>
            </p:nvSpPr>
            <p:spPr>
              <a:xfrm>
                <a:off x="2078477" y="1925869"/>
                <a:ext cx="1076179" cy="307777"/>
              </a:xfrm>
              <a:prstGeom prst="rect">
                <a:avLst/>
              </a:prstGeom>
              <a:noFill/>
            </p:spPr>
            <p:txBody>
              <a:bodyPr wrap="square" rtlCol="0">
                <a:spAutoFit/>
              </a:bodyPr>
              <a:lstStyle/>
              <a:p>
                <a:pPr algn="ctr"/>
                <a:r>
                  <a:rPr lang="en-GB" sz="1400" b="1" dirty="0"/>
                  <a:t>links</a:t>
                </a:r>
              </a:p>
            </p:txBody>
          </p:sp>
          <p:sp>
            <p:nvSpPr>
              <p:cNvPr id="38" name="Tekstvak 37">
                <a:extLst>
                  <a:ext uri="{FF2B5EF4-FFF2-40B4-BE49-F238E27FC236}">
                    <a16:creationId xmlns:a16="http://schemas.microsoft.com/office/drawing/2014/main" id="{72BF5BB7-649B-4FE9-A0E4-9E0E3CA3D05F}"/>
                  </a:ext>
                </a:extLst>
              </p:cNvPr>
              <p:cNvSpPr txBox="1"/>
              <p:nvPr/>
            </p:nvSpPr>
            <p:spPr>
              <a:xfrm>
                <a:off x="2076698" y="1216450"/>
                <a:ext cx="1076179" cy="307777"/>
              </a:xfrm>
              <a:prstGeom prst="rect">
                <a:avLst/>
              </a:prstGeom>
              <a:noFill/>
            </p:spPr>
            <p:txBody>
              <a:bodyPr wrap="square" rtlCol="0">
                <a:spAutoFit/>
              </a:bodyPr>
              <a:lstStyle/>
              <a:p>
                <a:pPr algn="ctr"/>
                <a:r>
                  <a:rPr lang="en-GB" sz="1400" b="1" dirty="0"/>
                  <a:t>“they”</a:t>
                </a:r>
              </a:p>
            </p:txBody>
          </p:sp>
          <p:sp>
            <p:nvSpPr>
              <p:cNvPr id="39" name="Ovaal 38">
                <a:extLst>
                  <a:ext uri="{FF2B5EF4-FFF2-40B4-BE49-F238E27FC236}">
                    <a16:creationId xmlns:a16="http://schemas.microsoft.com/office/drawing/2014/main" id="{DB09C351-612A-4118-9CD0-D60B756113C2}"/>
                  </a:ext>
                </a:extLst>
              </p:cNvPr>
              <p:cNvSpPr/>
              <p:nvPr/>
            </p:nvSpPr>
            <p:spPr>
              <a:xfrm>
                <a:off x="4439030" y="3693112"/>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hthoek 39">
                <a:extLst>
                  <a:ext uri="{FF2B5EF4-FFF2-40B4-BE49-F238E27FC236}">
                    <a16:creationId xmlns:a16="http://schemas.microsoft.com/office/drawing/2014/main" id="{133332F7-CDAB-467C-804F-48C2BFFA20AB}"/>
                  </a:ext>
                </a:extLst>
              </p:cNvPr>
              <p:cNvSpPr/>
              <p:nvPr/>
            </p:nvSpPr>
            <p:spPr>
              <a:xfrm>
                <a:off x="903194" y="1403091"/>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hthoek 40">
                <a:extLst>
                  <a:ext uri="{FF2B5EF4-FFF2-40B4-BE49-F238E27FC236}">
                    <a16:creationId xmlns:a16="http://schemas.microsoft.com/office/drawing/2014/main" id="{EE4FA300-9E4E-4523-AA22-6A03F578CD71}"/>
                  </a:ext>
                </a:extLst>
              </p:cNvPr>
              <p:cNvSpPr/>
              <p:nvPr/>
            </p:nvSpPr>
            <p:spPr>
              <a:xfrm>
                <a:off x="3538304" y="1142747"/>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hthoek 41">
                <a:extLst>
                  <a:ext uri="{FF2B5EF4-FFF2-40B4-BE49-F238E27FC236}">
                    <a16:creationId xmlns:a16="http://schemas.microsoft.com/office/drawing/2014/main" id="{ACF53BEE-67EF-438F-8848-7AE3D51014B3}"/>
                  </a:ext>
                </a:extLst>
              </p:cNvPr>
              <p:cNvSpPr/>
              <p:nvPr/>
            </p:nvSpPr>
            <p:spPr>
              <a:xfrm>
                <a:off x="4351439" y="2458082"/>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hthoek 42">
                <a:extLst>
                  <a:ext uri="{FF2B5EF4-FFF2-40B4-BE49-F238E27FC236}">
                    <a16:creationId xmlns:a16="http://schemas.microsoft.com/office/drawing/2014/main" id="{F290351F-1B09-4184-B336-5C9D28062835}"/>
                  </a:ext>
                </a:extLst>
              </p:cNvPr>
              <p:cNvSpPr/>
              <p:nvPr/>
            </p:nvSpPr>
            <p:spPr>
              <a:xfrm>
                <a:off x="4317316" y="4404818"/>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hthoek 43">
                <a:extLst>
                  <a:ext uri="{FF2B5EF4-FFF2-40B4-BE49-F238E27FC236}">
                    <a16:creationId xmlns:a16="http://schemas.microsoft.com/office/drawing/2014/main" id="{9AB67EB0-DF3E-4B32-A511-A1E7B716658C}"/>
                  </a:ext>
                </a:extLst>
              </p:cNvPr>
              <p:cNvSpPr/>
              <p:nvPr/>
            </p:nvSpPr>
            <p:spPr>
              <a:xfrm>
                <a:off x="106326" y="3805129"/>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hoek 44">
                <a:extLst>
                  <a:ext uri="{FF2B5EF4-FFF2-40B4-BE49-F238E27FC236}">
                    <a16:creationId xmlns:a16="http://schemas.microsoft.com/office/drawing/2014/main" id="{C42A298B-1D5B-4E1A-B4A2-59AE03094DC6}"/>
                  </a:ext>
                </a:extLst>
              </p:cNvPr>
              <p:cNvSpPr/>
              <p:nvPr/>
            </p:nvSpPr>
            <p:spPr>
              <a:xfrm>
                <a:off x="2017703" y="5390320"/>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Rechte verbindingslijn 45">
                <a:extLst>
                  <a:ext uri="{FF2B5EF4-FFF2-40B4-BE49-F238E27FC236}">
                    <a16:creationId xmlns:a16="http://schemas.microsoft.com/office/drawing/2014/main" id="{F646FB54-2198-47AE-ABCC-A452495FC7AE}"/>
                  </a:ext>
                </a:extLst>
              </p:cNvPr>
              <p:cNvCxnSpPr>
                <a:cxnSpLocks/>
              </p:cNvCxnSpPr>
              <p:nvPr/>
            </p:nvCxnSpPr>
            <p:spPr>
              <a:xfrm flipH="1">
                <a:off x="2976899" y="3995817"/>
                <a:ext cx="166021" cy="55746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E41CCD14-4547-4A75-82AB-7AB0EF2B35EC}"/>
                  </a:ext>
                </a:extLst>
              </p:cNvPr>
              <p:cNvCxnSpPr>
                <a:cxnSpLocks/>
              </p:cNvCxnSpPr>
              <p:nvPr/>
            </p:nvCxnSpPr>
            <p:spPr>
              <a:xfrm>
                <a:off x="1865829" y="2290011"/>
                <a:ext cx="369712" cy="4412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435ACEA3-B4F3-4DA7-A412-3123A688D2E9}"/>
                  </a:ext>
                </a:extLst>
              </p:cNvPr>
              <p:cNvCxnSpPr>
                <a:cxnSpLocks/>
              </p:cNvCxnSpPr>
              <p:nvPr/>
            </p:nvCxnSpPr>
            <p:spPr>
              <a:xfrm>
                <a:off x="1040988" y="2203605"/>
                <a:ext cx="801020" cy="629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E2158EAB-4414-40EF-A8E5-CEE403A11B09}"/>
                  </a:ext>
                </a:extLst>
              </p:cNvPr>
              <p:cNvCxnSpPr>
                <a:cxnSpLocks/>
              </p:cNvCxnSpPr>
              <p:nvPr/>
            </p:nvCxnSpPr>
            <p:spPr>
              <a:xfrm flipV="1">
                <a:off x="1837703" y="1465573"/>
                <a:ext cx="239917" cy="79645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al 49">
                <a:extLst>
                  <a:ext uri="{FF2B5EF4-FFF2-40B4-BE49-F238E27FC236}">
                    <a16:creationId xmlns:a16="http://schemas.microsoft.com/office/drawing/2014/main" id="{5C85768E-96C7-4CB6-8229-0C6A1DB05B6E}"/>
                  </a:ext>
                </a:extLst>
              </p:cNvPr>
              <p:cNvSpPr/>
              <p:nvPr/>
            </p:nvSpPr>
            <p:spPr>
              <a:xfrm>
                <a:off x="2046377" y="2557333"/>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al 50">
                <a:extLst>
                  <a:ext uri="{FF2B5EF4-FFF2-40B4-BE49-F238E27FC236}">
                    <a16:creationId xmlns:a16="http://schemas.microsoft.com/office/drawing/2014/main" id="{4C96512F-E4E6-4F1A-AB87-A42D22B74299}"/>
                  </a:ext>
                </a:extLst>
              </p:cNvPr>
              <p:cNvSpPr/>
              <p:nvPr/>
            </p:nvSpPr>
            <p:spPr>
              <a:xfrm>
                <a:off x="1898477" y="1250856"/>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al 51">
                <a:extLst>
                  <a:ext uri="{FF2B5EF4-FFF2-40B4-BE49-F238E27FC236}">
                    <a16:creationId xmlns:a16="http://schemas.microsoft.com/office/drawing/2014/main" id="{483AFA1E-5B50-4BF4-B97A-E46887748D1C}"/>
                  </a:ext>
                </a:extLst>
              </p:cNvPr>
              <p:cNvSpPr/>
              <p:nvPr/>
            </p:nvSpPr>
            <p:spPr>
              <a:xfrm>
                <a:off x="883919" y="2026237"/>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al 52">
                <a:extLst>
                  <a:ext uri="{FF2B5EF4-FFF2-40B4-BE49-F238E27FC236}">
                    <a16:creationId xmlns:a16="http://schemas.microsoft.com/office/drawing/2014/main" id="{D88E180E-B088-497A-9A3B-95FCB1B0C754}"/>
                  </a:ext>
                </a:extLst>
              </p:cNvPr>
              <p:cNvSpPr/>
              <p:nvPr/>
            </p:nvSpPr>
            <p:spPr>
              <a:xfrm>
                <a:off x="1657703" y="2086540"/>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Rechte verbindingslijn 53">
                <a:extLst>
                  <a:ext uri="{FF2B5EF4-FFF2-40B4-BE49-F238E27FC236}">
                    <a16:creationId xmlns:a16="http://schemas.microsoft.com/office/drawing/2014/main" id="{F9722B28-3F18-4DC7-90FD-2ABBDF4C7E82}"/>
                  </a:ext>
                </a:extLst>
              </p:cNvPr>
              <p:cNvCxnSpPr>
                <a:cxnSpLocks/>
              </p:cNvCxnSpPr>
              <p:nvPr/>
            </p:nvCxnSpPr>
            <p:spPr>
              <a:xfrm flipH="1">
                <a:off x="3425055" y="2632775"/>
                <a:ext cx="129809" cy="6404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BC954F1E-F0A1-4554-ABFF-18B6190AD6C3}"/>
                  </a:ext>
                </a:extLst>
              </p:cNvPr>
              <p:cNvCxnSpPr>
                <a:cxnSpLocks/>
                <a:stCxn id="64" idx="4"/>
              </p:cNvCxnSpPr>
              <p:nvPr/>
            </p:nvCxnSpPr>
            <p:spPr>
              <a:xfrm flipH="1">
                <a:off x="3581809" y="1877524"/>
                <a:ext cx="125496" cy="6089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AC232DDB-8A65-4844-8302-649656FF3FAC}"/>
                  </a:ext>
                </a:extLst>
              </p:cNvPr>
              <p:cNvCxnSpPr>
                <a:cxnSpLocks/>
                <a:endCxn id="66" idx="5"/>
              </p:cNvCxnSpPr>
              <p:nvPr/>
            </p:nvCxnSpPr>
            <p:spPr>
              <a:xfrm flipH="1" flipV="1">
                <a:off x="3662068" y="2691817"/>
                <a:ext cx="967710" cy="54475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7253719A-B606-4244-AF59-7D87FB03DEB1}"/>
                  </a:ext>
                </a:extLst>
              </p:cNvPr>
              <p:cNvCxnSpPr>
                <a:cxnSpLocks/>
                <a:stCxn id="67" idx="7"/>
              </p:cNvCxnSpPr>
              <p:nvPr/>
            </p:nvCxnSpPr>
            <p:spPr>
              <a:xfrm flipV="1">
                <a:off x="1550230" y="3706103"/>
                <a:ext cx="358603" cy="6037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1279DA1-AFBA-4AB0-96BC-F9494B3018E0}"/>
                  </a:ext>
                </a:extLst>
              </p:cNvPr>
              <p:cNvCxnSpPr>
                <a:cxnSpLocks/>
                <a:stCxn id="65" idx="7"/>
              </p:cNvCxnSpPr>
              <p:nvPr/>
            </p:nvCxnSpPr>
            <p:spPr>
              <a:xfrm flipV="1">
                <a:off x="1088099" y="3964908"/>
                <a:ext cx="235498" cy="2473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1358AE50-A2E9-4B5D-9BB6-D3ABFEC15D18}"/>
                  </a:ext>
                </a:extLst>
              </p:cNvPr>
              <p:cNvCxnSpPr>
                <a:cxnSpLocks/>
              </p:cNvCxnSpPr>
              <p:nvPr/>
            </p:nvCxnSpPr>
            <p:spPr>
              <a:xfrm flipV="1">
                <a:off x="1140820" y="3993474"/>
                <a:ext cx="251858" cy="8699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al 59">
                <a:extLst>
                  <a:ext uri="{FF2B5EF4-FFF2-40B4-BE49-F238E27FC236}">
                    <a16:creationId xmlns:a16="http://schemas.microsoft.com/office/drawing/2014/main" id="{8AAD7998-0CD8-4FB0-8E50-ACC098A5F1B8}"/>
                  </a:ext>
                </a:extLst>
              </p:cNvPr>
              <p:cNvSpPr/>
              <p:nvPr/>
            </p:nvSpPr>
            <p:spPr>
              <a:xfrm>
                <a:off x="1777353" y="3466153"/>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al 60">
                <a:extLst>
                  <a:ext uri="{FF2B5EF4-FFF2-40B4-BE49-F238E27FC236}">
                    <a16:creationId xmlns:a16="http://schemas.microsoft.com/office/drawing/2014/main" id="{140410C6-7DFA-4A79-8EEA-3D04CF21F43E}"/>
                  </a:ext>
                </a:extLst>
              </p:cNvPr>
              <p:cNvSpPr/>
              <p:nvPr/>
            </p:nvSpPr>
            <p:spPr>
              <a:xfrm>
                <a:off x="3216228" y="3290255"/>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al 61">
                <a:extLst>
                  <a:ext uri="{FF2B5EF4-FFF2-40B4-BE49-F238E27FC236}">
                    <a16:creationId xmlns:a16="http://schemas.microsoft.com/office/drawing/2014/main" id="{0A80434D-BB1B-4397-A032-9C1B98157A11}"/>
                  </a:ext>
                </a:extLst>
              </p:cNvPr>
              <p:cNvSpPr/>
              <p:nvPr/>
            </p:nvSpPr>
            <p:spPr>
              <a:xfrm>
                <a:off x="926235" y="4753391"/>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al 62">
                <a:extLst>
                  <a:ext uri="{FF2B5EF4-FFF2-40B4-BE49-F238E27FC236}">
                    <a16:creationId xmlns:a16="http://schemas.microsoft.com/office/drawing/2014/main" id="{414CB58D-EF57-4B8C-8EEE-289331FF6C09}"/>
                  </a:ext>
                </a:extLst>
              </p:cNvPr>
              <p:cNvSpPr/>
              <p:nvPr/>
            </p:nvSpPr>
            <p:spPr>
              <a:xfrm>
                <a:off x="4453186" y="3056183"/>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al 63">
                <a:extLst>
                  <a:ext uri="{FF2B5EF4-FFF2-40B4-BE49-F238E27FC236}">
                    <a16:creationId xmlns:a16="http://schemas.microsoft.com/office/drawing/2014/main" id="{D9C8E3F6-74E3-408F-914C-7FBF4779C7CD}"/>
                  </a:ext>
                </a:extLst>
              </p:cNvPr>
              <p:cNvSpPr/>
              <p:nvPr/>
            </p:nvSpPr>
            <p:spPr>
              <a:xfrm>
                <a:off x="3527305" y="1517524"/>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al 64">
                <a:extLst>
                  <a:ext uri="{FF2B5EF4-FFF2-40B4-BE49-F238E27FC236}">
                    <a16:creationId xmlns:a16="http://schemas.microsoft.com/office/drawing/2014/main" id="{A3076B4D-0077-497E-9D9F-4C247278481A}"/>
                  </a:ext>
                </a:extLst>
              </p:cNvPr>
              <p:cNvSpPr/>
              <p:nvPr/>
            </p:nvSpPr>
            <p:spPr>
              <a:xfrm>
                <a:off x="780820" y="4159529"/>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al 65">
                <a:extLst>
                  <a:ext uri="{FF2B5EF4-FFF2-40B4-BE49-F238E27FC236}">
                    <a16:creationId xmlns:a16="http://schemas.microsoft.com/office/drawing/2014/main" id="{63B93F9A-A559-4054-AAA0-15867E855E27}"/>
                  </a:ext>
                </a:extLst>
              </p:cNvPr>
              <p:cNvSpPr/>
              <p:nvPr/>
            </p:nvSpPr>
            <p:spPr>
              <a:xfrm>
                <a:off x="3354789" y="2384538"/>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al 66">
                <a:extLst>
                  <a:ext uri="{FF2B5EF4-FFF2-40B4-BE49-F238E27FC236}">
                    <a16:creationId xmlns:a16="http://schemas.microsoft.com/office/drawing/2014/main" id="{05BC2C4D-7DC2-49EA-A0B7-FC7005F2D2C0}"/>
                  </a:ext>
                </a:extLst>
              </p:cNvPr>
              <p:cNvSpPr/>
              <p:nvPr/>
            </p:nvSpPr>
            <p:spPr>
              <a:xfrm>
                <a:off x="1242951" y="3713760"/>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Rechte verbindingslijn 67">
                <a:extLst>
                  <a:ext uri="{FF2B5EF4-FFF2-40B4-BE49-F238E27FC236}">
                    <a16:creationId xmlns:a16="http://schemas.microsoft.com/office/drawing/2014/main" id="{50581EE0-18A3-4051-B174-D60EAADDBC59}"/>
                  </a:ext>
                </a:extLst>
              </p:cNvPr>
              <p:cNvCxnSpPr>
                <a:cxnSpLocks/>
                <a:stCxn id="71" idx="4"/>
              </p:cNvCxnSpPr>
              <p:nvPr/>
            </p:nvCxnSpPr>
            <p:spPr>
              <a:xfrm>
                <a:off x="2978156" y="4771800"/>
                <a:ext cx="11618" cy="5550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vaal 68">
                <a:extLst>
                  <a:ext uri="{FF2B5EF4-FFF2-40B4-BE49-F238E27FC236}">
                    <a16:creationId xmlns:a16="http://schemas.microsoft.com/office/drawing/2014/main" id="{564E99AE-C0B0-43DE-AF14-0FB30CF5E939}"/>
                  </a:ext>
                </a:extLst>
              </p:cNvPr>
              <p:cNvSpPr/>
              <p:nvPr/>
            </p:nvSpPr>
            <p:spPr>
              <a:xfrm>
                <a:off x="2982103" y="3792941"/>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al 69">
                <a:extLst>
                  <a:ext uri="{FF2B5EF4-FFF2-40B4-BE49-F238E27FC236}">
                    <a16:creationId xmlns:a16="http://schemas.microsoft.com/office/drawing/2014/main" id="{C3098C97-F5CB-4785-9A1B-39B3ECBC76F6}"/>
                  </a:ext>
                </a:extLst>
              </p:cNvPr>
              <p:cNvSpPr/>
              <p:nvPr/>
            </p:nvSpPr>
            <p:spPr>
              <a:xfrm>
                <a:off x="2802103" y="5179341"/>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al 70">
                <a:extLst>
                  <a:ext uri="{FF2B5EF4-FFF2-40B4-BE49-F238E27FC236}">
                    <a16:creationId xmlns:a16="http://schemas.microsoft.com/office/drawing/2014/main" id="{7E939ACA-20F7-4641-AE97-7D65ADCBE23C}"/>
                  </a:ext>
                </a:extLst>
              </p:cNvPr>
              <p:cNvSpPr/>
              <p:nvPr/>
            </p:nvSpPr>
            <p:spPr>
              <a:xfrm>
                <a:off x="2798156" y="4411800"/>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2" name="Tekstvak 71">
              <a:extLst>
                <a:ext uri="{FF2B5EF4-FFF2-40B4-BE49-F238E27FC236}">
                  <a16:creationId xmlns:a16="http://schemas.microsoft.com/office/drawing/2014/main" id="{C8474D6E-4A1D-4365-AE3F-118A2573C52E}"/>
                </a:ext>
              </a:extLst>
            </p:cNvPr>
            <p:cNvSpPr txBox="1"/>
            <p:nvPr/>
          </p:nvSpPr>
          <p:spPr>
            <a:xfrm>
              <a:off x="8747851" y="5947729"/>
              <a:ext cx="3535680" cy="923330"/>
            </a:xfrm>
            <a:prstGeom prst="rect">
              <a:avLst/>
            </a:prstGeom>
            <a:noFill/>
          </p:spPr>
          <p:txBody>
            <a:bodyPr wrap="square" rtlCol="0">
              <a:spAutoFit/>
            </a:bodyPr>
            <a:lstStyle/>
            <a:p>
              <a:r>
                <a:rPr lang="en-GB" sz="900" b="1" dirty="0">
                  <a:solidFill>
                    <a:schemeClr val="accent6">
                      <a:lumMod val="50000"/>
                    </a:schemeClr>
                  </a:solidFill>
                </a:rPr>
                <a:t>Source: </a:t>
              </a:r>
              <a:r>
                <a:rPr lang="en-GB" sz="900" dirty="0"/>
                <a:t>Adapted from </a:t>
              </a:r>
              <a:r>
                <a:rPr lang="nl-NL" sz="900" dirty="0">
                  <a:effectLst/>
                  <a:latin typeface="Calibri" panose="020F0502020204030204" pitchFamily="34" charset="0"/>
                  <a:ea typeface="Times New Roman" panose="02020603050405020304" pitchFamily="18" charset="0"/>
                  <a:cs typeface="Times New Roman" panose="02020603050405020304" pitchFamily="18" charset="0"/>
                </a:rPr>
                <a:t>Poorthuis, A.M., Bijl, C. van der (2006): </a:t>
              </a:r>
              <a:r>
                <a:rPr lang="nl-NL" sz="900" i="1" dirty="0">
                  <a:effectLst/>
                  <a:latin typeface="Calibri" panose="020F0502020204030204" pitchFamily="34" charset="0"/>
                  <a:ea typeface="Times New Roman" panose="02020603050405020304" pitchFamily="18" charset="0"/>
                  <a:cs typeface="Times New Roman" panose="02020603050405020304" pitchFamily="18" charset="0"/>
                </a:rPr>
                <a:t>“Van netwerkanalyse naar organisatieroutine” [</a:t>
              </a:r>
              <a:r>
                <a:rPr lang="nl-NL" sz="900" i="1" dirty="0" err="1">
                  <a:effectLst/>
                  <a:latin typeface="Calibri" panose="020F0502020204030204" pitchFamily="34" charset="0"/>
                  <a:ea typeface="Times New Roman" panose="02020603050405020304" pitchFamily="18" charset="0"/>
                  <a:cs typeface="Times New Roman" panose="02020603050405020304" pitchFamily="18" charset="0"/>
                </a:rPr>
                <a:t>from</a:t>
              </a:r>
              <a:r>
                <a:rPr lang="nl-NL" sz="900" i="1"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900" i="1" dirty="0" err="1">
                  <a:effectLst/>
                  <a:latin typeface="Calibri" panose="020F0502020204030204" pitchFamily="34" charset="0"/>
                  <a:ea typeface="Times New Roman" panose="02020603050405020304" pitchFamily="18" charset="0"/>
                  <a:cs typeface="Times New Roman" panose="02020603050405020304" pitchFamily="18" charset="0"/>
                </a:rPr>
                <a:t>network</a:t>
              </a:r>
              <a:r>
                <a:rPr lang="nl-NL" sz="900" i="1" dirty="0">
                  <a:effectLst/>
                  <a:latin typeface="Calibri" panose="020F0502020204030204" pitchFamily="34" charset="0"/>
                  <a:ea typeface="Times New Roman" panose="02020603050405020304" pitchFamily="18" charset="0"/>
                  <a:cs typeface="Times New Roman" panose="02020603050405020304" pitchFamily="18" charset="0"/>
                </a:rPr>
                <a:t> analysis </a:t>
              </a:r>
              <a:r>
                <a:rPr lang="nl-NL" sz="900" i="1" dirty="0" err="1">
                  <a:effectLst/>
                  <a:latin typeface="Calibri" panose="020F0502020204030204" pitchFamily="34" charset="0"/>
                  <a:ea typeface="Times New Roman" panose="02020603050405020304" pitchFamily="18" charset="0"/>
                  <a:cs typeface="Times New Roman" panose="02020603050405020304" pitchFamily="18" charset="0"/>
                </a:rPr>
                <a:t>to</a:t>
              </a:r>
              <a:r>
                <a:rPr lang="nl-NL" sz="900" i="1"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900" i="1" dirty="0" err="1">
                  <a:effectLst/>
                  <a:latin typeface="Calibri" panose="020F0502020204030204" pitchFamily="34" charset="0"/>
                  <a:ea typeface="Times New Roman" panose="02020603050405020304" pitchFamily="18" charset="0"/>
                  <a:cs typeface="Times New Roman" panose="02020603050405020304" pitchFamily="18" charset="0"/>
                </a:rPr>
                <a:t>organisational</a:t>
              </a:r>
              <a:r>
                <a:rPr lang="nl-NL" sz="900" i="1" dirty="0">
                  <a:effectLst/>
                  <a:latin typeface="Calibri" panose="020F0502020204030204" pitchFamily="34" charset="0"/>
                  <a:ea typeface="Times New Roman" panose="02020603050405020304" pitchFamily="18" charset="0"/>
                  <a:cs typeface="Times New Roman" panose="02020603050405020304" pitchFamily="18" charset="0"/>
                </a:rPr>
                <a:t> routine]. </a:t>
              </a:r>
              <a:r>
                <a:rPr lang="en-GB" sz="900" dirty="0">
                  <a:effectLst/>
                  <a:latin typeface="Calibri" panose="020F0502020204030204" pitchFamily="34" charset="0"/>
                  <a:ea typeface="Times New Roman" panose="02020603050405020304" pitchFamily="18" charset="0"/>
                  <a:cs typeface="Times New Roman" panose="02020603050405020304" pitchFamily="18" charset="0"/>
                </a:rPr>
                <a:t>In: </a:t>
              </a:r>
              <a:r>
                <a:rPr lang="en-GB" sz="900" dirty="0" err="1">
                  <a:effectLst/>
                  <a:latin typeface="Calibri" panose="020F0502020204030204" pitchFamily="34" charset="0"/>
                  <a:ea typeface="Times New Roman" panose="02020603050405020304" pitchFamily="18" charset="0"/>
                  <a:cs typeface="Times New Roman" panose="02020603050405020304" pitchFamily="18" charset="0"/>
                </a:rPr>
                <a:t>Poorthuis</a:t>
              </a:r>
              <a:r>
                <a:rPr lang="en-GB" sz="900" dirty="0">
                  <a:effectLst/>
                  <a:latin typeface="Calibri" panose="020F0502020204030204" pitchFamily="34" charset="0"/>
                  <a:ea typeface="Times New Roman" panose="02020603050405020304" pitchFamily="18" charset="0"/>
                  <a:cs typeface="Times New Roman" panose="02020603050405020304" pitchFamily="18" charset="0"/>
                </a:rPr>
                <a:t>, A.M. (red) (2006): </a:t>
              </a:r>
              <a:r>
                <a:rPr lang="en-GB" sz="900" i="1" dirty="0">
                  <a:effectLst/>
                  <a:latin typeface="Calibri" panose="020F0502020204030204" pitchFamily="34" charset="0"/>
                  <a:ea typeface="Times New Roman" panose="02020603050405020304" pitchFamily="18" charset="0"/>
                  <a:cs typeface="Times New Roman" panose="02020603050405020304" pitchFamily="18" charset="0"/>
                </a:rPr>
                <a:t>De </a:t>
              </a:r>
              <a:r>
                <a:rPr lang="en-GB" sz="900" i="1" dirty="0" err="1">
                  <a:effectLst/>
                  <a:latin typeface="Calibri" panose="020F0502020204030204" pitchFamily="34" charset="0"/>
                  <a:ea typeface="Times New Roman" panose="02020603050405020304" pitchFamily="18" charset="0"/>
                  <a:cs typeface="Times New Roman" panose="02020603050405020304" pitchFamily="18" charset="0"/>
                </a:rPr>
                <a:t>kracht</a:t>
              </a:r>
              <a:r>
                <a:rPr lang="en-GB" sz="900" i="1" dirty="0">
                  <a:effectLst/>
                  <a:latin typeface="Calibri" panose="020F0502020204030204" pitchFamily="34" charset="0"/>
                  <a:ea typeface="Times New Roman" panose="02020603050405020304" pitchFamily="18" charset="0"/>
                  <a:cs typeface="Times New Roman" panose="02020603050405020304" pitchFamily="18" charset="0"/>
                </a:rPr>
                <a:t> van </a:t>
              </a:r>
              <a:r>
                <a:rPr lang="en-GB" sz="900" i="1" dirty="0" err="1">
                  <a:effectLst/>
                  <a:latin typeface="Calibri" panose="020F0502020204030204" pitchFamily="34" charset="0"/>
                  <a:ea typeface="Times New Roman" panose="02020603050405020304" pitchFamily="18" charset="0"/>
                  <a:cs typeface="Times New Roman" panose="02020603050405020304" pitchFamily="18" charset="0"/>
                </a:rPr>
                <a:t>netwerkbenadering</a:t>
              </a:r>
              <a:r>
                <a:rPr lang="en-GB" sz="900" i="1" dirty="0">
                  <a:effectLst/>
                  <a:latin typeface="Calibri" panose="020F0502020204030204" pitchFamily="34" charset="0"/>
                  <a:ea typeface="Times New Roman" panose="02020603050405020304" pitchFamily="18" charset="0"/>
                  <a:cs typeface="Times New Roman" panose="02020603050405020304" pitchFamily="18" charset="0"/>
                </a:rPr>
                <a:t>. [The power of network approaches].  </a:t>
              </a:r>
              <a:r>
                <a:rPr lang="en-GB" sz="900" dirty="0">
                  <a:effectLst/>
                  <a:latin typeface="Calibri" panose="020F0502020204030204" pitchFamily="34" charset="0"/>
                  <a:ea typeface="Times New Roman" panose="02020603050405020304" pitchFamily="18" charset="0"/>
                  <a:cs typeface="Times New Roman" panose="02020603050405020304" pitchFamily="18" charset="0"/>
                </a:rPr>
                <a:t>Assen: Van </a:t>
              </a:r>
              <a:r>
                <a:rPr lang="en-GB" sz="900" dirty="0" err="1">
                  <a:effectLst/>
                  <a:latin typeface="Calibri" panose="020F0502020204030204" pitchFamily="34" charset="0"/>
                  <a:ea typeface="Times New Roman" panose="02020603050405020304" pitchFamily="18" charset="0"/>
                  <a:cs typeface="Times New Roman" panose="02020603050405020304" pitchFamily="18" charset="0"/>
                </a:rPr>
                <a:t>Gorcum</a:t>
              </a:r>
              <a:r>
                <a:rPr lang="en-GB" sz="900" dirty="0">
                  <a:effectLst/>
                  <a:latin typeface="Calibri" panose="020F0502020204030204" pitchFamily="34" charset="0"/>
                  <a:ea typeface="Times New Roman" panose="02020603050405020304" pitchFamily="18" charset="0"/>
                  <a:cs typeface="Times New Roman" panose="02020603050405020304" pitchFamily="18" charset="0"/>
                </a:rPr>
                <a:t>.</a:t>
              </a:r>
              <a:endParaRPr lang="nl-NL" sz="9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sz="900" dirty="0"/>
            </a:p>
          </p:txBody>
        </p:sp>
        <p:pic>
          <p:nvPicPr>
            <p:cNvPr id="6" name="Afbeelding 5" descr="Afbeelding met schermopname, multimedia&#10;&#10;Automatisch gegenereerde beschrijving">
              <a:hlinkClick r:id="rId5"/>
              <a:extLst>
                <a:ext uri="{FF2B5EF4-FFF2-40B4-BE49-F238E27FC236}">
                  <a16:creationId xmlns:a16="http://schemas.microsoft.com/office/drawing/2014/main" id="{889C2EDD-3532-E607-CF7E-C622039679D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42391" y="5204539"/>
              <a:ext cx="497770" cy="497355"/>
            </a:xfrm>
            <a:prstGeom prst="rect">
              <a:avLst/>
            </a:prstGeom>
          </p:spPr>
        </p:pic>
      </p:grpSp>
    </p:spTree>
    <p:extLst>
      <p:ext uri="{BB962C8B-B14F-4D97-AF65-F5344CB8AC3E}">
        <p14:creationId xmlns:p14="http://schemas.microsoft.com/office/powerpoint/2010/main" val="3990013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ep 133">
            <a:extLst>
              <a:ext uri="{FF2B5EF4-FFF2-40B4-BE49-F238E27FC236}">
                <a16:creationId xmlns:a16="http://schemas.microsoft.com/office/drawing/2014/main" id="{250C98C7-3D5D-9F7D-D796-4A243D41BE73}"/>
              </a:ext>
            </a:extLst>
          </p:cNvPr>
          <p:cNvGrpSpPr/>
          <p:nvPr/>
        </p:nvGrpSpPr>
        <p:grpSpPr>
          <a:xfrm>
            <a:off x="0" y="0"/>
            <a:ext cx="12192000" cy="6858000"/>
            <a:chOff x="0" y="0"/>
            <a:chExt cx="12192000" cy="6858000"/>
          </a:xfrm>
        </p:grpSpPr>
        <p:sp>
          <p:nvSpPr>
            <p:cNvPr id="11" name="Rechthoek 10">
              <a:extLst>
                <a:ext uri="{FF2B5EF4-FFF2-40B4-BE49-F238E27FC236}">
                  <a16:creationId xmlns:a16="http://schemas.microsoft.com/office/drawing/2014/main" id="{002E1B92-873E-4926-AFE5-A3E9CB0D3E30}"/>
                </a:ext>
              </a:extLst>
            </p:cNvPr>
            <p:cNvSpPr/>
            <p:nvPr/>
          </p:nvSpPr>
          <p:spPr>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hoek 7">
              <a:extLst>
                <a:ext uri="{FF2B5EF4-FFF2-40B4-BE49-F238E27FC236}">
                  <a16:creationId xmlns:a16="http://schemas.microsoft.com/office/drawing/2014/main" id="{D379AC0E-2A0C-4125-83DE-39A002857AA3}"/>
                </a:ext>
              </a:extLst>
            </p:cNvPr>
            <p:cNvSpPr/>
            <p:nvPr/>
          </p:nvSpPr>
          <p:spPr>
            <a:xfrm>
              <a:off x="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3"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7" name="Actieknop: Terug of Vorige 6">
              <a:hlinkClick r:id="rId4" action="ppaction://hlinksldjump" highlightClick="1"/>
              <a:extLst>
                <a:ext uri="{FF2B5EF4-FFF2-40B4-BE49-F238E27FC236}">
                  <a16:creationId xmlns:a16="http://schemas.microsoft.com/office/drawing/2014/main" id="{0E2D9BD7-DC3C-4DC7-AD06-1D65EB228650}"/>
                </a:ext>
              </a:extLst>
            </p:cNvPr>
            <p:cNvSpPr/>
            <p:nvPr/>
          </p:nvSpPr>
          <p:spPr>
            <a:xfrm>
              <a:off x="251836" y="1016786"/>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Tekstvak 8">
              <a:extLst>
                <a:ext uri="{FF2B5EF4-FFF2-40B4-BE49-F238E27FC236}">
                  <a16:creationId xmlns:a16="http://schemas.microsoft.com/office/drawing/2014/main" id="{8B744088-92F6-4C8B-8F26-79AC2AAA2538}"/>
                </a:ext>
              </a:extLst>
            </p:cNvPr>
            <p:cNvSpPr txBox="1"/>
            <p:nvPr/>
          </p:nvSpPr>
          <p:spPr>
            <a:xfrm>
              <a:off x="4041549" y="170394"/>
              <a:ext cx="4108900" cy="461665"/>
            </a:xfrm>
            <a:prstGeom prst="rect">
              <a:avLst/>
            </a:prstGeom>
            <a:solidFill>
              <a:schemeClr val="accent6">
                <a:lumMod val="20000"/>
                <a:lumOff val="80000"/>
              </a:schemeClr>
            </a:solidFill>
          </p:spPr>
          <p:txBody>
            <a:bodyPr wrap="square" rtlCol="0">
              <a:spAutoFit/>
            </a:bodyPr>
            <a:lstStyle/>
            <a:p>
              <a:pPr algn="ctr"/>
              <a:r>
                <a:rPr lang="en-GB" sz="2400" b="1" dirty="0">
                  <a:solidFill>
                    <a:schemeClr val="accent6">
                      <a:lumMod val="75000"/>
                    </a:schemeClr>
                  </a:solidFill>
                  <a:effectLst>
                    <a:outerShdw blurRad="38100" dist="38100" dir="2700000" algn="tl">
                      <a:srgbClr val="000000">
                        <a:alpha val="43137"/>
                      </a:srgbClr>
                    </a:outerShdw>
                  </a:effectLst>
                </a:rPr>
                <a:t>The Eco Analysis</a:t>
              </a:r>
            </a:p>
          </p:txBody>
        </p:sp>
        <p:sp>
          <p:nvSpPr>
            <p:cNvPr id="12" name="Tekstvak 11">
              <a:extLst>
                <a:ext uri="{FF2B5EF4-FFF2-40B4-BE49-F238E27FC236}">
                  <a16:creationId xmlns:a16="http://schemas.microsoft.com/office/drawing/2014/main" id="{C5FCE34A-96D4-4AF5-94D1-AE509F91A814}"/>
                </a:ext>
              </a:extLst>
            </p:cNvPr>
            <p:cNvSpPr txBox="1"/>
            <p:nvPr/>
          </p:nvSpPr>
          <p:spPr>
            <a:xfrm>
              <a:off x="696129" y="632059"/>
              <a:ext cx="270880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rgbClr val="C00000"/>
                  </a:solidFill>
                  <a:latin typeface="Calibri" panose="020F0502020204030204"/>
                </a:rPr>
                <a:t>The</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srgbClr val="C00000"/>
                  </a:solidFill>
                  <a:effectLst/>
                  <a:uLnTx/>
                  <a:uFillTx/>
                  <a:latin typeface="Calibri" panose="020F0502020204030204"/>
                  <a:ea typeface="+mn-ea"/>
                  <a:cs typeface="+mn-cs"/>
                </a:rPr>
                <a:t>Eco Analysis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is an extension of the Network Analysis and analyses the quality of the relationships. This allows for assessing in more detail what it takes to move towards collaborative relations.</a:t>
              </a:r>
              <a:endParaRPr lang="en-GB" dirty="0"/>
            </a:p>
          </p:txBody>
        </p:sp>
        <p:sp>
          <p:nvSpPr>
            <p:cNvPr id="13" name="Tekstvak 12">
              <a:extLst>
                <a:ext uri="{FF2B5EF4-FFF2-40B4-BE49-F238E27FC236}">
                  <a16:creationId xmlns:a16="http://schemas.microsoft.com/office/drawing/2014/main" id="{04C672CD-3A90-448C-8385-F6207C91418C}"/>
                </a:ext>
              </a:extLst>
            </p:cNvPr>
            <p:cNvSpPr txBox="1"/>
            <p:nvPr/>
          </p:nvSpPr>
          <p:spPr>
            <a:xfrm>
              <a:off x="112932" y="1929147"/>
              <a:ext cx="3337535" cy="2431435"/>
            </a:xfrm>
            <a:prstGeom prst="rect">
              <a:avLst/>
            </a:prstGeom>
            <a:solidFill>
              <a:srgbClr val="FFFFCC"/>
            </a:solidFill>
          </p:spPr>
          <p:txBody>
            <a:bodyPr wrap="square" rtlCol="0">
              <a:spAutoFit/>
            </a:bodyPr>
            <a:lstStyle/>
            <a:p>
              <a:pPr>
                <a:spcAft>
                  <a:spcPts val="600"/>
                </a:spcAft>
              </a:pPr>
              <a:r>
                <a:rPr lang="en-GB" sz="1100" b="1" dirty="0"/>
                <a:t>Basic Needs</a:t>
              </a:r>
            </a:p>
            <a:p>
              <a:pPr>
                <a:spcAft>
                  <a:spcPts val="600"/>
                </a:spcAft>
              </a:pPr>
              <a:r>
                <a:rPr lang="en-GB" sz="1000" dirty="0"/>
                <a:t>All living creatures have three basic needs: safety, nutrition and reproduction. This is also true for initiative networks.</a:t>
              </a:r>
            </a:p>
            <a:p>
              <a:pPr>
                <a:spcAft>
                  <a:spcPts val="600"/>
                </a:spcAft>
              </a:pPr>
              <a:r>
                <a:rPr lang="en-GB" sz="1200" b="1" dirty="0">
                  <a:solidFill>
                    <a:srgbClr val="C00000"/>
                  </a:solidFill>
                </a:rPr>
                <a:t>Safety</a:t>
              </a:r>
              <a:r>
                <a:rPr lang="en-GB" sz="1000" dirty="0"/>
                <a:t>: Some factors can provide safety to the “We” network” of initiators </a:t>
              </a:r>
              <a:r>
                <a:rPr lang="en-GB" sz="1000" i="1" dirty="0"/>
                <a:t>(e.g. project management)</a:t>
              </a:r>
              <a:r>
                <a:rPr lang="en-GB" sz="1000" dirty="0"/>
                <a:t>, while others might be threatening </a:t>
              </a:r>
              <a:r>
                <a:rPr lang="en-GB" sz="1000" i="1" dirty="0"/>
                <a:t>(concurrence)</a:t>
              </a:r>
              <a:r>
                <a:rPr lang="en-GB" sz="1000" dirty="0"/>
                <a:t>.</a:t>
              </a:r>
            </a:p>
            <a:p>
              <a:pPr>
                <a:spcAft>
                  <a:spcPts val="600"/>
                </a:spcAft>
              </a:pPr>
              <a:r>
                <a:rPr lang="en-GB" sz="1200" b="1" dirty="0">
                  <a:solidFill>
                    <a:srgbClr val="C00000"/>
                  </a:solidFill>
                </a:rPr>
                <a:t>Nutrition</a:t>
              </a:r>
              <a:r>
                <a:rPr lang="en-GB" sz="1000" dirty="0"/>
                <a:t>:  All resources needed for the initiative (</a:t>
              </a:r>
              <a:r>
                <a:rPr lang="en-GB" sz="1000" i="1" dirty="0"/>
                <a:t>e.g. expertise, information, money, human power, etc.)</a:t>
              </a:r>
              <a:endParaRPr lang="en-GB" sz="1000" dirty="0"/>
            </a:p>
            <a:p>
              <a:pPr>
                <a:spcAft>
                  <a:spcPts val="600"/>
                </a:spcAft>
              </a:pPr>
              <a:r>
                <a:rPr lang="en-GB" sz="1200" b="1" dirty="0">
                  <a:solidFill>
                    <a:srgbClr val="C00000"/>
                  </a:solidFill>
                </a:rPr>
                <a:t>Reproduction</a:t>
              </a:r>
              <a:r>
                <a:rPr lang="en-GB" sz="1000" dirty="0"/>
                <a:t>: This is the contribution to the world when the initiative yields success. What will become visible? And how will the movement carry on?</a:t>
              </a:r>
            </a:p>
            <a:p>
              <a:pPr>
                <a:spcAft>
                  <a:spcPts val="600"/>
                </a:spcAft>
              </a:pPr>
              <a:endParaRPr lang="en-GB" sz="1000" dirty="0"/>
            </a:p>
          </p:txBody>
        </p:sp>
        <p:sp>
          <p:nvSpPr>
            <p:cNvPr id="14" name="Tekstvak 13">
              <a:extLst>
                <a:ext uri="{FF2B5EF4-FFF2-40B4-BE49-F238E27FC236}">
                  <a16:creationId xmlns:a16="http://schemas.microsoft.com/office/drawing/2014/main" id="{B3954962-3CAC-4D71-866C-FC27A3485227}"/>
                </a:ext>
              </a:extLst>
            </p:cNvPr>
            <p:cNvSpPr txBox="1"/>
            <p:nvPr/>
          </p:nvSpPr>
          <p:spPr>
            <a:xfrm>
              <a:off x="112932" y="4411175"/>
              <a:ext cx="3337535" cy="1477328"/>
            </a:xfrm>
            <a:prstGeom prst="rect">
              <a:avLst/>
            </a:prstGeom>
            <a:noFill/>
          </p:spPr>
          <p:txBody>
            <a:bodyPr wrap="square" rtlCol="0">
              <a:spAutoFit/>
            </a:bodyPr>
            <a:lstStyle/>
            <a:p>
              <a:pPr>
                <a:spcAft>
                  <a:spcPts val="600"/>
                </a:spcAft>
              </a:pPr>
              <a:r>
                <a:rPr lang="en-GB" sz="1000" b="1" dirty="0">
                  <a:solidFill>
                    <a:srgbClr val="C00000"/>
                  </a:solidFill>
                </a:rPr>
                <a:t>Questions for analysing a case using the Eco Analysis</a:t>
              </a:r>
              <a:endParaRPr lang="en-GB" sz="1000" dirty="0">
                <a:solidFill>
                  <a:srgbClr val="C00000"/>
                </a:solidFill>
              </a:endParaRPr>
            </a:p>
            <a:p>
              <a:pPr>
                <a:spcAft>
                  <a:spcPts val="600"/>
                </a:spcAft>
              </a:pPr>
              <a:r>
                <a:rPr lang="en-GB" sz="1000" i="1" dirty="0"/>
                <a:t>After defining the factors the Network Analysis, put together what belongs to safety, nutrition and reproduction. You can also mark the Post-Its with S+, S-, N and/or R. </a:t>
              </a:r>
            </a:p>
            <a:p>
              <a:pPr>
                <a:spcAft>
                  <a:spcPts val="600"/>
                </a:spcAft>
              </a:pPr>
              <a:r>
                <a:rPr lang="en-GB" sz="1000" i="1" dirty="0"/>
                <a:t>Which needs are well represented? </a:t>
              </a:r>
            </a:p>
            <a:p>
              <a:pPr>
                <a:spcAft>
                  <a:spcPts val="600"/>
                </a:spcAft>
              </a:pPr>
              <a:r>
                <a:rPr lang="en-GB" sz="1000" i="1" dirty="0"/>
                <a:t>Which ones are poorly served? </a:t>
              </a:r>
            </a:p>
            <a:p>
              <a:pPr>
                <a:spcAft>
                  <a:spcPts val="600"/>
                </a:spcAft>
              </a:pPr>
              <a:r>
                <a:rPr lang="en-GB" sz="1000" i="1" dirty="0"/>
                <a:t>Could you add factors to complete the picture?</a:t>
              </a:r>
              <a:endParaRPr lang="en-GB" sz="1000" dirty="0"/>
            </a:p>
          </p:txBody>
        </p:sp>
        <p:sp>
          <p:nvSpPr>
            <p:cNvPr id="16" name="Tekstvak 15">
              <a:extLst>
                <a:ext uri="{FF2B5EF4-FFF2-40B4-BE49-F238E27FC236}">
                  <a16:creationId xmlns:a16="http://schemas.microsoft.com/office/drawing/2014/main" id="{F36E880A-9BCE-4BDD-B98F-B74794F0B94C}"/>
                </a:ext>
              </a:extLst>
            </p:cNvPr>
            <p:cNvSpPr txBox="1"/>
            <p:nvPr/>
          </p:nvSpPr>
          <p:spPr>
            <a:xfrm>
              <a:off x="8697464" y="507214"/>
              <a:ext cx="3337535" cy="800219"/>
            </a:xfrm>
            <a:prstGeom prst="rect">
              <a:avLst/>
            </a:prstGeom>
            <a:solidFill>
              <a:schemeClr val="accent6">
                <a:lumMod val="20000"/>
                <a:lumOff val="80000"/>
              </a:schemeClr>
            </a:solidFill>
          </p:spPr>
          <p:txBody>
            <a:bodyPr wrap="square" rtlCol="0">
              <a:spAutoFit/>
            </a:bodyPr>
            <a:lstStyle/>
            <a:p>
              <a:pPr>
                <a:spcAft>
                  <a:spcPts val="600"/>
                </a:spcAft>
              </a:pPr>
              <a:r>
                <a:rPr lang="en-GB" sz="1100" b="1" dirty="0"/>
                <a:t>Five types of relationships</a:t>
              </a:r>
            </a:p>
            <a:p>
              <a:pPr>
                <a:spcAft>
                  <a:spcPts val="600"/>
                </a:spcAft>
              </a:pPr>
              <a:r>
                <a:rPr lang="en-GB" sz="1000" dirty="0"/>
                <a:t>In ecosystems, organisms relate to each other in different ways. Relations can be symbiotic or destructive for at least one party. </a:t>
              </a:r>
            </a:p>
          </p:txBody>
        </p:sp>
        <p:sp>
          <p:nvSpPr>
            <p:cNvPr id="18" name="Tekstvak 17">
              <a:extLst>
                <a:ext uri="{FF2B5EF4-FFF2-40B4-BE49-F238E27FC236}">
                  <a16:creationId xmlns:a16="http://schemas.microsoft.com/office/drawing/2014/main" id="{6F6145D2-42F1-4032-86F9-E6B5697047A0}"/>
                </a:ext>
              </a:extLst>
            </p:cNvPr>
            <p:cNvSpPr txBox="1"/>
            <p:nvPr/>
          </p:nvSpPr>
          <p:spPr>
            <a:xfrm>
              <a:off x="9532596" y="1307433"/>
              <a:ext cx="2502403" cy="1523494"/>
            </a:xfrm>
            <a:prstGeom prst="rect">
              <a:avLst/>
            </a:prstGeom>
            <a:solidFill>
              <a:schemeClr val="accent6">
                <a:lumMod val="20000"/>
                <a:lumOff val="80000"/>
              </a:schemeClr>
            </a:solidFill>
          </p:spPr>
          <p:txBody>
            <a:bodyPr wrap="square" rtlCol="0">
              <a:spAutoFit/>
            </a:bodyPr>
            <a:lstStyle/>
            <a:p>
              <a:pPr>
                <a:spcAft>
                  <a:spcPts val="600"/>
                </a:spcAft>
              </a:pPr>
              <a:r>
                <a:rPr lang="en-GB" sz="1200" b="1" dirty="0">
                  <a:solidFill>
                    <a:srgbClr val="C00000"/>
                  </a:solidFill>
                </a:rPr>
                <a:t>Partner:</a:t>
              </a:r>
              <a:r>
                <a:rPr lang="en-GB" sz="1000" dirty="0"/>
                <a:t>: There is balance between give and take. Symbiosis: profit for both partners.</a:t>
              </a:r>
            </a:p>
            <a:p>
              <a:pPr>
                <a:spcAft>
                  <a:spcPts val="600"/>
                </a:spcAft>
              </a:pPr>
              <a:r>
                <a:rPr lang="en-GB" sz="1200" b="1" dirty="0">
                  <a:solidFill>
                    <a:srgbClr val="0000FF"/>
                  </a:solidFill>
                </a:rPr>
                <a:t>Predator – Prey: </a:t>
              </a:r>
              <a:r>
                <a:rPr lang="en-GB" sz="1000" dirty="0"/>
                <a:t>There is unbalance between give and take. Predator profits at the cost of the prey.</a:t>
              </a:r>
            </a:p>
            <a:p>
              <a:pPr>
                <a:spcAft>
                  <a:spcPts val="600"/>
                </a:spcAft>
              </a:pPr>
              <a:r>
                <a:rPr lang="en-GB" sz="1200" b="1" dirty="0">
                  <a:solidFill>
                    <a:srgbClr val="0000FF"/>
                  </a:solidFill>
                </a:rPr>
                <a:t>Parasite: </a:t>
              </a:r>
              <a:r>
                <a:rPr lang="en-GB" sz="1000" dirty="0"/>
                <a:t>Breaks in and causes disease.</a:t>
              </a:r>
            </a:p>
            <a:p>
              <a:pPr>
                <a:spcAft>
                  <a:spcPts val="600"/>
                </a:spcAft>
              </a:pPr>
              <a:r>
                <a:rPr lang="en-GB" sz="1200" b="1" dirty="0">
                  <a:solidFill>
                    <a:srgbClr val="0000FF"/>
                  </a:solidFill>
                </a:rPr>
                <a:t>Plague: </a:t>
              </a:r>
              <a:r>
                <a:rPr lang="en-GB" sz="1000" dirty="0"/>
                <a:t>Overwhelms and destroys.</a:t>
              </a:r>
            </a:p>
          </p:txBody>
        </p:sp>
        <p:sp>
          <p:nvSpPr>
            <p:cNvPr id="23" name="Tekstvak 22">
              <a:extLst>
                <a:ext uri="{FF2B5EF4-FFF2-40B4-BE49-F238E27FC236}">
                  <a16:creationId xmlns:a16="http://schemas.microsoft.com/office/drawing/2014/main" id="{A2C5F8F5-E272-472C-85F6-B97F33D24F4C}"/>
                </a:ext>
              </a:extLst>
            </p:cNvPr>
            <p:cNvSpPr txBox="1"/>
            <p:nvPr/>
          </p:nvSpPr>
          <p:spPr>
            <a:xfrm>
              <a:off x="9532884" y="2991099"/>
              <a:ext cx="2494160" cy="3724096"/>
            </a:xfrm>
            <a:prstGeom prst="rect">
              <a:avLst/>
            </a:prstGeom>
            <a:solidFill>
              <a:schemeClr val="accent6">
                <a:lumMod val="20000"/>
                <a:lumOff val="80000"/>
              </a:schemeClr>
            </a:solidFill>
          </p:spPr>
          <p:txBody>
            <a:bodyPr wrap="square" rtlCol="0">
              <a:spAutoFit/>
            </a:bodyPr>
            <a:lstStyle/>
            <a:p>
              <a:pPr>
                <a:spcAft>
                  <a:spcPts val="600"/>
                </a:spcAft>
              </a:pPr>
              <a:r>
                <a:rPr lang="en-GB" sz="1100" b="1" dirty="0"/>
                <a:t>How to deal with threats?</a:t>
              </a:r>
            </a:p>
            <a:p>
              <a:pPr>
                <a:spcAft>
                  <a:spcPts val="600"/>
                </a:spcAft>
              </a:pPr>
              <a:r>
                <a:rPr lang="en-GB" sz="1000" dirty="0"/>
                <a:t>The challenge is to curb relationships towards complementarity. </a:t>
              </a:r>
            </a:p>
            <a:p>
              <a:pPr>
                <a:spcAft>
                  <a:spcPts val="600"/>
                </a:spcAft>
              </a:pPr>
              <a:r>
                <a:rPr lang="en-GB" sz="1000" dirty="0">
                  <a:solidFill>
                    <a:srgbClr val="C00000"/>
                  </a:solidFill>
                </a:rPr>
                <a:t>Dealing with </a:t>
              </a:r>
              <a:r>
                <a:rPr lang="en-GB" sz="1000" b="1" dirty="0">
                  <a:solidFill>
                    <a:srgbClr val="C00000"/>
                  </a:solidFill>
                </a:rPr>
                <a:t>partners</a:t>
              </a:r>
              <a:r>
                <a:rPr lang="en-GB" sz="1000" dirty="0"/>
                <a:t>: cherish good relationships and keep on investing in vitality.</a:t>
              </a:r>
            </a:p>
            <a:p>
              <a:pPr>
                <a:spcAft>
                  <a:spcPts val="600"/>
                </a:spcAft>
              </a:pPr>
              <a:r>
                <a:rPr lang="en-GB" sz="1000" dirty="0">
                  <a:solidFill>
                    <a:srgbClr val="0000FF"/>
                  </a:solidFill>
                </a:rPr>
                <a:t>Dealing with </a:t>
              </a:r>
              <a:r>
                <a:rPr lang="en-GB" sz="1000" b="1" dirty="0">
                  <a:solidFill>
                    <a:srgbClr val="0000FF"/>
                  </a:solidFill>
                </a:rPr>
                <a:t>predators: </a:t>
              </a:r>
              <a:r>
                <a:rPr lang="en-GB" sz="1000" dirty="0"/>
                <a:t>gain strength and negotiate for mutual gain.</a:t>
              </a:r>
            </a:p>
            <a:p>
              <a:pPr>
                <a:spcAft>
                  <a:spcPts val="600"/>
                </a:spcAft>
              </a:pPr>
              <a:endParaRPr lang="en-GB" sz="1000" dirty="0"/>
            </a:p>
            <a:p>
              <a:pPr>
                <a:spcAft>
                  <a:spcPts val="600"/>
                </a:spcAft>
              </a:pPr>
              <a:r>
                <a:rPr lang="en-GB" sz="1000" dirty="0">
                  <a:solidFill>
                    <a:srgbClr val="0000FF"/>
                  </a:solidFill>
                </a:rPr>
                <a:t>Dealing with </a:t>
              </a:r>
              <a:r>
                <a:rPr lang="en-GB" sz="1000" b="1" dirty="0">
                  <a:solidFill>
                    <a:srgbClr val="0000FF"/>
                  </a:solidFill>
                </a:rPr>
                <a:t>preys</a:t>
              </a:r>
              <a:r>
                <a:rPr lang="en-GB" sz="1000" dirty="0"/>
                <a:t>: bring balance in give and take for a long-lasting relationship.</a:t>
              </a:r>
            </a:p>
            <a:p>
              <a:pPr>
                <a:spcAft>
                  <a:spcPts val="600"/>
                </a:spcAft>
              </a:pPr>
              <a:endParaRPr lang="en-GB" sz="1000" dirty="0"/>
            </a:p>
            <a:p>
              <a:pPr>
                <a:spcAft>
                  <a:spcPts val="600"/>
                </a:spcAft>
              </a:pPr>
              <a:r>
                <a:rPr lang="en-GB" sz="1000" dirty="0">
                  <a:solidFill>
                    <a:srgbClr val="0000FF"/>
                  </a:solidFill>
                </a:rPr>
                <a:t>Dealing with </a:t>
              </a:r>
              <a:r>
                <a:rPr lang="en-GB" sz="1000" b="1" dirty="0">
                  <a:solidFill>
                    <a:srgbClr val="0000FF"/>
                  </a:solidFill>
                </a:rPr>
                <a:t>Parasites: </a:t>
              </a:r>
              <a:r>
                <a:rPr lang="en-GB" sz="1000" dirty="0"/>
                <a:t>fix the hole in your defence and find out what these actors are telling you from a systems perspective.</a:t>
              </a:r>
            </a:p>
            <a:p>
              <a:pPr>
                <a:spcAft>
                  <a:spcPts val="600"/>
                </a:spcAft>
              </a:pPr>
              <a:endParaRPr lang="en-GB" sz="1000" dirty="0"/>
            </a:p>
            <a:p>
              <a:pPr>
                <a:spcAft>
                  <a:spcPts val="600"/>
                </a:spcAft>
              </a:pPr>
              <a:r>
                <a:rPr lang="en-GB" sz="1000" dirty="0">
                  <a:solidFill>
                    <a:srgbClr val="0000FF"/>
                  </a:solidFill>
                </a:rPr>
                <a:t>Dealing with </a:t>
              </a:r>
              <a:r>
                <a:rPr lang="en-GB" sz="1000" b="1" dirty="0">
                  <a:solidFill>
                    <a:srgbClr val="0000FF"/>
                  </a:solidFill>
                </a:rPr>
                <a:t>Plagues</a:t>
              </a:r>
              <a:r>
                <a:rPr lang="en-GB" sz="1000" dirty="0">
                  <a:solidFill>
                    <a:srgbClr val="0000FF"/>
                  </a:solidFill>
                </a:rPr>
                <a:t>: </a:t>
              </a:r>
              <a:r>
                <a:rPr lang="en-GB" sz="1000" dirty="0"/>
                <a:t>seek rescue in your warm network and make yourself ready for new opportunities that will emerge.</a:t>
              </a:r>
            </a:p>
          </p:txBody>
        </p:sp>
        <p:sp>
          <p:nvSpPr>
            <p:cNvPr id="5" name="Boog 4">
              <a:extLst>
                <a:ext uri="{FF2B5EF4-FFF2-40B4-BE49-F238E27FC236}">
                  <a16:creationId xmlns:a16="http://schemas.microsoft.com/office/drawing/2014/main" id="{6A0BC726-FC9F-4B3D-96B7-AC9CC923AF03}"/>
                </a:ext>
              </a:extLst>
            </p:cNvPr>
            <p:cNvSpPr/>
            <p:nvPr/>
          </p:nvSpPr>
          <p:spPr>
            <a:xfrm rot="20144443">
              <a:off x="8715804" y="1495752"/>
              <a:ext cx="800100" cy="587267"/>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Boog 25">
              <a:extLst>
                <a:ext uri="{FF2B5EF4-FFF2-40B4-BE49-F238E27FC236}">
                  <a16:creationId xmlns:a16="http://schemas.microsoft.com/office/drawing/2014/main" id="{38932F0A-BDEA-4BC4-9459-7BE12117E7F1}"/>
                </a:ext>
              </a:extLst>
            </p:cNvPr>
            <p:cNvSpPr/>
            <p:nvPr/>
          </p:nvSpPr>
          <p:spPr>
            <a:xfrm rot="8285944">
              <a:off x="8791273" y="1455523"/>
              <a:ext cx="800100" cy="587267"/>
            </a:xfrm>
            <a:prstGeom prst="arc">
              <a:avLst>
                <a:gd name="adj1" fmla="val 15539477"/>
                <a:gd name="adj2" fmla="val 21551921"/>
              </a:avLst>
            </a:prstGeom>
            <a:ln w="25400">
              <a:solidFill>
                <a:schemeClr val="tx1"/>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Boog 26">
              <a:extLst>
                <a:ext uri="{FF2B5EF4-FFF2-40B4-BE49-F238E27FC236}">
                  <a16:creationId xmlns:a16="http://schemas.microsoft.com/office/drawing/2014/main" id="{3802DD93-239F-46F3-BBFE-23C4DD2BE513}"/>
                </a:ext>
              </a:extLst>
            </p:cNvPr>
            <p:cNvSpPr/>
            <p:nvPr/>
          </p:nvSpPr>
          <p:spPr>
            <a:xfrm rot="19080210">
              <a:off x="8691494" y="2347785"/>
              <a:ext cx="800100" cy="587267"/>
            </a:xfrm>
            <a:prstGeom prst="arc">
              <a:avLst>
                <a:gd name="adj1" fmla="val 15539477"/>
                <a:gd name="adj2" fmla="val 21551921"/>
              </a:avLst>
            </a:prstGeom>
            <a:ln w="25400">
              <a:solidFill>
                <a:srgbClr val="C00000"/>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Pijl: draaiend 28">
              <a:extLst>
                <a:ext uri="{FF2B5EF4-FFF2-40B4-BE49-F238E27FC236}">
                  <a16:creationId xmlns:a16="http://schemas.microsoft.com/office/drawing/2014/main" id="{50FDA79F-30ED-4564-9FF8-BD81EA95EBE3}"/>
                </a:ext>
              </a:extLst>
            </p:cNvPr>
            <p:cNvSpPr/>
            <p:nvPr/>
          </p:nvSpPr>
          <p:spPr>
            <a:xfrm rot="18467386">
              <a:off x="8349210" y="2466706"/>
              <a:ext cx="1462776" cy="1378033"/>
            </a:xfrm>
            <a:prstGeom prst="circularArrow">
              <a:avLst>
                <a:gd name="adj1" fmla="val 9826"/>
                <a:gd name="adj2" fmla="val 1142319"/>
                <a:gd name="adj3" fmla="val 20830484"/>
                <a:gd name="adj4" fmla="val 16008650"/>
                <a:gd name="adj5" fmla="val 1379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Ovaal 72">
              <a:extLst>
                <a:ext uri="{FF2B5EF4-FFF2-40B4-BE49-F238E27FC236}">
                  <a16:creationId xmlns:a16="http://schemas.microsoft.com/office/drawing/2014/main" id="{14F5EAFE-B7B5-48F6-B5A8-592D253C19B8}"/>
                </a:ext>
              </a:extLst>
            </p:cNvPr>
            <p:cNvSpPr/>
            <p:nvPr/>
          </p:nvSpPr>
          <p:spPr>
            <a:xfrm>
              <a:off x="3769319" y="1246244"/>
              <a:ext cx="4665134" cy="466513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al 73">
              <a:extLst>
                <a:ext uri="{FF2B5EF4-FFF2-40B4-BE49-F238E27FC236}">
                  <a16:creationId xmlns:a16="http://schemas.microsoft.com/office/drawing/2014/main" id="{2C22C63A-B887-4560-BC9D-9B9AF1C9F57A}"/>
                </a:ext>
              </a:extLst>
            </p:cNvPr>
            <p:cNvSpPr/>
            <p:nvPr/>
          </p:nvSpPr>
          <p:spPr>
            <a:xfrm>
              <a:off x="4391886" y="1868811"/>
              <a:ext cx="3420000" cy="34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al 74">
              <a:extLst>
                <a:ext uri="{FF2B5EF4-FFF2-40B4-BE49-F238E27FC236}">
                  <a16:creationId xmlns:a16="http://schemas.microsoft.com/office/drawing/2014/main" id="{7139DF74-2206-4C0A-83D3-8412849DAEF1}"/>
                </a:ext>
              </a:extLst>
            </p:cNvPr>
            <p:cNvSpPr/>
            <p:nvPr/>
          </p:nvSpPr>
          <p:spPr>
            <a:xfrm>
              <a:off x="5142051" y="2662718"/>
              <a:ext cx="1919670" cy="1832186"/>
            </a:xfrm>
            <a:prstGeom prst="ellipse">
              <a:avLst/>
            </a:prstGeom>
            <a:solidFill>
              <a:srgbClr val="FFF1D5"/>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al 75">
              <a:extLst>
                <a:ext uri="{FF2B5EF4-FFF2-40B4-BE49-F238E27FC236}">
                  <a16:creationId xmlns:a16="http://schemas.microsoft.com/office/drawing/2014/main" id="{DC63C161-116B-45E8-8D28-C93D0EB51955}"/>
                </a:ext>
              </a:extLst>
            </p:cNvPr>
            <p:cNvSpPr/>
            <p:nvPr/>
          </p:nvSpPr>
          <p:spPr>
            <a:xfrm>
              <a:off x="5622846" y="3101235"/>
              <a:ext cx="955152" cy="955152"/>
            </a:xfrm>
            <a:prstGeom prst="ellipse">
              <a:avLst/>
            </a:prstGeom>
            <a:gradFill flip="none" rotWithShape="1">
              <a:gsLst>
                <a:gs pos="0">
                  <a:schemeClr val="bg1"/>
                </a:gs>
                <a:gs pos="100000">
                  <a:srgbClr val="FF0000"/>
                </a:gs>
              </a:gsLst>
              <a:path path="circle">
                <a:fillToRect l="50000" t="50000" r="50000" b="50000"/>
              </a:path>
              <a:tileRect/>
            </a:gra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kstvak 76">
              <a:extLst>
                <a:ext uri="{FF2B5EF4-FFF2-40B4-BE49-F238E27FC236}">
                  <a16:creationId xmlns:a16="http://schemas.microsoft.com/office/drawing/2014/main" id="{A070306A-082B-4539-BC9E-596F2A7CE56B}"/>
                </a:ext>
              </a:extLst>
            </p:cNvPr>
            <p:cNvSpPr txBox="1"/>
            <p:nvPr/>
          </p:nvSpPr>
          <p:spPr>
            <a:xfrm>
              <a:off x="5562332" y="3424922"/>
              <a:ext cx="1076179" cy="307777"/>
            </a:xfrm>
            <a:prstGeom prst="rect">
              <a:avLst/>
            </a:prstGeom>
            <a:noFill/>
          </p:spPr>
          <p:txBody>
            <a:bodyPr wrap="square" rtlCol="0">
              <a:spAutoFit/>
            </a:bodyPr>
            <a:lstStyle/>
            <a:p>
              <a:pPr algn="ctr"/>
              <a:r>
                <a:rPr lang="en-GB" sz="1400" b="1" dirty="0"/>
                <a:t>initiative</a:t>
              </a:r>
            </a:p>
          </p:txBody>
        </p:sp>
        <p:sp>
          <p:nvSpPr>
            <p:cNvPr id="78" name="Tekstvak 77">
              <a:extLst>
                <a:ext uri="{FF2B5EF4-FFF2-40B4-BE49-F238E27FC236}">
                  <a16:creationId xmlns:a16="http://schemas.microsoft.com/office/drawing/2014/main" id="{2693C536-0E82-487F-847B-740181F1FD6B}"/>
                </a:ext>
              </a:extLst>
            </p:cNvPr>
            <p:cNvSpPr txBox="1"/>
            <p:nvPr/>
          </p:nvSpPr>
          <p:spPr>
            <a:xfrm>
              <a:off x="5562332" y="2764812"/>
              <a:ext cx="1076179" cy="307777"/>
            </a:xfrm>
            <a:prstGeom prst="rect">
              <a:avLst/>
            </a:prstGeom>
            <a:noFill/>
          </p:spPr>
          <p:txBody>
            <a:bodyPr wrap="square" rtlCol="0">
              <a:spAutoFit/>
            </a:bodyPr>
            <a:lstStyle/>
            <a:p>
              <a:pPr algn="ctr"/>
              <a:r>
                <a:rPr lang="en-GB" sz="1400" b="1" dirty="0"/>
                <a:t>“we”</a:t>
              </a:r>
            </a:p>
          </p:txBody>
        </p:sp>
        <p:sp>
          <p:nvSpPr>
            <p:cNvPr id="79" name="Tekstvak 78">
              <a:extLst>
                <a:ext uri="{FF2B5EF4-FFF2-40B4-BE49-F238E27FC236}">
                  <a16:creationId xmlns:a16="http://schemas.microsoft.com/office/drawing/2014/main" id="{69EBC4D8-94FD-4109-A9CB-FF68230F98F7}"/>
                </a:ext>
              </a:extLst>
            </p:cNvPr>
            <p:cNvSpPr txBox="1"/>
            <p:nvPr/>
          </p:nvSpPr>
          <p:spPr>
            <a:xfrm>
              <a:off x="5544128" y="2139713"/>
              <a:ext cx="1076179" cy="307777"/>
            </a:xfrm>
            <a:prstGeom prst="rect">
              <a:avLst/>
            </a:prstGeom>
            <a:noFill/>
          </p:spPr>
          <p:txBody>
            <a:bodyPr wrap="square" rtlCol="0">
              <a:spAutoFit/>
            </a:bodyPr>
            <a:lstStyle/>
            <a:p>
              <a:pPr algn="ctr"/>
              <a:r>
                <a:rPr lang="en-GB" sz="1400" b="1" dirty="0"/>
                <a:t>links</a:t>
              </a:r>
            </a:p>
          </p:txBody>
        </p:sp>
        <p:sp>
          <p:nvSpPr>
            <p:cNvPr id="80" name="Tekstvak 79">
              <a:extLst>
                <a:ext uri="{FF2B5EF4-FFF2-40B4-BE49-F238E27FC236}">
                  <a16:creationId xmlns:a16="http://schemas.microsoft.com/office/drawing/2014/main" id="{F385C912-93C2-43E7-9FA2-869FC7EA7CA8}"/>
                </a:ext>
              </a:extLst>
            </p:cNvPr>
            <p:cNvSpPr txBox="1"/>
            <p:nvPr/>
          </p:nvSpPr>
          <p:spPr>
            <a:xfrm>
              <a:off x="5542349" y="1430294"/>
              <a:ext cx="1076179" cy="307777"/>
            </a:xfrm>
            <a:prstGeom prst="rect">
              <a:avLst/>
            </a:prstGeom>
            <a:noFill/>
          </p:spPr>
          <p:txBody>
            <a:bodyPr wrap="square" rtlCol="0">
              <a:spAutoFit/>
            </a:bodyPr>
            <a:lstStyle/>
            <a:p>
              <a:pPr algn="ctr"/>
              <a:r>
                <a:rPr lang="en-GB" sz="1400" b="1" dirty="0"/>
                <a:t>“they”</a:t>
              </a:r>
            </a:p>
          </p:txBody>
        </p:sp>
        <p:sp>
          <p:nvSpPr>
            <p:cNvPr id="81" name="Ovaal 80">
              <a:extLst>
                <a:ext uri="{FF2B5EF4-FFF2-40B4-BE49-F238E27FC236}">
                  <a16:creationId xmlns:a16="http://schemas.microsoft.com/office/drawing/2014/main" id="{0ABB4EA9-1796-4D05-B7D9-1552EDB88EC7}"/>
                </a:ext>
              </a:extLst>
            </p:cNvPr>
            <p:cNvSpPr/>
            <p:nvPr/>
          </p:nvSpPr>
          <p:spPr>
            <a:xfrm>
              <a:off x="5512028" y="2771177"/>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al 81">
              <a:extLst>
                <a:ext uri="{FF2B5EF4-FFF2-40B4-BE49-F238E27FC236}">
                  <a16:creationId xmlns:a16="http://schemas.microsoft.com/office/drawing/2014/main" id="{3DBED83A-B3B9-4618-806B-C973DE243C83}"/>
                </a:ext>
              </a:extLst>
            </p:cNvPr>
            <p:cNvSpPr/>
            <p:nvPr/>
          </p:nvSpPr>
          <p:spPr>
            <a:xfrm>
              <a:off x="5243004" y="3628780"/>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al 82">
              <a:extLst>
                <a:ext uri="{FF2B5EF4-FFF2-40B4-BE49-F238E27FC236}">
                  <a16:creationId xmlns:a16="http://schemas.microsoft.com/office/drawing/2014/main" id="{32739830-3006-4560-AB8C-64E47BE71E45}"/>
                </a:ext>
              </a:extLst>
            </p:cNvPr>
            <p:cNvSpPr/>
            <p:nvPr/>
          </p:nvSpPr>
          <p:spPr>
            <a:xfrm>
              <a:off x="6447754" y="4006785"/>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al 83">
              <a:extLst>
                <a:ext uri="{FF2B5EF4-FFF2-40B4-BE49-F238E27FC236}">
                  <a16:creationId xmlns:a16="http://schemas.microsoft.com/office/drawing/2014/main" id="{28939190-B82D-4014-9DBB-FB97256DA569}"/>
                </a:ext>
              </a:extLst>
            </p:cNvPr>
            <p:cNvSpPr/>
            <p:nvPr/>
          </p:nvSpPr>
          <p:spPr>
            <a:xfrm>
              <a:off x="6681879" y="3452882"/>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al 84">
              <a:extLst>
                <a:ext uri="{FF2B5EF4-FFF2-40B4-BE49-F238E27FC236}">
                  <a16:creationId xmlns:a16="http://schemas.microsoft.com/office/drawing/2014/main" id="{AB301EE2-E21A-4A43-9D6A-B964F47A7C43}"/>
                </a:ext>
              </a:extLst>
            </p:cNvPr>
            <p:cNvSpPr/>
            <p:nvPr/>
          </p:nvSpPr>
          <p:spPr>
            <a:xfrm>
              <a:off x="4391886" y="4916018"/>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al 85">
              <a:extLst>
                <a:ext uri="{FF2B5EF4-FFF2-40B4-BE49-F238E27FC236}">
                  <a16:creationId xmlns:a16="http://schemas.microsoft.com/office/drawing/2014/main" id="{EED05937-9AEB-4C6F-ADF4-E1DC697BA95B}"/>
                </a:ext>
              </a:extLst>
            </p:cNvPr>
            <p:cNvSpPr/>
            <p:nvPr/>
          </p:nvSpPr>
          <p:spPr>
            <a:xfrm>
              <a:off x="6267754" y="5393185"/>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al 86">
              <a:extLst>
                <a:ext uri="{FF2B5EF4-FFF2-40B4-BE49-F238E27FC236}">
                  <a16:creationId xmlns:a16="http://schemas.microsoft.com/office/drawing/2014/main" id="{D1CE4A3F-9FF5-4861-A678-6F699E1D7561}"/>
                </a:ext>
              </a:extLst>
            </p:cNvPr>
            <p:cNvSpPr/>
            <p:nvPr/>
          </p:nvSpPr>
          <p:spPr>
            <a:xfrm>
              <a:off x="7904681" y="3906956"/>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al 87">
              <a:extLst>
                <a:ext uri="{FF2B5EF4-FFF2-40B4-BE49-F238E27FC236}">
                  <a16:creationId xmlns:a16="http://schemas.microsoft.com/office/drawing/2014/main" id="{9BDBC05B-782C-4595-B08B-ED2EDCB180E8}"/>
                </a:ext>
              </a:extLst>
            </p:cNvPr>
            <p:cNvSpPr/>
            <p:nvPr/>
          </p:nvSpPr>
          <p:spPr>
            <a:xfrm>
              <a:off x="7967760" y="3218810"/>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al 88">
              <a:extLst>
                <a:ext uri="{FF2B5EF4-FFF2-40B4-BE49-F238E27FC236}">
                  <a16:creationId xmlns:a16="http://schemas.microsoft.com/office/drawing/2014/main" id="{6F31BA94-CCC4-4AF1-8268-58546CA91533}"/>
                </a:ext>
              </a:extLst>
            </p:cNvPr>
            <p:cNvSpPr/>
            <p:nvPr/>
          </p:nvSpPr>
          <p:spPr>
            <a:xfrm>
              <a:off x="7041879" y="1680151"/>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al 89">
              <a:extLst>
                <a:ext uri="{FF2B5EF4-FFF2-40B4-BE49-F238E27FC236}">
                  <a16:creationId xmlns:a16="http://schemas.microsoft.com/office/drawing/2014/main" id="{3DDB0F4D-88B5-44F9-BA5B-1420EA167517}"/>
                </a:ext>
              </a:extLst>
            </p:cNvPr>
            <p:cNvSpPr/>
            <p:nvPr/>
          </p:nvSpPr>
          <p:spPr>
            <a:xfrm>
              <a:off x="4246471" y="4322156"/>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al 90">
              <a:extLst>
                <a:ext uri="{FF2B5EF4-FFF2-40B4-BE49-F238E27FC236}">
                  <a16:creationId xmlns:a16="http://schemas.microsoft.com/office/drawing/2014/main" id="{F235072C-2954-4CFD-B52E-1C34AA0BBA7A}"/>
                </a:ext>
              </a:extLst>
            </p:cNvPr>
            <p:cNvSpPr/>
            <p:nvPr/>
          </p:nvSpPr>
          <p:spPr>
            <a:xfrm>
              <a:off x="5364128" y="1464700"/>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al 91">
              <a:extLst>
                <a:ext uri="{FF2B5EF4-FFF2-40B4-BE49-F238E27FC236}">
                  <a16:creationId xmlns:a16="http://schemas.microsoft.com/office/drawing/2014/main" id="{20FBABAB-441E-4524-AEB0-9A1792CB3727}"/>
                </a:ext>
              </a:extLst>
            </p:cNvPr>
            <p:cNvSpPr/>
            <p:nvPr/>
          </p:nvSpPr>
          <p:spPr>
            <a:xfrm>
              <a:off x="4349570" y="2240081"/>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al 92">
              <a:extLst>
                <a:ext uri="{FF2B5EF4-FFF2-40B4-BE49-F238E27FC236}">
                  <a16:creationId xmlns:a16="http://schemas.microsoft.com/office/drawing/2014/main" id="{C1FF4623-0D28-4D50-A409-29D53AECBE83}"/>
                </a:ext>
              </a:extLst>
            </p:cNvPr>
            <p:cNvSpPr/>
            <p:nvPr/>
          </p:nvSpPr>
          <p:spPr>
            <a:xfrm>
              <a:off x="6869363" y="2547165"/>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al 93">
              <a:extLst>
                <a:ext uri="{FF2B5EF4-FFF2-40B4-BE49-F238E27FC236}">
                  <a16:creationId xmlns:a16="http://schemas.microsoft.com/office/drawing/2014/main" id="{68D02C9F-9D8C-4165-A2CF-44FB1F423229}"/>
                </a:ext>
              </a:extLst>
            </p:cNvPr>
            <p:cNvSpPr/>
            <p:nvPr/>
          </p:nvSpPr>
          <p:spPr>
            <a:xfrm>
              <a:off x="5123354" y="2300384"/>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al 94">
              <a:extLst>
                <a:ext uri="{FF2B5EF4-FFF2-40B4-BE49-F238E27FC236}">
                  <a16:creationId xmlns:a16="http://schemas.microsoft.com/office/drawing/2014/main" id="{EAAB2608-310B-4781-B7C2-0A1DFA69D780}"/>
                </a:ext>
              </a:extLst>
            </p:cNvPr>
            <p:cNvSpPr/>
            <p:nvPr/>
          </p:nvSpPr>
          <p:spPr>
            <a:xfrm>
              <a:off x="4708602" y="3876387"/>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Boog 96">
              <a:extLst>
                <a:ext uri="{FF2B5EF4-FFF2-40B4-BE49-F238E27FC236}">
                  <a16:creationId xmlns:a16="http://schemas.microsoft.com/office/drawing/2014/main" id="{63C14696-4EF4-4067-B7AC-53C91C9CBEF2}"/>
                </a:ext>
              </a:extLst>
            </p:cNvPr>
            <p:cNvSpPr/>
            <p:nvPr/>
          </p:nvSpPr>
          <p:spPr>
            <a:xfrm rot="18466498">
              <a:off x="4888822" y="3687224"/>
              <a:ext cx="538555" cy="457942"/>
            </a:xfrm>
            <a:prstGeom prst="arc">
              <a:avLst>
                <a:gd name="adj1" fmla="val 14326698"/>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8" name="Boog 97">
              <a:extLst>
                <a:ext uri="{FF2B5EF4-FFF2-40B4-BE49-F238E27FC236}">
                  <a16:creationId xmlns:a16="http://schemas.microsoft.com/office/drawing/2014/main" id="{9C4BF0E8-4FEE-47D4-B750-6F6D687AE1D7}"/>
                </a:ext>
              </a:extLst>
            </p:cNvPr>
            <p:cNvSpPr/>
            <p:nvPr/>
          </p:nvSpPr>
          <p:spPr>
            <a:xfrm rot="6965400" flipV="1">
              <a:off x="5970672" y="4213685"/>
              <a:ext cx="1097227" cy="1354581"/>
            </a:xfrm>
            <a:prstGeom prst="arc">
              <a:avLst>
                <a:gd name="adj1" fmla="val 16579656"/>
                <a:gd name="adj2" fmla="val 21551921"/>
              </a:avLst>
            </a:prstGeom>
            <a:ln w="25400">
              <a:solidFill>
                <a:schemeClr val="tx1"/>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Boog 98">
              <a:extLst>
                <a:ext uri="{FF2B5EF4-FFF2-40B4-BE49-F238E27FC236}">
                  <a16:creationId xmlns:a16="http://schemas.microsoft.com/office/drawing/2014/main" id="{5D9ED82A-E25C-4BB2-9072-F641635D9C9E}"/>
                </a:ext>
              </a:extLst>
            </p:cNvPr>
            <p:cNvSpPr/>
            <p:nvPr/>
          </p:nvSpPr>
          <p:spPr>
            <a:xfrm rot="19080210">
              <a:off x="7008089" y="3145270"/>
              <a:ext cx="1059948" cy="994636"/>
            </a:xfrm>
            <a:prstGeom prst="arc">
              <a:avLst>
                <a:gd name="adj1" fmla="val 15539477"/>
                <a:gd name="adj2" fmla="val 21551921"/>
              </a:avLst>
            </a:prstGeom>
            <a:ln w="25400">
              <a:solidFill>
                <a:srgbClr val="C00000"/>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Boog 99">
              <a:extLst>
                <a:ext uri="{FF2B5EF4-FFF2-40B4-BE49-F238E27FC236}">
                  <a16:creationId xmlns:a16="http://schemas.microsoft.com/office/drawing/2014/main" id="{A4F7D1E8-8497-498F-BF59-1E70F6037D12}"/>
                </a:ext>
              </a:extLst>
            </p:cNvPr>
            <p:cNvSpPr/>
            <p:nvPr/>
          </p:nvSpPr>
          <p:spPr>
            <a:xfrm rot="17267247" flipH="1" flipV="1">
              <a:off x="4138561" y="3692519"/>
              <a:ext cx="1493390" cy="1350303"/>
            </a:xfrm>
            <a:prstGeom prst="arc">
              <a:avLst>
                <a:gd name="adj1" fmla="val 15539477"/>
                <a:gd name="adj2" fmla="val 20995439"/>
              </a:avLst>
            </a:prstGeom>
            <a:ln w="25400">
              <a:solidFill>
                <a:schemeClr val="tx1"/>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Boog 100">
              <a:extLst>
                <a:ext uri="{FF2B5EF4-FFF2-40B4-BE49-F238E27FC236}">
                  <a16:creationId xmlns:a16="http://schemas.microsoft.com/office/drawing/2014/main" id="{E960B67B-FF3B-4C7E-9042-644DBF9790FA}"/>
                </a:ext>
              </a:extLst>
            </p:cNvPr>
            <p:cNvSpPr/>
            <p:nvPr/>
          </p:nvSpPr>
          <p:spPr>
            <a:xfrm rot="20144443">
              <a:off x="4434888" y="2243144"/>
              <a:ext cx="800100" cy="587267"/>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Boog 101">
              <a:extLst>
                <a:ext uri="{FF2B5EF4-FFF2-40B4-BE49-F238E27FC236}">
                  <a16:creationId xmlns:a16="http://schemas.microsoft.com/office/drawing/2014/main" id="{007DC06E-56EB-4A0A-9C63-9BE392CA75D2}"/>
                </a:ext>
              </a:extLst>
            </p:cNvPr>
            <p:cNvSpPr/>
            <p:nvPr/>
          </p:nvSpPr>
          <p:spPr>
            <a:xfrm rot="3334931">
              <a:off x="6642445" y="1958604"/>
              <a:ext cx="772593" cy="685834"/>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3" name="Boog 102">
              <a:extLst>
                <a:ext uri="{FF2B5EF4-FFF2-40B4-BE49-F238E27FC236}">
                  <a16:creationId xmlns:a16="http://schemas.microsoft.com/office/drawing/2014/main" id="{7E0A297A-6EBB-4B7C-8264-7A7B9F680F2D}"/>
                </a:ext>
              </a:extLst>
            </p:cNvPr>
            <p:cNvSpPr/>
            <p:nvPr/>
          </p:nvSpPr>
          <p:spPr>
            <a:xfrm rot="14628242">
              <a:off x="6605155" y="2986879"/>
              <a:ext cx="997763" cy="587267"/>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4" name="Boog 103">
              <a:extLst>
                <a:ext uri="{FF2B5EF4-FFF2-40B4-BE49-F238E27FC236}">
                  <a16:creationId xmlns:a16="http://schemas.microsoft.com/office/drawing/2014/main" id="{00363C9B-A23C-48E5-BB68-2DC76F6EAB64}"/>
                </a:ext>
              </a:extLst>
            </p:cNvPr>
            <p:cNvSpPr/>
            <p:nvPr/>
          </p:nvSpPr>
          <p:spPr>
            <a:xfrm rot="21166716" flipV="1">
              <a:off x="4427008" y="3948558"/>
              <a:ext cx="538555" cy="641477"/>
            </a:xfrm>
            <a:prstGeom prst="arc">
              <a:avLst>
                <a:gd name="adj1" fmla="val 14326698"/>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 name="Rechthoek 104">
              <a:extLst>
                <a:ext uri="{FF2B5EF4-FFF2-40B4-BE49-F238E27FC236}">
                  <a16:creationId xmlns:a16="http://schemas.microsoft.com/office/drawing/2014/main" id="{E285F154-259E-4DDD-9F09-0031BED7A79E}"/>
                </a:ext>
              </a:extLst>
            </p:cNvPr>
            <p:cNvSpPr/>
            <p:nvPr/>
          </p:nvSpPr>
          <p:spPr>
            <a:xfrm>
              <a:off x="4368845" y="1616935"/>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hthoek 105">
              <a:extLst>
                <a:ext uri="{FF2B5EF4-FFF2-40B4-BE49-F238E27FC236}">
                  <a16:creationId xmlns:a16="http://schemas.microsoft.com/office/drawing/2014/main" id="{D9C567AC-905E-4BF8-AE29-86F8945CD7C5}"/>
                </a:ext>
              </a:extLst>
            </p:cNvPr>
            <p:cNvSpPr/>
            <p:nvPr/>
          </p:nvSpPr>
          <p:spPr>
            <a:xfrm>
              <a:off x="7003955" y="1356591"/>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hthoek 106">
              <a:extLst>
                <a:ext uri="{FF2B5EF4-FFF2-40B4-BE49-F238E27FC236}">
                  <a16:creationId xmlns:a16="http://schemas.microsoft.com/office/drawing/2014/main" id="{81CCBB76-2F9C-47C2-A8E7-C53C23069491}"/>
                </a:ext>
              </a:extLst>
            </p:cNvPr>
            <p:cNvSpPr/>
            <p:nvPr/>
          </p:nvSpPr>
          <p:spPr>
            <a:xfrm>
              <a:off x="7817090" y="2671926"/>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hthoek 107">
              <a:extLst>
                <a:ext uri="{FF2B5EF4-FFF2-40B4-BE49-F238E27FC236}">
                  <a16:creationId xmlns:a16="http://schemas.microsoft.com/office/drawing/2014/main" id="{0D7C5122-E29D-425A-8A0A-A4883CDC5D6B}"/>
                </a:ext>
              </a:extLst>
            </p:cNvPr>
            <p:cNvSpPr/>
            <p:nvPr/>
          </p:nvSpPr>
          <p:spPr>
            <a:xfrm>
              <a:off x="7782967" y="4618662"/>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hthoek 108">
              <a:extLst>
                <a:ext uri="{FF2B5EF4-FFF2-40B4-BE49-F238E27FC236}">
                  <a16:creationId xmlns:a16="http://schemas.microsoft.com/office/drawing/2014/main" id="{6176934B-2218-482F-A6FA-FABA497EB023}"/>
                </a:ext>
              </a:extLst>
            </p:cNvPr>
            <p:cNvSpPr/>
            <p:nvPr/>
          </p:nvSpPr>
          <p:spPr>
            <a:xfrm>
              <a:off x="3571977" y="4018973"/>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hthoek 109">
              <a:extLst>
                <a:ext uri="{FF2B5EF4-FFF2-40B4-BE49-F238E27FC236}">
                  <a16:creationId xmlns:a16="http://schemas.microsoft.com/office/drawing/2014/main" id="{49E310F5-07DC-4ECE-8C11-3305E33021E4}"/>
                </a:ext>
              </a:extLst>
            </p:cNvPr>
            <p:cNvSpPr/>
            <p:nvPr/>
          </p:nvSpPr>
          <p:spPr>
            <a:xfrm>
              <a:off x="5483354" y="5604164"/>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kstvak 110">
              <a:extLst>
                <a:ext uri="{FF2B5EF4-FFF2-40B4-BE49-F238E27FC236}">
                  <a16:creationId xmlns:a16="http://schemas.microsoft.com/office/drawing/2014/main" id="{A1C25FEB-CAC7-46E3-9808-0C78045012D2}"/>
                </a:ext>
              </a:extLst>
            </p:cNvPr>
            <p:cNvSpPr txBox="1"/>
            <p:nvPr/>
          </p:nvSpPr>
          <p:spPr>
            <a:xfrm>
              <a:off x="3836037" y="2649277"/>
              <a:ext cx="761299" cy="369332"/>
            </a:xfrm>
            <a:prstGeom prst="rect">
              <a:avLst/>
            </a:prstGeom>
            <a:solidFill>
              <a:schemeClr val="bg1">
                <a:alpha val="50000"/>
              </a:schemeClr>
            </a:solidFill>
          </p:spPr>
          <p:txBody>
            <a:bodyPr wrap="none" rtlCol="0">
              <a:spAutoFit/>
            </a:bodyPr>
            <a:lstStyle/>
            <a:p>
              <a:r>
                <a:rPr lang="en-GB" b="1" dirty="0">
                  <a:solidFill>
                    <a:srgbClr val="C00000"/>
                  </a:solidFill>
                </a:rPr>
                <a:t>safety</a:t>
              </a:r>
            </a:p>
          </p:txBody>
        </p:sp>
        <p:sp>
          <p:nvSpPr>
            <p:cNvPr id="112" name="Tekstvak 111">
              <a:extLst>
                <a:ext uri="{FF2B5EF4-FFF2-40B4-BE49-F238E27FC236}">
                  <a16:creationId xmlns:a16="http://schemas.microsoft.com/office/drawing/2014/main" id="{4310F245-9DF7-47BA-B801-AC64C65D9BB3}"/>
                </a:ext>
              </a:extLst>
            </p:cNvPr>
            <p:cNvSpPr txBox="1"/>
            <p:nvPr/>
          </p:nvSpPr>
          <p:spPr>
            <a:xfrm>
              <a:off x="4673152" y="5168651"/>
              <a:ext cx="1032655" cy="369332"/>
            </a:xfrm>
            <a:prstGeom prst="rect">
              <a:avLst/>
            </a:prstGeom>
            <a:solidFill>
              <a:schemeClr val="bg1">
                <a:alpha val="50000"/>
              </a:schemeClr>
            </a:solidFill>
          </p:spPr>
          <p:txBody>
            <a:bodyPr wrap="none" rtlCol="0">
              <a:spAutoFit/>
            </a:bodyPr>
            <a:lstStyle/>
            <a:p>
              <a:r>
                <a:rPr lang="en-GB" b="1" dirty="0">
                  <a:solidFill>
                    <a:srgbClr val="C00000"/>
                  </a:solidFill>
                </a:rPr>
                <a:t>nutrition</a:t>
              </a:r>
            </a:p>
          </p:txBody>
        </p:sp>
        <p:sp>
          <p:nvSpPr>
            <p:cNvPr id="113" name="Tekstvak 112">
              <a:extLst>
                <a:ext uri="{FF2B5EF4-FFF2-40B4-BE49-F238E27FC236}">
                  <a16:creationId xmlns:a16="http://schemas.microsoft.com/office/drawing/2014/main" id="{C1DD6617-F23E-4211-BCB4-EC64DA3E2849}"/>
                </a:ext>
              </a:extLst>
            </p:cNvPr>
            <p:cNvSpPr txBox="1"/>
            <p:nvPr/>
          </p:nvSpPr>
          <p:spPr>
            <a:xfrm>
              <a:off x="7266236" y="3524349"/>
              <a:ext cx="1431226" cy="369332"/>
            </a:xfrm>
            <a:prstGeom prst="rect">
              <a:avLst/>
            </a:prstGeom>
            <a:solidFill>
              <a:schemeClr val="bg1">
                <a:alpha val="50000"/>
              </a:schemeClr>
            </a:solidFill>
          </p:spPr>
          <p:txBody>
            <a:bodyPr wrap="none" rtlCol="0">
              <a:spAutoFit/>
            </a:bodyPr>
            <a:lstStyle/>
            <a:p>
              <a:r>
                <a:rPr lang="en-GB" b="1" dirty="0">
                  <a:solidFill>
                    <a:srgbClr val="C00000"/>
                  </a:solidFill>
                </a:rPr>
                <a:t>reproduction</a:t>
              </a:r>
            </a:p>
          </p:txBody>
        </p:sp>
        <p:sp>
          <p:nvSpPr>
            <p:cNvPr id="61" name="Tekstvak 60">
              <a:extLst>
                <a:ext uri="{FF2B5EF4-FFF2-40B4-BE49-F238E27FC236}">
                  <a16:creationId xmlns:a16="http://schemas.microsoft.com/office/drawing/2014/main" id="{943DA265-EB0B-4DBF-AAAA-4ECD56E8EA60}"/>
                </a:ext>
              </a:extLst>
            </p:cNvPr>
            <p:cNvSpPr txBox="1"/>
            <p:nvPr/>
          </p:nvSpPr>
          <p:spPr>
            <a:xfrm>
              <a:off x="112931" y="6426340"/>
              <a:ext cx="3177705" cy="369332"/>
            </a:xfrm>
            <a:prstGeom prst="rect">
              <a:avLst/>
            </a:prstGeom>
            <a:noFill/>
          </p:spPr>
          <p:txBody>
            <a:bodyPr wrap="square" rtlCol="0">
              <a:spAutoFit/>
            </a:bodyPr>
            <a:lstStyle/>
            <a:p>
              <a:r>
                <a:rPr lang="en-GB" sz="900" b="1" dirty="0">
                  <a:solidFill>
                    <a:schemeClr val="accent6">
                      <a:lumMod val="50000"/>
                    </a:schemeClr>
                  </a:solidFill>
                </a:rPr>
                <a:t>Source: </a:t>
              </a:r>
              <a:r>
                <a:rPr lang="en-GB" sz="900" dirty="0" err="1"/>
                <a:t>Wijffels</a:t>
              </a:r>
              <a:r>
                <a:rPr lang="en-GB" sz="900" dirty="0"/>
                <a:t>, B., Wielinga, H.E. (2024): </a:t>
              </a:r>
              <a:r>
                <a:rPr lang="en-GB" sz="900" i="1" dirty="0"/>
                <a:t>The Eco-Analysis Tool</a:t>
              </a:r>
              <a:r>
                <a:rPr lang="en-GB" sz="900" dirty="0"/>
                <a:t>. In: Proceedings 26</a:t>
              </a:r>
              <a:r>
                <a:rPr lang="en-GB" sz="900" baseline="30000" dirty="0"/>
                <a:t>th</a:t>
              </a:r>
              <a:r>
                <a:rPr lang="en-GB" sz="900" dirty="0"/>
                <a:t> ESEE conference, Toulouse. </a:t>
              </a:r>
            </a:p>
          </p:txBody>
        </p:sp>
        <p:grpSp>
          <p:nvGrpSpPr>
            <p:cNvPr id="6" name="Groep 5">
              <a:extLst>
                <a:ext uri="{FF2B5EF4-FFF2-40B4-BE49-F238E27FC236}">
                  <a16:creationId xmlns:a16="http://schemas.microsoft.com/office/drawing/2014/main" id="{32153BCA-31DE-67F2-14E0-408C58A405BD}"/>
                </a:ext>
              </a:extLst>
            </p:cNvPr>
            <p:cNvGrpSpPr/>
            <p:nvPr/>
          </p:nvGrpSpPr>
          <p:grpSpPr>
            <a:xfrm>
              <a:off x="8599235" y="3458276"/>
              <a:ext cx="946236" cy="852050"/>
              <a:chOff x="2552700" y="222548"/>
              <a:chExt cx="7467302" cy="6470352"/>
            </a:xfrm>
          </p:grpSpPr>
          <p:pic>
            <p:nvPicPr>
              <p:cNvPr id="10" name="Afbeelding 9" descr="Afbeelding met silhouet&#10;&#10;Beschrijving automatisch gegenereerd met gemiddelde betrouwbaarheid">
                <a:extLst>
                  <a:ext uri="{FF2B5EF4-FFF2-40B4-BE49-F238E27FC236}">
                    <a16:creationId xmlns:a16="http://schemas.microsoft.com/office/drawing/2014/main" id="{39F075A3-17F4-8278-06E8-A22591F9A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1321098"/>
                <a:ext cx="5371802" cy="5371802"/>
              </a:xfrm>
              <a:prstGeom prst="rect">
                <a:avLst/>
              </a:prstGeom>
            </p:spPr>
          </p:pic>
          <p:pic>
            <p:nvPicPr>
              <p:cNvPr id="15" name="Afbeelding 14" descr="Afbeelding met clipart, silhouet, kunst, creativiteit&#10;&#10;Beschrijving automatisch gegenereerd met gemiddelde betrouwbaarheid">
                <a:extLst>
                  <a:ext uri="{FF2B5EF4-FFF2-40B4-BE49-F238E27FC236}">
                    <a16:creationId xmlns:a16="http://schemas.microsoft.com/office/drawing/2014/main" id="{EABD89DA-AFF9-BE38-42B7-D4221A7E76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222548"/>
                <a:ext cx="5371802" cy="5371802"/>
              </a:xfrm>
              <a:prstGeom prst="rect">
                <a:avLst/>
              </a:prstGeom>
            </p:spPr>
          </p:pic>
        </p:grpSp>
        <p:pic>
          <p:nvPicPr>
            <p:cNvPr id="17" name="Afbeelding 16" descr="Afbeelding met silhouet, kunst&#10;&#10;Automatisch gegenereerde beschrijving">
              <a:extLst>
                <a:ext uri="{FF2B5EF4-FFF2-40B4-BE49-F238E27FC236}">
                  <a16:creationId xmlns:a16="http://schemas.microsoft.com/office/drawing/2014/main" id="{1792A09D-AEB3-6AC7-6C3B-52A32D6448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8171" y="4059664"/>
              <a:ext cx="587608" cy="587608"/>
            </a:xfrm>
            <a:prstGeom prst="rect">
              <a:avLst/>
            </a:prstGeom>
          </p:spPr>
        </p:pic>
        <p:pic>
          <p:nvPicPr>
            <p:cNvPr id="19" name="Afbeelding 18" descr="Afbeelding met konijn, clipart&#10;&#10;Automatisch gegenereerde beschrijving">
              <a:extLst>
                <a:ext uri="{FF2B5EF4-FFF2-40B4-BE49-F238E27FC236}">
                  <a16:creationId xmlns:a16="http://schemas.microsoft.com/office/drawing/2014/main" id="{2BBEF5D8-7D2E-65C8-C775-C022015F5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7063" y="4546792"/>
              <a:ext cx="621859" cy="621859"/>
            </a:xfrm>
            <a:prstGeom prst="rect">
              <a:avLst/>
            </a:prstGeom>
          </p:spPr>
        </p:pic>
        <p:pic>
          <p:nvPicPr>
            <p:cNvPr id="20" name="Afbeelding 19" descr="Afbeelding met cirkel, Graphics, ontwerp&#10;&#10;Automatisch gegenereerde beschrijving">
              <a:extLst>
                <a:ext uri="{FF2B5EF4-FFF2-40B4-BE49-F238E27FC236}">
                  <a16:creationId xmlns:a16="http://schemas.microsoft.com/office/drawing/2014/main" id="{49DEA3FC-FBE3-9039-3474-C4ADAFD129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1608" y="5286795"/>
              <a:ext cx="637672" cy="637672"/>
            </a:xfrm>
            <a:prstGeom prst="rect">
              <a:avLst/>
            </a:prstGeom>
          </p:spPr>
        </p:pic>
        <p:grpSp>
          <p:nvGrpSpPr>
            <p:cNvPr id="40" name="Groep 39">
              <a:extLst>
                <a:ext uri="{FF2B5EF4-FFF2-40B4-BE49-F238E27FC236}">
                  <a16:creationId xmlns:a16="http://schemas.microsoft.com/office/drawing/2014/main" id="{DCCC1170-B5D9-9FEF-36B4-A6CFC49F7277}"/>
                </a:ext>
              </a:extLst>
            </p:cNvPr>
            <p:cNvGrpSpPr/>
            <p:nvPr/>
          </p:nvGrpSpPr>
          <p:grpSpPr>
            <a:xfrm>
              <a:off x="8549695" y="5938279"/>
              <a:ext cx="1004542" cy="771690"/>
              <a:chOff x="9577777" y="791524"/>
              <a:chExt cx="1746270" cy="1341486"/>
            </a:xfrm>
          </p:grpSpPr>
          <p:pic>
            <p:nvPicPr>
              <p:cNvPr id="41" name="Afbeelding 40" descr="Afbeelding met ongewerveld dier, insect, cricket&#10;&#10;Automatisch gegenereerde beschrijving">
                <a:extLst>
                  <a:ext uri="{FF2B5EF4-FFF2-40B4-BE49-F238E27FC236}">
                    <a16:creationId xmlns:a16="http://schemas.microsoft.com/office/drawing/2014/main" id="{F511CD4E-CD29-54D0-6CE3-8083A2EB83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7777" y="963694"/>
                <a:ext cx="783283" cy="870080"/>
              </a:xfrm>
              <a:prstGeom prst="rect">
                <a:avLst/>
              </a:prstGeom>
            </p:spPr>
          </p:pic>
          <p:pic>
            <p:nvPicPr>
              <p:cNvPr id="42" name="Afbeelding 41" descr="Afbeelding met ongewerveld dier, insect, cricket, Krekelachtig insect&#10;&#10;Automatisch gegenereerde beschrijving">
                <a:extLst>
                  <a:ext uri="{FF2B5EF4-FFF2-40B4-BE49-F238E27FC236}">
                    <a16:creationId xmlns:a16="http://schemas.microsoft.com/office/drawing/2014/main" id="{C6CCE88D-85D8-B488-732A-AFB6904D27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8465" y="1131079"/>
                <a:ext cx="783283" cy="870080"/>
              </a:xfrm>
              <a:prstGeom prst="rect">
                <a:avLst/>
              </a:prstGeom>
            </p:spPr>
          </p:pic>
          <p:pic>
            <p:nvPicPr>
              <p:cNvPr id="43" name="Afbeelding 42" descr="Afbeelding met ongewerveld dier, insect, cricket, Krekelachtig insect&#10;&#10;Automatisch gegenereerde beschrijving">
                <a:extLst>
                  <a:ext uri="{FF2B5EF4-FFF2-40B4-BE49-F238E27FC236}">
                    <a16:creationId xmlns:a16="http://schemas.microsoft.com/office/drawing/2014/main" id="{BA67345A-3CA1-B2CF-C674-F845C84580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0787" y="791524"/>
                <a:ext cx="624615" cy="693830"/>
              </a:xfrm>
              <a:prstGeom prst="rect">
                <a:avLst/>
              </a:prstGeom>
            </p:spPr>
          </p:pic>
          <p:pic>
            <p:nvPicPr>
              <p:cNvPr id="44" name="Afbeelding 43" descr="Afbeelding met ongewerveld dier, insect, cricket, Krekelachtig insect&#10;&#10;Automatisch gegenereerde beschrijving">
                <a:extLst>
                  <a:ext uri="{FF2B5EF4-FFF2-40B4-BE49-F238E27FC236}">
                    <a16:creationId xmlns:a16="http://schemas.microsoft.com/office/drawing/2014/main" id="{3F02B86F-FCB7-9277-8126-6C59BE6C1A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1142" y="1237459"/>
                <a:ext cx="507631" cy="563882"/>
              </a:xfrm>
              <a:prstGeom prst="rect">
                <a:avLst/>
              </a:prstGeom>
            </p:spPr>
          </p:pic>
          <p:pic>
            <p:nvPicPr>
              <p:cNvPr id="45" name="Afbeelding 44" descr="Afbeelding met ongewerveld dier, insect, cricket, Krekelachtig insect&#10;&#10;Automatisch gegenereerde beschrijving">
                <a:extLst>
                  <a:ext uri="{FF2B5EF4-FFF2-40B4-BE49-F238E27FC236}">
                    <a16:creationId xmlns:a16="http://schemas.microsoft.com/office/drawing/2014/main" id="{9607F236-5C34-3E6D-4C53-B2931132CA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2426" y="1570406"/>
                <a:ext cx="288089" cy="320012"/>
              </a:xfrm>
              <a:prstGeom prst="rect">
                <a:avLst/>
              </a:prstGeom>
            </p:spPr>
          </p:pic>
          <p:pic>
            <p:nvPicPr>
              <p:cNvPr id="46" name="Afbeelding 45" descr="Afbeelding met ongewerveld dier, insect, cricket, Krekelachtig insect&#10;&#10;Automatisch gegenereerde beschrijving">
                <a:extLst>
                  <a:ext uri="{FF2B5EF4-FFF2-40B4-BE49-F238E27FC236}">
                    <a16:creationId xmlns:a16="http://schemas.microsoft.com/office/drawing/2014/main" id="{B921488E-C793-A383-149B-78C081B1BC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6860" y="949880"/>
                <a:ext cx="288089" cy="320012"/>
              </a:xfrm>
              <a:prstGeom prst="rect">
                <a:avLst/>
              </a:prstGeom>
            </p:spPr>
          </p:pic>
          <p:pic>
            <p:nvPicPr>
              <p:cNvPr id="47" name="Afbeelding 46" descr="Afbeelding met ongewerveld dier, insect, cricket&#10;&#10;Automatisch gegenereerde beschrijving">
                <a:extLst>
                  <a:ext uri="{FF2B5EF4-FFF2-40B4-BE49-F238E27FC236}">
                    <a16:creationId xmlns:a16="http://schemas.microsoft.com/office/drawing/2014/main" id="{B3BA463D-9634-3B46-A772-C2327DBE3F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6484" y="1562166"/>
                <a:ext cx="513898" cy="570844"/>
              </a:xfrm>
              <a:prstGeom prst="rect">
                <a:avLst/>
              </a:prstGeom>
            </p:spPr>
          </p:pic>
          <p:pic>
            <p:nvPicPr>
              <p:cNvPr id="48" name="Afbeelding 47" descr="Afbeelding met ongewerveld dier, insect, cricket&#10;&#10;Automatisch gegenereerde beschrijving">
                <a:extLst>
                  <a:ext uri="{FF2B5EF4-FFF2-40B4-BE49-F238E27FC236}">
                    <a16:creationId xmlns:a16="http://schemas.microsoft.com/office/drawing/2014/main" id="{E2FD1BCB-69F7-7D1C-0961-6722762C36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0149" y="952751"/>
                <a:ext cx="513898" cy="570844"/>
              </a:xfrm>
              <a:prstGeom prst="rect">
                <a:avLst/>
              </a:prstGeom>
            </p:spPr>
          </p:pic>
          <p:pic>
            <p:nvPicPr>
              <p:cNvPr id="49" name="Afbeelding 48" descr="Afbeelding met ongewerveld dier, insect, cricket&#10;&#10;Automatisch gegenereerde beschrijving">
                <a:extLst>
                  <a:ext uri="{FF2B5EF4-FFF2-40B4-BE49-F238E27FC236}">
                    <a16:creationId xmlns:a16="http://schemas.microsoft.com/office/drawing/2014/main" id="{9997C38F-5710-A808-880D-6FEA84736E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33057" y="1523594"/>
                <a:ext cx="305139" cy="338952"/>
              </a:xfrm>
              <a:prstGeom prst="rect">
                <a:avLst/>
              </a:prstGeom>
            </p:spPr>
          </p:pic>
          <p:pic>
            <p:nvPicPr>
              <p:cNvPr id="50" name="Afbeelding 49" descr="Afbeelding met ongewerveld dier, insect, cricket&#10;&#10;Automatisch gegenereerde beschrijving">
                <a:extLst>
                  <a:ext uri="{FF2B5EF4-FFF2-40B4-BE49-F238E27FC236}">
                    <a16:creationId xmlns:a16="http://schemas.microsoft.com/office/drawing/2014/main" id="{5BC615B2-9290-2E61-5E2A-4AD91B7F8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9150" y="1720942"/>
                <a:ext cx="305139" cy="338952"/>
              </a:xfrm>
              <a:prstGeom prst="rect">
                <a:avLst/>
              </a:prstGeom>
            </p:spPr>
          </p:pic>
          <p:pic>
            <p:nvPicPr>
              <p:cNvPr id="51" name="Afbeelding 50" descr="Afbeelding met ongewerveld dier, insect, cricket&#10;&#10;Automatisch gegenereerde beschrijving">
                <a:extLst>
                  <a:ext uri="{FF2B5EF4-FFF2-40B4-BE49-F238E27FC236}">
                    <a16:creationId xmlns:a16="http://schemas.microsoft.com/office/drawing/2014/main" id="{904EA085-510B-8F8A-DE4A-0BE27A0F81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91611" y="1215381"/>
                <a:ext cx="283997" cy="315468"/>
              </a:xfrm>
              <a:prstGeom prst="rect">
                <a:avLst/>
              </a:prstGeom>
            </p:spPr>
          </p:pic>
          <p:pic>
            <p:nvPicPr>
              <p:cNvPr id="52" name="Afbeelding 51" descr="Afbeelding met ongewerveld dier, insect, cricket&#10;&#10;Automatisch gegenereerde beschrijving">
                <a:extLst>
                  <a:ext uri="{FF2B5EF4-FFF2-40B4-BE49-F238E27FC236}">
                    <a16:creationId xmlns:a16="http://schemas.microsoft.com/office/drawing/2014/main" id="{6564B431-5BDD-F089-9357-1C47039FBB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3489" y="974528"/>
                <a:ext cx="207505" cy="230498"/>
              </a:xfrm>
              <a:prstGeom prst="rect">
                <a:avLst/>
              </a:prstGeom>
            </p:spPr>
          </p:pic>
          <p:pic>
            <p:nvPicPr>
              <p:cNvPr id="53" name="Afbeelding 52" descr="Afbeelding met ongewerveld dier, insect, cricket, Krekelachtig insect&#10;&#10;Automatisch gegenereerde beschrijving">
                <a:extLst>
                  <a:ext uri="{FF2B5EF4-FFF2-40B4-BE49-F238E27FC236}">
                    <a16:creationId xmlns:a16="http://schemas.microsoft.com/office/drawing/2014/main" id="{7B5E8A8B-B20C-69B2-8C71-361E8802F1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33610" y="1730412"/>
                <a:ext cx="288089" cy="320012"/>
              </a:xfrm>
              <a:prstGeom prst="rect">
                <a:avLst/>
              </a:prstGeom>
            </p:spPr>
          </p:pic>
        </p:grpSp>
        <p:sp>
          <p:nvSpPr>
            <p:cNvPr id="69" name="Pijl: draaiend 68">
              <a:extLst>
                <a:ext uri="{FF2B5EF4-FFF2-40B4-BE49-F238E27FC236}">
                  <a16:creationId xmlns:a16="http://schemas.microsoft.com/office/drawing/2014/main" id="{CB74FCC8-38F5-1242-CD2F-98EA35C52819}"/>
                </a:ext>
              </a:extLst>
            </p:cNvPr>
            <p:cNvSpPr/>
            <p:nvPr/>
          </p:nvSpPr>
          <p:spPr>
            <a:xfrm rot="9029737">
              <a:off x="5994301" y="2371559"/>
              <a:ext cx="2537008" cy="3667884"/>
            </a:xfrm>
            <a:prstGeom prst="circularArrow">
              <a:avLst>
                <a:gd name="adj1" fmla="val 9826"/>
                <a:gd name="adj2" fmla="val 1142319"/>
                <a:gd name="adj3" fmla="val 20830484"/>
                <a:gd name="adj4" fmla="val 16740694"/>
                <a:gd name="adj5" fmla="val 1379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54" name="Groep 53">
              <a:extLst>
                <a:ext uri="{FF2B5EF4-FFF2-40B4-BE49-F238E27FC236}">
                  <a16:creationId xmlns:a16="http://schemas.microsoft.com/office/drawing/2014/main" id="{38A95527-2B41-0B6A-1127-D25A10FD4D77}"/>
                </a:ext>
              </a:extLst>
            </p:cNvPr>
            <p:cNvGrpSpPr/>
            <p:nvPr/>
          </p:nvGrpSpPr>
          <p:grpSpPr>
            <a:xfrm>
              <a:off x="6659320" y="4938784"/>
              <a:ext cx="1004542" cy="771690"/>
              <a:chOff x="9577777" y="791524"/>
              <a:chExt cx="1746270" cy="1341486"/>
            </a:xfrm>
          </p:grpSpPr>
          <p:pic>
            <p:nvPicPr>
              <p:cNvPr id="55" name="Afbeelding 54" descr="Afbeelding met ongewerveld dier, insect, cricket&#10;&#10;Automatisch gegenereerde beschrijving">
                <a:extLst>
                  <a:ext uri="{FF2B5EF4-FFF2-40B4-BE49-F238E27FC236}">
                    <a16:creationId xmlns:a16="http://schemas.microsoft.com/office/drawing/2014/main" id="{8FCCFAAA-7F6B-338A-F5BF-8606AEBD66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7777" y="963694"/>
                <a:ext cx="783283" cy="870080"/>
              </a:xfrm>
              <a:prstGeom prst="rect">
                <a:avLst/>
              </a:prstGeom>
            </p:spPr>
          </p:pic>
          <p:pic>
            <p:nvPicPr>
              <p:cNvPr id="56" name="Afbeelding 55" descr="Afbeelding met ongewerveld dier, insect, cricket, Krekelachtig insect&#10;&#10;Automatisch gegenereerde beschrijving">
                <a:extLst>
                  <a:ext uri="{FF2B5EF4-FFF2-40B4-BE49-F238E27FC236}">
                    <a16:creationId xmlns:a16="http://schemas.microsoft.com/office/drawing/2014/main" id="{DC82E47A-11E2-8053-BF7D-5F59B4D096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8465" y="1131079"/>
                <a:ext cx="783283" cy="870080"/>
              </a:xfrm>
              <a:prstGeom prst="rect">
                <a:avLst/>
              </a:prstGeom>
            </p:spPr>
          </p:pic>
          <p:pic>
            <p:nvPicPr>
              <p:cNvPr id="57" name="Afbeelding 56" descr="Afbeelding met ongewerveld dier, insect, cricket, Krekelachtig insect&#10;&#10;Automatisch gegenereerde beschrijving">
                <a:extLst>
                  <a:ext uri="{FF2B5EF4-FFF2-40B4-BE49-F238E27FC236}">
                    <a16:creationId xmlns:a16="http://schemas.microsoft.com/office/drawing/2014/main" id="{65FBDCC6-B109-9D92-3451-E0EDA4E1A5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0787" y="791524"/>
                <a:ext cx="624615" cy="693830"/>
              </a:xfrm>
              <a:prstGeom prst="rect">
                <a:avLst/>
              </a:prstGeom>
            </p:spPr>
          </p:pic>
          <p:pic>
            <p:nvPicPr>
              <p:cNvPr id="58" name="Afbeelding 57" descr="Afbeelding met ongewerveld dier, insect, cricket, Krekelachtig insect&#10;&#10;Automatisch gegenereerde beschrijving">
                <a:extLst>
                  <a:ext uri="{FF2B5EF4-FFF2-40B4-BE49-F238E27FC236}">
                    <a16:creationId xmlns:a16="http://schemas.microsoft.com/office/drawing/2014/main" id="{8EF75EFA-EE5C-932B-0A9B-AA11C6E7B4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1142" y="1237459"/>
                <a:ext cx="507631" cy="563882"/>
              </a:xfrm>
              <a:prstGeom prst="rect">
                <a:avLst/>
              </a:prstGeom>
            </p:spPr>
          </p:pic>
          <p:pic>
            <p:nvPicPr>
              <p:cNvPr id="59" name="Afbeelding 58" descr="Afbeelding met ongewerveld dier, insect, cricket, Krekelachtig insect&#10;&#10;Automatisch gegenereerde beschrijving">
                <a:extLst>
                  <a:ext uri="{FF2B5EF4-FFF2-40B4-BE49-F238E27FC236}">
                    <a16:creationId xmlns:a16="http://schemas.microsoft.com/office/drawing/2014/main" id="{2627A9CD-6596-63D4-1B0C-767048C872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2426" y="1570406"/>
                <a:ext cx="288089" cy="320012"/>
              </a:xfrm>
              <a:prstGeom prst="rect">
                <a:avLst/>
              </a:prstGeom>
            </p:spPr>
          </p:pic>
          <p:pic>
            <p:nvPicPr>
              <p:cNvPr id="60" name="Afbeelding 59" descr="Afbeelding met ongewerveld dier, insect, cricket, Krekelachtig insect&#10;&#10;Automatisch gegenereerde beschrijving">
                <a:extLst>
                  <a:ext uri="{FF2B5EF4-FFF2-40B4-BE49-F238E27FC236}">
                    <a16:creationId xmlns:a16="http://schemas.microsoft.com/office/drawing/2014/main" id="{BF348F6A-6532-9D2F-E52E-93643B837E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6860" y="949880"/>
                <a:ext cx="288089" cy="320012"/>
              </a:xfrm>
              <a:prstGeom prst="rect">
                <a:avLst/>
              </a:prstGeom>
            </p:spPr>
          </p:pic>
          <p:pic>
            <p:nvPicPr>
              <p:cNvPr id="62" name="Afbeelding 61" descr="Afbeelding met ongewerveld dier, insect, cricket&#10;&#10;Automatisch gegenereerde beschrijving">
                <a:extLst>
                  <a:ext uri="{FF2B5EF4-FFF2-40B4-BE49-F238E27FC236}">
                    <a16:creationId xmlns:a16="http://schemas.microsoft.com/office/drawing/2014/main" id="{DF209555-48C8-AF95-529C-26ACA06EB4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6484" y="1562166"/>
                <a:ext cx="513898" cy="570844"/>
              </a:xfrm>
              <a:prstGeom prst="rect">
                <a:avLst/>
              </a:prstGeom>
            </p:spPr>
          </p:pic>
          <p:pic>
            <p:nvPicPr>
              <p:cNvPr id="63" name="Afbeelding 62" descr="Afbeelding met ongewerveld dier, insect, cricket&#10;&#10;Automatisch gegenereerde beschrijving">
                <a:extLst>
                  <a:ext uri="{FF2B5EF4-FFF2-40B4-BE49-F238E27FC236}">
                    <a16:creationId xmlns:a16="http://schemas.microsoft.com/office/drawing/2014/main" id="{96CBFF4E-1AF5-5D13-F2AE-4371D0134C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0149" y="952751"/>
                <a:ext cx="513898" cy="570844"/>
              </a:xfrm>
              <a:prstGeom prst="rect">
                <a:avLst/>
              </a:prstGeom>
            </p:spPr>
          </p:pic>
          <p:pic>
            <p:nvPicPr>
              <p:cNvPr id="64" name="Afbeelding 63" descr="Afbeelding met ongewerveld dier, insect, cricket&#10;&#10;Automatisch gegenereerde beschrijving">
                <a:extLst>
                  <a:ext uri="{FF2B5EF4-FFF2-40B4-BE49-F238E27FC236}">
                    <a16:creationId xmlns:a16="http://schemas.microsoft.com/office/drawing/2014/main" id="{C9B2647F-7763-8DEF-1829-7E4B4729AE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33057" y="1523594"/>
                <a:ext cx="305139" cy="338952"/>
              </a:xfrm>
              <a:prstGeom prst="rect">
                <a:avLst/>
              </a:prstGeom>
            </p:spPr>
          </p:pic>
          <p:pic>
            <p:nvPicPr>
              <p:cNvPr id="65" name="Afbeelding 64" descr="Afbeelding met ongewerveld dier, insect, cricket&#10;&#10;Automatisch gegenereerde beschrijving">
                <a:extLst>
                  <a:ext uri="{FF2B5EF4-FFF2-40B4-BE49-F238E27FC236}">
                    <a16:creationId xmlns:a16="http://schemas.microsoft.com/office/drawing/2014/main" id="{272DAD45-E5B9-31EB-7E8A-58DEE177E1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9150" y="1720942"/>
                <a:ext cx="305139" cy="338952"/>
              </a:xfrm>
              <a:prstGeom prst="rect">
                <a:avLst/>
              </a:prstGeom>
            </p:spPr>
          </p:pic>
          <p:pic>
            <p:nvPicPr>
              <p:cNvPr id="66" name="Afbeelding 65" descr="Afbeelding met ongewerveld dier, insect, cricket&#10;&#10;Automatisch gegenereerde beschrijving">
                <a:extLst>
                  <a:ext uri="{FF2B5EF4-FFF2-40B4-BE49-F238E27FC236}">
                    <a16:creationId xmlns:a16="http://schemas.microsoft.com/office/drawing/2014/main" id="{2FF46D7B-A3BE-9C26-6CD6-C4752268DF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91611" y="1215381"/>
                <a:ext cx="283997" cy="315468"/>
              </a:xfrm>
              <a:prstGeom prst="rect">
                <a:avLst/>
              </a:prstGeom>
            </p:spPr>
          </p:pic>
          <p:pic>
            <p:nvPicPr>
              <p:cNvPr id="67" name="Afbeelding 66" descr="Afbeelding met ongewerveld dier, insect, cricket&#10;&#10;Automatisch gegenereerde beschrijving">
                <a:extLst>
                  <a:ext uri="{FF2B5EF4-FFF2-40B4-BE49-F238E27FC236}">
                    <a16:creationId xmlns:a16="http://schemas.microsoft.com/office/drawing/2014/main" id="{6D85A9ED-487B-76A5-85DE-501D251506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3489" y="974528"/>
                <a:ext cx="207505" cy="230498"/>
              </a:xfrm>
              <a:prstGeom prst="rect">
                <a:avLst/>
              </a:prstGeom>
            </p:spPr>
          </p:pic>
          <p:pic>
            <p:nvPicPr>
              <p:cNvPr id="68" name="Afbeelding 67" descr="Afbeelding met ongewerveld dier, insect, cricket, Krekelachtig insect&#10;&#10;Automatisch gegenereerde beschrijving">
                <a:extLst>
                  <a:ext uri="{FF2B5EF4-FFF2-40B4-BE49-F238E27FC236}">
                    <a16:creationId xmlns:a16="http://schemas.microsoft.com/office/drawing/2014/main" id="{E4425D98-0498-B344-15C5-E4D46A94E6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33610" y="1730412"/>
                <a:ext cx="288089" cy="320012"/>
              </a:xfrm>
              <a:prstGeom prst="rect">
                <a:avLst/>
              </a:prstGeom>
            </p:spPr>
          </p:pic>
        </p:grpSp>
        <p:grpSp>
          <p:nvGrpSpPr>
            <p:cNvPr id="70" name="Groep 69">
              <a:extLst>
                <a:ext uri="{FF2B5EF4-FFF2-40B4-BE49-F238E27FC236}">
                  <a16:creationId xmlns:a16="http://schemas.microsoft.com/office/drawing/2014/main" id="{6C4EF108-DCF7-65B7-868D-FC7ACD481315}"/>
                </a:ext>
              </a:extLst>
            </p:cNvPr>
            <p:cNvGrpSpPr/>
            <p:nvPr/>
          </p:nvGrpSpPr>
          <p:grpSpPr>
            <a:xfrm>
              <a:off x="4676545" y="4271013"/>
              <a:ext cx="582856" cy="524840"/>
              <a:chOff x="2552700" y="222548"/>
              <a:chExt cx="7467302" cy="6470352"/>
            </a:xfrm>
          </p:grpSpPr>
          <p:pic>
            <p:nvPicPr>
              <p:cNvPr id="71" name="Afbeelding 70" descr="Afbeelding met silhouet&#10;&#10;Beschrijving automatisch gegenereerd met gemiddelde betrouwbaarheid">
                <a:extLst>
                  <a:ext uri="{FF2B5EF4-FFF2-40B4-BE49-F238E27FC236}">
                    <a16:creationId xmlns:a16="http://schemas.microsoft.com/office/drawing/2014/main" id="{2BCA8744-92C3-F420-DD98-69E724C84F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1321098"/>
                <a:ext cx="5371802" cy="5371802"/>
              </a:xfrm>
              <a:prstGeom prst="rect">
                <a:avLst/>
              </a:prstGeom>
            </p:spPr>
          </p:pic>
          <p:pic>
            <p:nvPicPr>
              <p:cNvPr id="114" name="Afbeelding 113" descr="Afbeelding met clipart, silhouet, kunst, creativiteit&#10;&#10;Beschrijving automatisch gegenereerd met gemiddelde betrouwbaarheid">
                <a:extLst>
                  <a:ext uri="{FF2B5EF4-FFF2-40B4-BE49-F238E27FC236}">
                    <a16:creationId xmlns:a16="http://schemas.microsoft.com/office/drawing/2014/main" id="{499ACF90-88E9-7924-F595-FC83CBAAC0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222548"/>
                <a:ext cx="5371802" cy="5371802"/>
              </a:xfrm>
              <a:prstGeom prst="rect">
                <a:avLst/>
              </a:prstGeom>
            </p:spPr>
          </p:pic>
        </p:grpSp>
        <p:grpSp>
          <p:nvGrpSpPr>
            <p:cNvPr id="115" name="Groep 114">
              <a:extLst>
                <a:ext uri="{FF2B5EF4-FFF2-40B4-BE49-F238E27FC236}">
                  <a16:creationId xmlns:a16="http://schemas.microsoft.com/office/drawing/2014/main" id="{A3745D58-0C6C-8DFC-D3C5-4EF1D03CDC01}"/>
                </a:ext>
              </a:extLst>
            </p:cNvPr>
            <p:cNvGrpSpPr/>
            <p:nvPr/>
          </p:nvGrpSpPr>
          <p:grpSpPr>
            <a:xfrm>
              <a:off x="4652257" y="3387783"/>
              <a:ext cx="582856" cy="524840"/>
              <a:chOff x="2552700" y="222548"/>
              <a:chExt cx="7467302" cy="6470352"/>
            </a:xfrm>
          </p:grpSpPr>
          <p:pic>
            <p:nvPicPr>
              <p:cNvPr id="116" name="Afbeelding 115" descr="Afbeelding met silhouet&#10;&#10;Beschrijving automatisch gegenereerd met gemiddelde betrouwbaarheid">
                <a:extLst>
                  <a:ext uri="{FF2B5EF4-FFF2-40B4-BE49-F238E27FC236}">
                    <a16:creationId xmlns:a16="http://schemas.microsoft.com/office/drawing/2014/main" id="{D7DAB80F-D1F8-34D4-CBE0-D7CF0CCBE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1321098"/>
                <a:ext cx="5371802" cy="5371802"/>
              </a:xfrm>
              <a:prstGeom prst="rect">
                <a:avLst/>
              </a:prstGeom>
            </p:spPr>
          </p:pic>
          <p:pic>
            <p:nvPicPr>
              <p:cNvPr id="117" name="Afbeelding 116" descr="Afbeelding met clipart, silhouet, kunst, creativiteit&#10;&#10;Beschrijving automatisch gegenereerd met gemiddelde betrouwbaarheid">
                <a:extLst>
                  <a:ext uri="{FF2B5EF4-FFF2-40B4-BE49-F238E27FC236}">
                    <a16:creationId xmlns:a16="http://schemas.microsoft.com/office/drawing/2014/main" id="{E7F2624C-4968-9239-43A7-2F26030F7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222548"/>
                <a:ext cx="5371802" cy="5371802"/>
              </a:xfrm>
              <a:prstGeom prst="rect">
                <a:avLst/>
              </a:prstGeom>
            </p:spPr>
          </p:pic>
        </p:grpSp>
        <p:grpSp>
          <p:nvGrpSpPr>
            <p:cNvPr id="118" name="Groep 117">
              <a:extLst>
                <a:ext uri="{FF2B5EF4-FFF2-40B4-BE49-F238E27FC236}">
                  <a16:creationId xmlns:a16="http://schemas.microsoft.com/office/drawing/2014/main" id="{9F618C67-D516-C3E7-9F61-E32896CE1955}"/>
                </a:ext>
              </a:extLst>
            </p:cNvPr>
            <p:cNvGrpSpPr/>
            <p:nvPr/>
          </p:nvGrpSpPr>
          <p:grpSpPr>
            <a:xfrm>
              <a:off x="4674925" y="1885336"/>
              <a:ext cx="582856" cy="524840"/>
              <a:chOff x="2552700" y="222548"/>
              <a:chExt cx="7467302" cy="6470352"/>
            </a:xfrm>
          </p:grpSpPr>
          <p:pic>
            <p:nvPicPr>
              <p:cNvPr id="119" name="Afbeelding 118" descr="Afbeelding met silhouet&#10;&#10;Beschrijving automatisch gegenereerd met gemiddelde betrouwbaarheid">
                <a:extLst>
                  <a:ext uri="{FF2B5EF4-FFF2-40B4-BE49-F238E27FC236}">
                    <a16:creationId xmlns:a16="http://schemas.microsoft.com/office/drawing/2014/main" id="{D760287F-AC0B-F119-B0C4-21AD1E516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1321098"/>
                <a:ext cx="5371802" cy="5371802"/>
              </a:xfrm>
              <a:prstGeom prst="rect">
                <a:avLst/>
              </a:prstGeom>
            </p:spPr>
          </p:pic>
          <p:pic>
            <p:nvPicPr>
              <p:cNvPr id="120" name="Afbeelding 119" descr="Afbeelding met clipart, silhouet, kunst, creativiteit&#10;&#10;Beschrijving automatisch gegenereerd met gemiddelde betrouwbaarheid">
                <a:extLst>
                  <a:ext uri="{FF2B5EF4-FFF2-40B4-BE49-F238E27FC236}">
                    <a16:creationId xmlns:a16="http://schemas.microsoft.com/office/drawing/2014/main" id="{F5D05114-6FE8-6D4B-7F8B-781E852F0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222548"/>
                <a:ext cx="5371802" cy="5371802"/>
              </a:xfrm>
              <a:prstGeom prst="rect">
                <a:avLst/>
              </a:prstGeom>
            </p:spPr>
          </p:pic>
        </p:grpSp>
        <p:grpSp>
          <p:nvGrpSpPr>
            <p:cNvPr id="121" name="Groep 120">
              <a:extLst>
                <a:ext uri="{FF2B5EF4-FFF2-40B4-BE49-F238E27FC236}">
                  <a16:creationId xmlns:a16="http://schemas.microsoft.com/office/drawing/2014/main" id="{2E208EB8-2900-B8A4-2154-2FB7AEC83BA9}"/>
                </a:ext>
              </a:extLst>
            </p:cNvPr>
            <p:cNvGrpSpPr/>
            <p:nvPr/>
          </p:nvGrpSpPr>
          <p:grpSpPr>
            <a:xfrm>
              <a:off x="7262629" y="2052471"/>
              <a:ext cx="582856" cy="524840"/>
              <a:chOff x="2552700" y="222548"/>
              <a:chExt cx="7467302" cy="6470352"/>
            </a:xfrm>
          </p:grpSpPr>
          <p:pic>
            <p:nvPicPr>
              <p:cNvPr id="122" name="Afbeelding 121" descr="Afbeelding met silhouet&#10;&#10;Beschrijving automatisch gegenereerd met gemiddelde betrouwbaarheid">
                <a:extLst>
                  <a:ext uri="{FF2B5EF4-FFF2-40B4-BE49-F238E27FC236}">
                    <a16:creationId xmlns:a16="http://schemas.microsoft.com/office/drawing/2014/main" id="{6C985DD1-0B8E-C9A8-B49C-D92B13216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1321098"/>
                <a:ext cx="5371802" cy="5371802"/>
              </a:xfrm>
              <a:prstGeom prst="rect">
                <a:avLst/>
              </a:prstGeom>
            </p:spPr>
          </p:pic>
          <p:pic>
            <p:nvPicPr>
              <p:cNvPr id="123" name="Afbeelding 122" descr="Afbeelding met clipart, silhouet, kunst, creativiteit&#10;&#10;Beschrijving automatisch gegenereerd met gemiddelde betrouwbaarheid">
                <a:extLst>
                  <a:ext uri="{FF2B5EF4-FFF2-40B4-BE49-F238E27FC236}">
                    <a16:creationId xmlns:a16="http://schemas.microsoft.com/office/drawing/2014/main" id="{90E310A3-700F-5287-8103-2971347424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222548"/>
                <a:ext cx="5371802" cy="5371802"/>
              </a:xfrm>
              <a:prstGeom prst="rect">
                <a:avLst/>
              </a:prstGeom>
            </p:spPr>
          </p:pic>
        </p:grpSp>
        <p:pic>
          <p:nvPicPr>
            <p:cNvPr id="124" name="Afbeelding 123" descr="Afbeelding met cirkel, Graphics, ontwerp&#10;&#10;Automatisch gegenereerde beschrijving">
              <a:extLst>
                <a:ext uri="{FF2B5EF4-FFF2-40B4-BE49-F238E27FC236}">
                  <a16:creationId xmlns:a16="http://schemas.microsoft.com/office/drawing/2014/main" id="{363FACA7-D3BF-3135-FF99-BC3CBA6D9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5069" y="3014439"/>
              <a:ext cx="334742" cy="334742"/>
            </a:xfrm>
            <a:prstGeom prst="rect">
              <a:avLst/>
            </a:prstGeom>
          </p:spPr>
        </p:pic>
        <p:pic>
          <p:nvPicPr>
            <p:cNvPr id="125" name="Afbeelding 124" descr="Afbeelding met silhouet, kunst&#10;&#10;Automatisch gegenereerde beschrijving">
              <a:extLst>
                <a:ext uri="{FF2B5EF4-FFF2-40B4-BE49-F238E27FC236}">
                  <a16:creationId xmlns:a16="http://schemas.microsoft.com/office/drawing/2014/main" id="{C598E686-7548-F404-A365-59BA43943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2104" y="4880267"/>
              <a:ext cx="324136" cy="324136"/>
            </a:xfrm>
            <a:prstGeom prst="rect">
              <a:avLst/>
            </a:prstGeom>
          </p:spPr>
        </p:pic>
        <p:pic>
          <p:nvPicPr>
            <p:cNvPr id="126" name="Afbeelding 125" descr="Afbeelding met silhouet, kunst&#10;&#10;Automatisch gegenereerde beschrijving">
              <a:extLst>
                <a:ext uri="{FF2B5EF4-FFF2-40B4-BE49-F238E27FC236}">
                  <a16:creationId xmlns:a16="http://schemas.microsoft.com/office/drawing/2014/main" id="{338CD0F2-D530-5AD0-1920-426AE878C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372" y="5276018"/>
              <a:ext cx="324136" cy="324136"/>
            </a:xfrm>
            <a:prstGeom prst="rect">
              <a:avLst/>
            </a:prstGeom>
          </p:spPr>
        </p:pic>
        <p:pic>
          <p:nvPicPr>
            <p:cNvPr id="128" name="Afbeelding 127" descr="Afbeelding met konijn, clipart&#10;&#10;Automatisch gegenereerde beschrijving">
              <a:extLst>
                <a:ext uri="{FF2B5EF4-FFF2-40B4-BE49-F238E27FC236}">
                  <a16:creationId xmlns:a16="http://schemas.microsoft.com/office/drawing/2014/main" id="{C6014E28-FFFC-A28A-4C7C-4B368FC534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3605" y="4132117"/>
              <a:ext cx="305372" cy="305372"/>
            </a:xfrm>
            <a:prstGeom prst="rect">
              <a:avLst/>
            </a:prstGeom>
          </p:spPr>
        </p:pic>
        <p:pic>
          <p:nvPicPr>
            <p:cNvPr id="129" name="Afbeelding 128" descr="Afbeelding met konijn, clipart&#10;&#10;Automatisch gegenereerde beschrijving">
              <a:extLst>
                <a:ext uri="{FF2B5EF4-FFF2-40B4-BE49-F238E27FC236}">
                  <a16:creationId xmlns:a16="http://schemas.microsoft.com/office/drawing/2014/main" id="{6BAD122C-E908-1774-E85A-A0E050C85A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9050" y="4356541"/>
              <a:ext cx="305372" cy="305372"/>
            </a:xfrm>
            <a:prstGeom prst="rect">
              <a:avLst/>
            </a:prstGeom>
          </p:spPr>
        </p:pic>
        <p:sp>
          <p:nvSpPr>
            <p:cNvPr id="130" name="Actieknop: Vooruit of Volgende 129">
              <a:hlinkClick r:id="rId12" highlightClick="1"/>
              <a:extLst>
                <a:ext uri="{FF2B5EF4-FFF2-40B4-BE49-F238E27FC236}">
                  <a16:creationId xmlns:a16="http://schemas.microsoft.com/office/drawing/2014/main" id="{629F4AF8-414D-A7D4-E895-25383095241C}"/>
                </a:ext>
              </a:extLst>
            </p:cNvPr>
            <p:cNvSpPr/>
            <p:nvPr/>
          </p:nvSpPr>
          <p:spPr>
            <a:xfrm>
              <a:off x="3266030" y="6468548"/>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1" name="Groep 130">
              <a:extLst>
                <a:ext uri="{FF2B5EF4-FFF2-40B4-BE49-F238E27FC236}">
                  <a16:creationId xmlns:a16="http://schemas.microsoft.com/office/drawing/2014/main" id="{7922BA2B-E9ED-CB50-2BD5-231B7F36269D}"/>
                </a:ext>
              </a:extLst>
            </p:cNvPr>
            <p:cNvGrpSpPr/>
            <p:nvPr/>
          </p:nvGrpSpPr>
          <p:grpSpPr>
            <a:xfrm>
              <a:off x="6566440" y="2864971"/>
              <a:ext cx="582856" cy="524840"/>
              <a:chOff x="2552700" y="222548"/>
              <a:chExt cx="7467302" cy="6470352"/>
            </a:xfrm>
          </p:grpSpPr>
          <p:pic>
            <p:nvPicPr>
              <p:cNvPr id="132" name="Afbeelding 131" descr="Afbeelding met silhouet&#10;&#10;Beschrijving automatisch gegenereerd met gemiddelde betrouwbaarheid">
                <a:extLst>
                  <a:ext uri="{FF2B5EF4-FFF2-40B4-BE49-F238E27FC236}">
                    <a16:creationId xmlns:a16="http://schemas.microsoft.com/office/drawing/2014/main" id="{4454FE73-9A65-2F7B-4412-30C36680BB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1321098"/>
                <a:ext cx="5371802" cy="5371802"/>
              </a:xfrm>
              <a:prstGeom prst="rect">
                <a:avLst/>
              </a:prstGeom>
            </p:spPr>
          </p:pic>
          <p:pic>
            <p:nvPicPr>
              <p:cNvPr id="133" name="Afbeelding 132" descr="Afbeelding met clipart, silhouet, kunst, creativiteit&#10;&#10;Beschrijving automatisch gegenereerd met gemiddelde betrouwbaarheid">
                <a:extLst>
                  <a:ext uri="{FF2B5EF4-FFF2-40B4-BE49-F238E27FC236}">
                    <a16:creationId xmlns:a16="http://schemas.microsoft.com/office/drawing/2014/main" id="{FBDF71BC-60D4-90D6-7876-75F7E388B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222548"/>
                <a:ext cx="5371802" cy="5371802"/>
              </a:xfrm>
              <a:prstGeom prst="rect">
                <a:avLst/>
              </a:prstGeom>
            </p:spPr>
          </p:pic>
        </p:grpSp>
      </p:grpSp>
    </p:spTree>
    <p:extLst>
      <p:ext uri="{BB962C8B-B14F-4D97-AF65-F5344CB8AC3E}">
        <p14:creationId xmlns:p14="http://schemas.microsoft.com/office/powerpoint/2010/main" val="665281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CC650-FA66-8A58-1045-DA125CAC9A51}"/>
            </a:ext>
          </a:extLst>
        </p:cNvPr>
        <p:cNvGrpSpPr/>
        <p:nvPr/>
      </p:nvGrpSpPr>
      <p:grpSpPr>
        <a:xfrm>
          <a:off x="0" y="0"/>
          <a:ext cx="0" cy="0"/>
          <a:chOff x="0" y="0"/>
          <a:chExt cx="0" cy="0"/>
        </a:xfrm>
      </p:grpSpPr>
      <p:grpSp>
        <p:nvGrpSpPr>
          <p:cNvPr id="4" name="Groep 3">
            <a:extLst>
              <a:ext uri="{FF2B5EF4-FFF2-40B4-BE49-F238E27FC236}">
                <a16:creationId xmlns:a16="http://schemas.microsoft.com/office/drawing/2014/main" id="{1DD3E2F9-9A13-FC6A-97BC-A1E92AF2DE57}"/>
              </a:ext>
            </a:extLst>
          </p:cNvPr>
          <p:cNvGrpSpPr/>
          <p:nvPr/>
        </p:nvGrpSpPr>
        <p:grpSpPr>
          <a:xfrm>
            <a:off x="-53387" y="6980"/>
            <a:ext cx="12245387" cy="6858000"/>
            <a:chOff x="-53387" y="6980"/>
            <a:chExt cx="12245387" cy="6858000"/>
          </a:xfrm>
        </p:grpSpPr>
        <p:sp>
          <p:nvSpPr>
            <p:cNvPr id="9" name="Rechthoek 8">
              <a:extLst>
                <a:ext uri="{FF2B5EF4-FFF2-40B4-BE49-F238E27FC236}">
                  <a16:creationId xmlns:a16="http://schemas.microsoft.com/office/drawing/2014/main" id="{4E4C6057-413D-4208-7F72-0DC2B24463DC}"/>
                </a:ext>
              </a:extLst>
            </p:cNvPr>
            <p:cNvSpPr/>
            <p:nvPr/>
          </p:nvSpPr>
          <p:spPr>
            <a:xfrm>
              <a:off x="-53387" y="698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CBFB91B4-735C-44C4-A1B0-5AA486670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3" y="23581"/>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CC6C97D0-476B-783D-0F02-A477DF28B837}"/>
                </a:ext>
              </a:extLst>
            </p:cNvPr>
            <p:cNvSpPr/>
            <p:nvPr/>
          </p:nvSpPr>
          <p:spPr>
            <a:xfrm>
              <a:off x="274466" y="706662"/>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rId4" action="ppaction://hlinksldjump" highlightClick="1"/>
              <a:extLst>
                <a:ext uri="{FF2B5EF4-FFF2-40B4-BE49-F238E27FC236}">
                  <a16:creationId xmlns:a16="http://schemas.microsoft.com/office/drawing/2014/main" id="{F7ABA42C-E3E1-101F-EA70-C37A52506F73}"/>
                </a:ext>
              </a:extLst>
            </p:cNvPr>
            <p:cNvSpPr/>
            <p:nvPr/>
          </p:nvSpPr>
          <p:spPr>
            <a:xfrm>
              <a:off x="282593" y="1091741"/>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66E0BAF4-6193-D3DA-E785-73136EF4641F}"/>
                </a:ext>
              </a:extLst>
            </p:cNvPr>
            <p:cNvSpPr txBox="1"/>
            <p:nvPr/>
          </p:nvSpPr>
          <p:spPr>
            <a:xfrm>
              <a:off x="804619" y="719146"/>
              <a:ext cx="2951153" cy="646331"/>
            </a:xfrm>
            <a:prstGeom prst="rect">
              <a:avLst/>
            </a:prstGeom>
            <a:noFill/>
          </p:spPr>
          <p:txBody>
            <a:bodyPr wrap="square" rtlCol="0">
              <a:spAutoFit/>
            </a:bodyPr>
            <a:lstStyle/>
            <a:p>
              <a:r>
                <a:rPr lang="en-GB" dirty="0">
                  <a:solidFill>
                    <a:srgbClr val="C00000"/>
                  </a:solidFill>
                </a:rPr>
                <a:t>How to use the network tools in training?</a:t>
              </a:r>
            </a:p>
          </p:txBody>
        </p:sp>
        <p:sp>
          <p:nvSpPr>
            <p:cNvPr id="17" name="Tekstvak 16">
              <a:extLst>
                <a:ext uri="{FF2B5EF4-FFF2-40B4-BE49-F238E27FC236}">
                  <a16:creationId xmlns:a16="http://schemas.microsoft.com/office/drawing/2014/main" id="{6232B83A-80B5-B4C2-AF07-84A221EB1BDB}"/>
                </a:ext>
              </a:extLst>
            </p:cNvPr>
            <p:cNvSpPr txBox="1"/>
            <p:nvPr/>
          </p:nvSpPr>
          <p:spPr>
            <a:xfrm>
              <a:off x="220092" y="1720381"/>
              <a:ext cx="3595390" cy="2785378"/>
            </a:xfrm>
            <a:prstGeom prst="rect">
              <a:avLst/>
            </a:prstGeom>
            <a:solidFill>
              <a:srgbClr val="FFFFCC"/>
            </a:solidFill>
          </p:spPr>
          <p:txBody>
            <a:bodyPr wrap="square" rtlCol="0">
              <a:spAutoFit/>
            </a:bodyPr>
            <a:lstStyle/>
            <a:p>
              <a:r>
                <a:rPr lang="en-GB" sz="1100" dirty="0"/>
                <a:t>The five network tools have been designed to </a:t>
              </a:r>
              <a:r>
                <a:rPr lang="en-GB" sz="1100" dirty="0">
                  <a:solidFill>
                    <a:srgbClr val="C00000"/>
                  </a:solidFill>
                </a:rPr>
                <a:t>recognise</a:t>
              </a:r>
              <a:r>
                <a:rPr lang="en-GB" sz="1100" dirty="0"/>
                <a:t> patterns in real life situations, and to see</a:t>
              </a:r>
              <a:r>
                <a:rPr lang="en-GB" sz="1100" dirty="0">
                  <a:solidFill>
                    <a:srgbClr val="C00000"/>
                  </a:solidFill>
                </a:rPr>
                <a:t> options to act </a:t>
              </a:r>
              <a:r>
                <a:rPr lang="en-GB" sz="1100" dirty="0"/>
                <a:t>accordingly.  </a:t>
              </a:r>
            </a:p>
            <a:p>
              <a:endParaRPr lang="en-GB" sz="900" b="1" dirty="0">
                <a:solidFill>
                  <a:srgbClr val="C00000"/>
                </a:solidFill>
              </a:endParaRPr>
            </a:p>
            <a:p>
              <a:pPr marL="171450" indent="-171450">
                <a:buFont typeface="Wingdings" panose="05000000000000000000" pitchFamily="2" charset="2"/>
                <a:buChar char="Ø"/>
              </a:pPr>
              <a:r>
                <a:rPr lang="en-GB" sz="900" b="1" dirty="0">
                  <a:solidFill>
                    <a:srgbClr val="C00000"/>
                  </a:solidFill>
                </a:rPr>
                <a:t>The Spiral of Initiatives</a:t>
              </a:r>
            </a:p>
            <a:p>
              <a:pPr marL="171450" indent="-171450">
                <a:buFont typeface="Wingdings" panose="05000000000000000000" pitchFamily="2" charset="2"/>
                <a:buChar char="Ø"/>
              </a:pPr>
              <a:r>
                <a:rPr lang="en-GB" sz="900" b="1" dirty="0">
                  <a:solidFill>
                    <a:srgbClr val="C00000"/>
                  </a:solidFill>
                </a:rPr>
                <a:t>The Circle of Coherence</a:t>
              </a:r>
            </a:p>
            <a:p>
              <a:pPr marL="171450" indent="-171450">
                <a:buFont typeface="Wingdings" panose="05000000000000000000" pitchFamily="2" charset="2"/>
                <a:buChar char="Ø"/>
              </a:pPr>
              <a:r>
                <a:rPr lang="en-GB" sz="900" b="1" dirty="0">
                  <a:solidFill>
                    <a:srgbClr val="C00000"/>
                  </a:solidFill>
                </a:rPr>
                <a:t>The Triangle of Co-Creation</a:t>
              </a:r>
            </a:p>
            <a:p>
              <a:pPr marL="171450" indent="-171450">
                <a:buFont typeface="Wingdings" panose="05000000000000000000" pitchFamily="2" charset="2"/>
                <a:buChar char="Ø"/>
              </a:pPr>
              <a:r>
                <a:rPr lang="en-GB" sz="900" b="1" dirty="0">
                  <a:solidFill>
                    <a:srgbClr val="C00000"/>
                  </a:solidFill>
                </a:rPr>
                <a:t>The Network Analysis</a:t>
              </a:r>
            </a:p>
            <a:p>
              <a:pPr marL="171450" indent="-171450">
                <a:buFont typeface="Wingdings" panose="05000000000000000000" pitchFamily="2" charset="2"/>
                <a:buChar char="Ø"/>
              </a:pPr>
              <a:r>
                <a:rPr lang="en-GB" sz="900" b="1" dirty="0">
                  <a:solidFill>
                    <a:srgbClr val="C00000"/>
                  </a:solidFill>
                </a:rPr>
                <a:t>The Eco-Analysis</a:t>
              </a:r>
            </a:p>
            <a:p>
              <a:endParaRPr lang="en-GB" sz="1100" dirty="0"/>
            </a:p>
            <a:p>
              <a:r>
                <a:rPr lang="en-GB" sz="1100" dirty="0"/>
                <a:t>While training professionals, these tools can be used in several ways. Two possibilities are mentioned here:</a:t>
              </a:r>
            </a:p>
            <a:p>
              <a:endParaRPr lang="en-GB" sz="1100" dirty="0"/>
            </a:p>
            <a:p>
              <a:r>
                <a:rPr lang="en-GB" sz="1100" b="1" dirty="0"/>
                <a:t>       The Role Play</a:t>
              </a:r>
            </a:p>
            <a:p>
              <a:endParaRPr lang="en-GB" sz="1100" dirty="0"/>
            </a:p>
            <a:p>
              <a:r>
                <a:rPr lang="en-GB" sz="1100" b="1" dirty="0"/>
                <a:t>       The Network Constellation</a:t>
              </a:r>
            </a:p>
            <a:p>
              <a:endParaRPr lang="en-GB" sz="1100" dirty="0"/>
            </a:p>
          </p:txBody>
        </p:sp>
        <p:sp>
          <p:nvSpPr>
            <p:cNvPr id="63" name="Tekstvak 62">
              <a:extLst>
                <a:ext uri="{FF2B5EF4-FFF2-40B4-BE49-F238E27FC236}">
                  <a16:creationId xmlns:a16="http://schemas.microsoft.com/office/drawing/2014/main" id="{843E7E77-860B-B04E-179B-19881CE06EE0}"/>
                </a:ext>
              </a:extLst>
            </p:cNvPr>
            <p:cNvSpPr txBox="1"/>
            <p:nvPr/>
          </p:nvSpPr>
          <p:spPr>
            <a:xfrm>
              <a:off x="4382747" y="552773"/>
              <a:ext cx="2857844" cy="307777"/>
            </a:xfrm>
            <a:prstGeom prst="rect">
              <a:avLst/>
            </a:prstGeom>
            <a:noFill/>
          </p:spPr>
          <p:txBody>
            <a:bodyPr wrap="square" rtlCol="0">
              <a:spAutoFit/>
            </a:bodyPr>
            <a:lstStyle/>
            <a:p>
              <a:r>
                <a:rPr lang="en-GB" sz="1400" b="1" dirty="0">
                  <a:solidFill>
                    <a:srgbClr val="C00000"/>
                  </a:solidFill>
                </a:rPr>
                <a:t>ROLE PLAY</a:t>
              </a:r>
            </a:p>
          </p:txBody>
        </p:sp>
        <p:pic>
          <p:nvPicPr>
            <p:cNvPr id="3" name="Afbeelding 2" descr="Afbeelding met schermopname, multimedia&#10;&#10;Automatisch gegenereerde beschrijving">
              <a:hlinkClick r:id="rId5"/>
              <a:extLst>
                <a:ext uri="{FF2B5EF4-FFF2-40B4-BE49-F238E27FC236}">
                  <a16:creationId xmlns:a16="http://schemas.microsoft.com/office/drawing/2014/main" id="{62416FE6-A584-1977-DB13-A32D24C4CB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207845" y="5983764"/>
              <a:ext cx="497770" cy="497355"/>
            </a:xfrm>
            <a:prstGeom prst="rect">
              <a:avLst/>
            </a:prstGeom>
          </p:spPr>
        </p:pic>
        <p:sp>
          <p:nvSpPr>
            <p:cNvPr id="12" name="Tekstvak 11">
              <a:extLst>
                <a:ext uri="{FF2B5EF4-FFF2-40B4-BE49-F238E27FC236}">
                  <a16:creationId xmlns:a16="http://schemas.microsoft.com/office/drawing/2014/main" id="{28F61941-6CDA-123A-8300-B4756DCBD3A5}"/>
                </a:ext>
              </a:extLst>
            </p:cNvPr>
            <p:cNvSpPr txBox="1"/>
            <p:nvPr/>
          </p:nvSpPr>
          <p:spPr>
            <a:xfrm>
              <a:off x="4382747" y="860550"/>
              <a:ext cx="3515985" cy="938719"/>
            </a:xfrm>
            <a:prstGeom prst="rect">
              <a:avLst/>
            </a:prstGeom>
            <a:noFill/>
          </p:spPr>
          <p:txBody>
            <a:bodyPr wrap="square" rtlCol="0">
              <a:spAutoFit/>
            </a:bodyPr>
            <a:lstStyle/>
            <a:p>
              <a:pPr>
                <a:spcAft>
                  <a:spcPts val="600"/>
                </a:spcAft>
              </a:pPr>
              <a:r>
                <a:rPr lang="en-GB" sz="1000" dirty="0"/>
                <a:t>In a role play, participants perform a prescribed role. During the play, they act and respond to each other in a spontaneous way but following the logic of the person they are supposed to be. </a:t>
              </a:r>
            </a:p>
            <a:p>
              <a:pPr>
                <a:spcAft>
                  <a:spcPts val="600"/>
                </a:spcAft>
              </a:pPr>
              <a:r>
                <a:rPr lang="en-GB" sz="1000" i="1" dirty="0"/>
                <a:t>How the play develops depends on how players perform their role. There is no fixed outcome.</a:t>
              </a:r>
            </a:p>
          </p:txBody>
        </p:sp>
        <p:sp>
          <p:nvSpPr>
            <p:cNvPr id="16" name="Rechthoek: afgeronde hoeken 15">
              <a:extLst>
                <a:ext uri="{FF2B5EF4-FFF2-40B4-BE49-F238E27FC236}">
                  <a16:creationId xmlns:a16="http://schemas.microsoft.com/office/drawing/2014/main" id="{69AC7E37-A454-18CA-ED13-C613502638E4}"/>
                </a:ext>
              </a:extLst>
            </p:cNvPr>
            <p:cNvSpPr/>
            <p:nvPr/>
          </p:nvSpPr>
          <p:spPr>
            <a:xfrm>
              <a:off x="4492792" y="1932588"/>
              <a:ext cx="3206415" cy="348915"/>
            </a:xfrm>
            <a:prstGeom prst="round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hthoek: afgeronde hoeken 27">
              <a:extLst>
                <a:ext uri="{FF2B5EF4-FFF2-40B4-BE49-F238E27FC236}">
                  <a16:creationId xmlns:a16="http://schemas.microsoft.com/office/drawing/2014/main" id="{603D92E8-69AF-D3AA-7867-51E8835AB150}"/>
                </a:ext>
              </a:extLst>
            </p:cNvPr>
            <p:cNvSpPr/>
            <p:nvPr/>
          </p:nvSpPr>
          <p:spPr>
            <a:xfrm>
              <a:off x="4492792" y="2323614"/>
              <a:ext cx="3206415" cy="34891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kstvak 28">
              <a:extLst>
                <a:ext uri="{FF2B5EF4-FFF2-40B4-BE49-F238E27FC236}">
                  <a16:creationId xmlns:a16="http://schemas.microsoft.com/office/drawing/2014/main" id="{C8EE9295-C490-7BAA-52DA-7C864B0010CE}"/>
                </a:ext>
              </a:extLst>
            </p:cNvPr>
            <p:cNvSpPr txBox="1"/>
            <p:nvPr/>
          </p:nvSpPr>
          <p:spPr>
            <a:xfrm>
              <a:off x="4582272" y="1983934"/>
              <a:ext cx="1028700" cy="246221"/>
            </a:xfrm>
            <a:prstGeom prst="rect">
              <a:avLst/>
            </a:prstGeom>
            <a:noFill/>
          </p:spPr>
          <p:txBody>
            <a:bodyPr wrap="square" rtlCol="0">
              <a:spAutoFit/>
            </a:bodyPr>
            <a:lstStyle/>
            <a:p>
              <a:r>
                <a:rPr lang="en-GB" sz="1000" dirty="0"/>
                <a:t>Preparation</a:t>
              </a:r>
            </a:p>
          </p:txBody>
        </p:sp>
        <p:sp>
          <p:nvSpPr>
            <p:cNvPr id="30" name="Tekstvak 29">
              <a:extLst>
                <a:ext uri="{FF2B5EF4-FFF2-40B4-BE49-F238E27FC236}">
                  <a16:creationId xmlns:a16="http://schemas.microsoft.com/office/drawing/2014/main" id="{E44140B7-4D34-9E83-AB38-231F873D66AA}"/>
                </a:ext>
              </a:extLst>
            </p:cNvPr>
            <p:cNvSpPr txBox="1"/>
            <p:nvPr/>
          </p:nvSpPr>
          <p:spPr>
            <a:xfrm>
              <a:off x="4582272" y="2368768"/>
              <a:ext cx="1028700" cy="246221"/>
            </a:xfrm>
            <a:prstGeom prst="rect">
              <a:avLst/>
            </a:prstGeom>
            <a:noFill/>
          </p:spPr>
          <p:txBody>
            <a:bodyPr wrap="square" rtlCol="0">
              <a:spAutoFit/>
            </a:bodyPr>
            <a:lstStyle/>
            <a:p>
              <a:r>
                <a:rPr lang="en-GB" sz="1000" dirty="0"/>
                <a:t>Warming up</a:t>
              </a:r>
            </a:p>
          </p:txBody>
        </p:sp>
        <p:sp>
          <p:nvSpPr>
            <p:cNvPr id="31" name="Rechthoek: afgeronde hoeken 30">
              <a:extLst>
                <a:ext uri="{FF2B5EF4-FFF2-40B4-BE49-F238E27FC236}">
                  <a16:creationId xmlns:a16="http://schemas.microsoft.com/office/drawing/2014/main" id="{3FC5CAB0-807F-77B6-5091-DE5F3AB3A56E}"/>
                </a:ext>
              </a:extLst>
            </p:cNvPr>
            <p:cNvSpPr/>
            <p:nvPr/>
          </p:nvSpPr>
          <p:spPr>
            <a:xfrm>
              <a:off x="4492791" y="2722174"/>
              <a:ext cx="3206415" cy="34891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kstvak 31">
              <a:extLst>
                <a:ext uri="{FF2B5EF4-FFF2-40B4-BE49-F238E27FC236}">
                  <a16:creationId xmlns:a16="http://schemas.microsoft.com/office/drawing/2014/main" id="{A6BAEBB3-BA4E-6C08-41E0-45035160FB63}"/>
                </a:ext>
              </a:extLst>
            </p:cNvPr>
            <p:cNvSpPr txBox="1"/>
            <p:nvPr/>
          </p:nvSpPr>
          <p:spPr>
            <a:xfrm>
              <a:off x="4582271" y="2773520"/>
              <a:ext cx="2462217" cy="246221"/>
            </a:xfrm>
            <a:prstGeom prst="rect">
              <a:avLst/>
            </a:prstGeom>
            <a:noFill/>
          </p:spPr>
          <p:txBody>
            <a:bodyPr wrap="square" rtlCol="0">
              <a:spAutoFit/>
            </a:bodyPr>
            <a:lstStyle/>
            <a:p>
              <a:r>
                <a:rPr lang="en-GB" sz="1000" dirty="0"/>
                <a:t>Instructions players and observers</a:t>
              </a:r>
            </a:p>
          </p:txBody>
        </p:sp>
        <p:sp>
          <p:nvSpPr>
            <p:cNvPr id="33" name="Rechthoek: afgeronde hoeken 32">
              <a:extLst>
                <a:ext uri="{FF2B5EF4-FFF2-40B4-BE49-F238E27FC236}">
                  <a16:creationId xmlns:a16="http://schemas.microsoft.com/office/drawing/2014/main" id="{EA148A53-4C7C-9C5E-DE6C-11C7113561BC}"/>
                </a:ext>
              </a:extLst>
            </p:cNvPr>
            <p:cNvSpPr/>
            <p:nvPr/>
          </p:nvSpPr>
          <p:spPr>
            <a:xfrm>
              <a:off x="4492790" y="3120734"/>
              <a:ext cx="3206415" cy="348915"/>
            </a:xfrm>
            <a:prstGeom prst="roundRect">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kstvak 35">
              <a:extLst>
                <a:ext uri="{FF2B5EF4-FFF2-40B4-BE49-F238E27FC236}">
                  <a16:creationId xmlns:a16="http://schemas.microsoft.com/office/drawing/2014/main" id="{77DD4F8A-5B81-430C-5929-1996C38B7B70}"/>
                </a:ext>
              </a:extLst>
            </p:cNvPr>
            <p:cNvSpPr txBox="1"/>
            <p:nvPr/>
          </p:nvSpPr>
          <p:spPr>
            <a:xfrm>
              <a:off x="4582271" y="3176937"/>
              <a:ext cx="2462217" cy="246221"/>
            </a:xfrm>
            <a:prstGeom prst="rect">
              <a:avLst/>
            </a:prstGeom>
            <a:noFill/>
          </p:spPr>
          <p:txBody>
            <a:bodyPr wrap="square" rtlCol="0">
              <a:spAutoFit/>
            </a:bodyPr>
            <a:lstStyle/>
            <a:p>
              <a:r>
                <a:rPr lang="en-GB" sz="1000" b="1" dirty="0">
                  <a:solidFill>
                    <a:srgbClr val="C00000"/>
                  </a:solidFill>
                </a:rPr>
                <a:t>FIRST SCENE</a:t>
              </a:r>
            </a:p>
          </p:txBody>
        </p:sp>
        <p:sp>
          <p:nvSpPr>
            <p:cNvPr id="38" name="Rechthoek: afgeronde hoeken 37">
              <a:extLst>
                <a:ext uri="{FF2B5EF4-FFF2-40B4-BE49-F238E27FC236}">
                  <a16:creationId xmlns:a16="http://schemas.microsoft.com/office/drawing/2014/main" id="{89413303-027B-0D05-4598-100C291CB4C9}"/>
                </a:ext>
              </a:extLst>
            </p:cNvPr>
            <p:cNvSpPr/>
            <p:nvPr/>
          </p:nvSpPr>
          <p:spPr>
            <a:xfrm>
              <a:off x="4492789" y="3519848"/>
              <a:ext cx="3206415" cy="34891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kstvak 38">
              <a:extLst>
                <a:ext uri="{FF2B5EF4-FFF2-40B4-BE49-F238E27FC236}">
                  <a16:creationId xmlns:a16="http://schemas.microsoft.com/office/drawing/2014/main" id="{A77F2FFD-0B0E-BD3C-D716-C276CCCC51DA}"/>
                </a:ext>
              </a:extLst>
            </p:cNvPr>
            <p:cNvSpPr txBox="1"/>
            <p:nvPr/>
          </p:nvSpPr>
          <p:spPr>
            <a:xfrm>
              <a:off x="4582270" y="3571194"/>
              <a:ext cx="1656103" cy="246221"/>
            </a:xfrm>
            <a:prstGeom prst="rect">
              <a:avLst/>
            </a:prstGeom>
            <a:noFill/>
          </p:spPr>
          <p:txBody>
            <a:bodyPr wrap="square" rtlCol="0">
              <a:spAutoFit/>
            </a:bodyPr>
            <a:lstStyle/>
            <a:p>
              <a:r>
                <a:rPr lang="en-GB" sz="1000" dirty="0"/>
                <a:t>Reflection on process</a:t>
              </a:r>
            </a:p>
          </p:txBody>
        </p:sp>
        <p:sp>
          <p:nvSpPr>
            <p:cNvPr id="45" name="Rechthoek: afgeronde hoeken 44">
              <a:extLst>
                <a:ext uri="{FF2B5EF4-FFF2-40B4-BE49-F238E27FC236}">
                  <a16:creationId xmlns:a16="http://schemas.microsoft.com/office/drawing/2014/main" id="{2A093650-0F19-997E-1247-45FE848CDD08}"/>
                </a:ext>
              </a:extLst>
            </p:cNvPr>
            <p:cNvSpPr/>
            <p:nvPr/>
          </p:nvSpPr>
          <p:spPr>
            <a:xfrm>
              <a:off x="4491077" y="3920100"/>
              <a:ext cx="3206415" cy="348915"/>
            </a:xfrm>
            <a:prstGeom prst="roundRect">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kstvak 46">
              <a:extLst>
                <a:ext uri="{FF2B5EF4-FFF2-40B4-BE49-F238E27FC236}">
                  <a16:creationId xmlns:a16="http://schemas.microsoft.com/office/drawing/2014/main" id="{92248DB0-34CC-E543-25C6-56B0B8C321ED}"/>
                </a:ext>
              </a:extLst>
            </p:cNvPr>
            <p:cNvSpPr txBox="1"/>
            <p:nvPr/>
          </p:nvSpPr>
          <p:spPr>
            <a:xfrm>
              <a:off x="4580558" y="3982319"/>
              <a:ext cx="2462217" cy="246221"/>
            </a:xfrm>
            <a:prstGeom prst="rect">
              <a:avLst/>
            </a:prstGeom>
            <a:noFill/>
          </p:spPr>
          <p:txBody>
            <a:bodyPr wrap="square" rtlCol="0">
              <a:spAutoFit/>
            </a:bodyPr>
            <a:lstStyle/>
            <a:p>
              <a:r>
                <a:rPr lang="en-GB" sz="1000" b="1" dirty="0">
                  <a:solidFill>
                    <a:srgbClr val="C00000"/>
                  </a:solidFill>
                </a:rPr>
                <a:t>SECOND SCENE</a:t>
              </a:r>
            </a:p>
          </p:txBody>
        </p:sp>
        <p:sp>
          <p:nvSpPr>
            <p:cNvPr id="49" name="Rechthoek: afgeronde hoeken 48">
              <a:extLst>
                <a:ext uri="{FF2B5EF4-FFF2-40B4-BE49-F238E27FC236}">
                  <a16:creationId xmlns:a16="http://schemas.microsoft.com/office/drawing/2014/main" id="{70FA748D-0FCB-05C2-9F1E-908607D8D066}"/>
                </a:ext>
              </a:extLst>
            </p:cNvPr>
            <p:cNvSpPr/>
            <p:nvPr/>
          </p:nvSpPr>
          <p:spPr>
            <a:xfrm>
              <a:off x="4491076" y="4325230"/>
              <a:ext cx="3206415" cy="34891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kstvak 52">
              <a:extLst>
                <a:ext uri="{FF2B5EF4-FFF2-40B4-BE49-F238E27FC236}">
                  <a16:creationId xmlns:a16="http://schemas.microsoft.com/office/drawing/2014/main" id="{4F47A3C9-507C-7825-1E34-852ADAF24BFC}"/>
                </a:ext>
              </a:extLst>
            </p:cNvPr>
            <p:cNvSpPr txBox="1"/>
            <p:nvPr/>
          </p:nvSpPr>
          <p:spPr>
            <a:xfrm>
              <a:off x="4580557" y="4376576"/>
              <a:ext cx="1656103" cy="246221"/>
            </a:xfrm>
            <a:prstGeom prst="rect">
              <a:avLst/>
            </a:prstGeom>
            <a:noFill/>
          </p:spPr>
          <p:txBody>
            <a:bodyPr wrap="square" rtlCol="0">
              <a:spAutoFit/>
            </a:bodyPr>
            <a:lstStyle/>
            <a:p>
              <a:r>
                <a:rPr lang="en-GB" sz="1000" dirty="0"/>
                <a:t>Reflection on process</a:t>
              </a:r>
            </a:p>
          </p:txBody>
        </p:sp>
        <p:sp>
          <p:nvSpPr>
            <p:cNvPr id="55" name="Rechthoek: afgeronde hoeken 54">
              <a:extLst>
                <a:ext uri="{FF2B5EF4-FFF2-40B4-BE49-F238E27FC236}">
                  <a16:creationId xmlns:a16="http://schemas.microsoft.com/office/drawing/2014/main" id="{1ADF7601-B6C5-5CA9-54D6-3EAD941708A6}"/>
                </a:ext>
              </a:extLst>
            </p:cNvPr>
            <p:cNvSpPr/>
            <p:nvPr/>
          </p:nvSpPr>
          <p:spPr>
            <a:xfrm>
              <a:off x="4491077" y="4722497"/>
              <a:ext cx="3206415" cy="348915"/>
            </a:xfrm>
            <a:prstGeom prst="roundRect">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kstvak 56">
              <a:extLst>
                <a:ext uri="{FF2B5EF4-FFF2-40B4-BE49-F238E27FC236}">
                  <a16:creationId xmlns:a16="http://schemas.microsoft.com/office/drawing/2014/main" id="{5D99FD9D-59C9-FBC0-78F8-2A7BC1CADD23}"/>
                </a:ext>
              </a:extLst>
            </p:cNvPr>
            <p:cNvSpPr txBox="1"/>
            <p:nvPr/>
          </p:nvSpPr>
          <p:spPr>
            <a:xfrm>
              <a:off x="4580558" y="4784716"/>
              <a:ext cx="2462217" cy="246221"/>
            </a:xfrm>
            <a:prstGeom prst="rect">
              <a:avLst/>
            </a:prstGeom>
            <a:noFill/>
          </p:spPr>
          <p:txBody>
            <a:bodyPr wrap="square" rtlCol="0">
              <a:spAutoFit/>
            </a:bodyPr>
            <a:lstStyle/>
            <a:p>
              <a:r>
                <a:rPr lang="en-GB" sz="1000" b="1" dirty="0">
                  <a:solidFill>
                    <a:srgbClr val="C00000"/>
                  </a:solidFill>
                </a:rPr>
                <a:t>THIRD SCENE</a:t>
              </a:r>
            </a:p>
          </p:txBody>
        </p:sp>
        <p:sp>
          <p:nvSpPr>
            <p:cNvPr id="60" name="Rechthoek: afgeronde hoeken 59">
              <a:extLst>
                <a:ext uri="{FF2B5EF4-FFF2-40B4-BE49-F238E27FC236}">
                  <a16:creationId xmlns:a16="http://schemas.microsoft.com/office/drawing/2014/main" id="{66F6FA2C-DA2B-B3C3-4745-868F8678048B}"/>
                </a:ext>
              </a:extLst>
            </p:cNvPr>
            <p:cNvSpPr/>
            <p:nvPr/>
          </p:nvSpPr>
          <p:spPr>
            <a:xfrm>
              <a:off x="4491076" y="5127627"/>
              <a:ext cx="3206415" cy="34891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kstvak 60">
              <a:extLst>
                <a:ext uri="{FF2B5EF4-FFF2-40B4-BE49-F238E27FC236}">
                  <a16:creationId xmlns:a16="http://schemas.microsoft.com/office/drawing/2014/main" id="{89395EE4-7ED4-0B39-26AC-E38566FAF769}"/>
                </a:ext>
              </a:extLst>
            </p:cNvPr>
            <p:cNvSpPr txBox="1"/>
            <p:nvPr/>
          </p:nvSpPr>
          <p:spPr>
            <a:xfrm>
              <a:off x="4580557" y="5178973"/>
              <a:ext cx="1656103" cy="246221"/>
            </a:xfrm>
            <a:prstGeom prst="rect">
              <a:avLst/>
            </a:prstGeom>
            <a:noFill/>
          </p:spPr>
          <p:txBody>
            <a:bodyPr wrap="square" rtlCol="0">
              <a:spAutoFit/>
            </a:bodyPr>
            <a:lstStyle/>
            <a:p>
              <a:r>
                <a:rPr lang="en-GB" sz="1000" dirty="0"/>
                <a:t>Reflection on process</a:t>
              </a:r>
            </a:p>
          </p:txBody>
        </p:sp>
        <p:sp>
          <p:nvSpPr>
            <p:cNvPr id="68" name="Tekstballon: ovaal 67">
              <a:extLst>
                <a:ext uri="{FF2B5EF4-FFF2-40B4-BE49-F238E27FC236}">
                  <a16:creationId xmlns:a16="http://schemas.microsoft.com/office/drawing/2014/main" id="{7DF9FE3F-D0B9-A6E2-72A3-3DAA40675D23}"/>
                </a:ext>
              </a:extLst>
            </p:cNvPr>
            <p:cNvSpPr/>
            <p:nvPr/>
          </p:nvSpPr>
          <p:spPr>
            <a:xfrm>
              <a:off x="7898731" y="148405"/>
              <a:ext cx="3488650" cy="938718"/>
            </a:xfrm>
            <a:prstGeom prst="wedgeEllipseCallout">
              <a:avLst>
                <a:gd name="adj1" fmla="val -58806"/>
                <a:gd name="adj2" fmla="val 151913"/>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kstvak 68">
              <a:extLst>
                <a:ext uri="{FF2B5EF4-FFF2-40B4-BE49-F238E27FC236}">
                  <a16:creationId xmlns:a16="http://schemas.microsoft.com/office/drawing/2014/main" id="{A17BCA17-9D29-231C-9511-2AEA76FA7916}"/>
                </a:ext>
              </a:extLst>
            </p:cNvPr>
            <p:cNvSpPr txBox="1"/>
            <p:nvPr/>
          </p:nvSpPr>
          <p:spPr>
            <a:xfrm>
              <a:off x="8359276" y="204213"/>
              <a:ext cx="2725153" cy="784830"/>
            </a:xfrm>
            <a:prstGeom prst="rect">
              <a:avLst/>
            </a:prstGeom>
            <a:noFill/>
          </p:spPr>
          <p:txBody>
            <a:bodyPr wrap="square" rtlCol="0">
              <a:spAutoFit/>
            </a:bodyPr>
            <a:lstStyle/>
            <a:p>
              <a:pPr>
                <a:spcAft>
                  <a:spcPts val="600"/>
                </a:spcAft>
              </a:pPr>
              <a:r>
                <a:rPr lang="en-GB" sz="900" i="1" dirty="0"/>
                <a:t>Prepare</a:t>
              </a:r>
              <a:r>
                <a:rPr lang="en-GB" sz="900" dirty="0"/>
                <a:t> the role descriptions. Make sure that each text contains the interests and the ambitions of the player. You might add particularities such as frustrations from the past or character traits. But keep it simple. 4 - 6 roles is enough for a lively role play.</a:t>
              </a:r>
            </a:p>
          </p:txBody>
        </p:sp>
        <p:grpSp>
          <p:nvGrpSpPr>
            <p:cNvPr id="73" name="Groep 72">
              <a:extLst>
                <a:ext uri="{FF2B5EF4-FFF2-40B4-BE49-F238E27FC236}">
                  <a16:creationId xmlns:a16="http://schemas.microsoft.com/office/drawing/2014/main" id="{2DD512E5-5969-9CC0-B968-52F860865E1D}"/>
                </a:ext>
              </a:extLst>
            </p:cNvPr>
            <p:cNvGrpSpPr/>
            <p:nvPr/>
          </p:nvGrpSpPr>
          <p:grpSpPr>
            <a:xfrm>
              <a:off x="8583594" y="1615930"/>
              <a:ext cx="3608406" cy="1871922"/>
              <a:chOff x="8765004" y="1121261"/>
              <a:chExt cx="2803787" cy="1129719"/>
            </a:xfrm>
          </p:grpSpPr>
          <p:sp>
            <p:nvSpPr>
              <p:cNvPr id="80" name="Tekstballon: ovaal 79">
                <a:extLst>
                  <a:ext uri="{FF2B5EF4-FFF2-40B4-BE49-F238E27FC236}">
                    <a16:creationId xmlns:a16="http://schemas.microsoft.com/office/drawing/2014/main" id="{4765C473-2D1C-FC04-C9BD-713838036BC6}"/>
                  </a:ext>
                </a:extLst>
              </p:cNvPr>
              <p:cNvSpPr/>
              <p:nvPr/>
            </p:nvSpPr>
            <p:spPr>
              <a:xfrm>
                <a:off x="8765004" y="1121261"/>
                <a:ext cx="2803787" cy="1129719"/>
              </a:xfrm>
              <a:prstGeom prst="wedgeEllipseCallout">
                <a:avLst>
                  <a:gd name="adj1" fmla="val -78139"/>
                  <a:gd name="adj2" fmla="val 17076"/>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kstvak 80">
                <a:extLst>
                  <a:ext uri="{FF2B5EF4-FFF2-40B4-BE49-F238E27FC236}">
                    <a16:creationId xmlns:a16="http://schemas.microsoft.com/office/drawing/2014/main" id="{59665C32-72EB-E577-A9E1-65CE26BC9676}"/>
                  </a:ext>
                </a:extLst>
              </p:cNvPr>
              <p:cNvSpPr txBox="1"/>
              <p:nvPr/>
            </p:nvSpPr>
            <p:spPr>
              <a:xfrm>
                <a:off x="9202363" y="1212550"/>
                <a:ext cx="2110897" cy="947302"/>
              </a:xfrm>
              <a:prstGeom prst="rect">
                <a:avLst/>
              </a:prstGeom>
              <a:noFill/>
            </p:spPr>
            <p:txBody>
              <a:bodyPr wrap="square" rtlCol="0">
                <a:spAutoFit/>
              </a:bodyPr>
              <a:lstStyle/>
              <a:p>
                <a:pPr>
                  <a:spcAft>
                    <a:spcPts val="600"/>
                  </a:spcAft>
                </a:pPr>
                <a:r>
                  <a:rPr lang="en-GB" sz="900" i="1" dirty="0"/>
                  <a:t>Introduce </a:t>
                </a:r>
                <a:r>
                  <a:rPr lang="en-GB" sz="900" dirty="0"/>
                  <a:t>the role play in this part of the training. What is the purpose? </a:t>
                </a:r>
              </a:p>
              <a:p>
                <a:pPr>
                  <a:spcAft>
                    <a:spcPts val="600"/>
                  </a:spcAft>
                </a:pPr>
                <a:r>
                  <a:rPr lang="en-GB" sz="900" i="1" dirty="0"/>
                  <a:t>Explain the procedure. </a:t>
                </a:r>
                <a:r>
                  <a:rPr lang="en-GB" sz="900" dirty="0"/>
                  <a:t>There are 3 acts. Between every act there is reflection time, using the tools.</a:t>
                </a:r>
              </a:p>
              <a:p>
                <a:pPr>
                  <a:spcAft>
                    <a:spcPts val="600"/>
                  </a:spcAft>
                </a:pPr>
                <a:r>
                  <a:rPr lang="en-GB" sz="900" i="1" dirty="0"/>
                  <a:t>Select players</a:t>
                </a:r>
                <a:r>
                  <a:rPr lang="en-GB" sz="900" dirty="0"/>
                  <a:t>. Give a short summary of the situation and invite participants to take a role. Those who are not playing are </a:t>
                </a:r>
                <a:r>
                  <a:rPr lang="en-GB" sz="900" i="1" dirty="0"/>
                  <a:t>observers</a:t>
                </a:r>
                <a:r>
                  <a:rPr lang="en-GB" sz="900" dirty="0"/>
                  <a:t>.</a:t>
                </a:r>
              </a:p>
              <a:p>
                <a:pPr>
                  <a:spcAft>
                    <a:spcPts val="600"/>
                  </a:spcAft>
                </a:pPr>
                <a:r>
                  <a:rPr lang="en-GB" sz="900" i="1" dirty="0"/>
                  <a:t>Give reading time. </a:t>
                </a:r>
                <a:r>
                  <a:rPr lang="en-GB" sz="900" dirty="0"/>
                  <a:t>While the players are studying their role, you give instructions to the observers.</a:t>
                </a:r>
              </a:p>
            </p:txBody>
          </p:sp>
        </p:grpSp>
        <p:grpSp>
          <p:nvGrpSpPr>
            <p:cNvPr id="72" name="Groep 71">
              <a:extLst>
                <a:ext uri="{FF2B5EF4-FFF2-40B4-BE49-F238E27FC236}">
                  <a16:creationId xmlns:a16="http://schemas.microsoft.com/office/drawing/2014/main" id="{A7831F15-6DCD-F3A2-EC46-AA1E2A5263D5}"/>
                </a:ext>
              </a:extLst>
            </p:cNvPr>
            <p:cNvGrpSpPr/>
            <p:nvPr/>
          </p:nvGrpSpPr>
          <p:grpSpPr>
            <a:xfrm>
              <a:off x="9365179" y="3336855"/>
              <a:ext cx="2803787" cy="805382"/>
              <a:chOff x="8765004" y="1121261"/>
              <a:chExt cx="2803787" cy="676064"/>
            </a:xfrm>
            <a:solidFill>
              <a:schemeClr val="accent6">
                <a:lumMod val="20000"/>
                <a:lumOff val="80000"/>
              </a:schemeClr>
            </a:solidFill>
          </p:grpSpPr>
          <p:sp>
            <p:nvSpPr>
              <p:cNvPr id="70" name="Tekstballon: ovaal 69">
                <a:extLst>
                  <a:ext uri="{FF2B5EF4-FFF2-40B4-BE49-F238E27FC236}">
                    <a16:creationId xmlns:a16="http://schemas.microsoft.com/office/drawing/2014/main" id="{2367650F-9378-6436-66F7-CAEAF3AA246A}"/>
                  </a:ext>
                </a:extLst>
              </p:cNvPr>
              <p:cNvSpPr/>
              <p:nvPr/>
            </p:nvSpPr>
            <p:spPr>
              <a:xfrm>
                <a:off x="8765004" y="1121261"/>
                <a:ext cx="2803787" cy="643817"/>
              </a:xfrm>
              <a:prstGeom prst="wedgeEllipseCallout">
                <a:avLst>
                  <a:gd name="adj1" fmla="val -113115"/>
                  <a:gd name="adj2" fmla="val -56220"/>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kstvak 70">
                <a:extLst>
                  <a:ext uri="{FF2B5EF4-FFF2-40B4-BE49-F238E27FC236}">
                    <a16:creationId xmlns:a16="http://schemas.microsoft.com/office/drawing/2014/main" id="{38E458D1-3CE4-2715-D02C-77AC1D570D5D}"/>
                  </a:ext>
                </a:extLst>
              </p:cNvPr>
              <p:cNvSpPr txBox="1"/>
              <p:nvPr/>
            </p:nvSpPr>
            <p:spPr>
              <a:xfrm>
                <a:off x="9202363" y="1212550"/>
                <a:ext cx="2234590" cy="584775"/>
              </a:xfrm>
              <a:prstGeom prst="rect">
                <a:avLst/>
              </a:prstGeom>
              <a:noFill/>
            </p:spPr>
            <p:txBody>
              <a:bodyPr wrap="square" rtlCol="0">
                <a:spAutoFit/>
              </a:bodyPr>
              <a:lstStyle/>
              <a:p>
                <a:pPr>
                  <a:spcAft>
                    <a:spcPts val="600"/>
                  </a:spcAft>
                </a:pPr>
                <a:r>
                  <a:rPr lang="en-GB" sz="900" dirty="0"/>
                  <a:t>Give max. 15’ time. Then stop the game.</a:t>
                </a:r>
              </a:p>
              <a:p>
                <a:pPr>
                  <a:spcAft>
                    <a:spcPts val="600"/>
                  </a:spcAft>
                </a:pPr>
                <a:r>
                  <a:rPr lang="en-GB" sz="900" i="1" dirty="0"/>
                  <a:t>Patterns that matter usually become already visible in the first minutes.</a:t>
                </a:r>
              </a:p>
            </p:txBody>
          </p:sp>
        </p:grpSp>
        <p:grpSp>
          <p:nvGrpSpPr>
            <p:cNvPr id="82" name="Groep 81">
              <a:extLst>
                <a:ext uri="{FF2B5EF4-FFF2-40B4-BE49-F238E27FC236}">
                  <a16:creationId xmlns:a16="http://schemas.microsoft.com/office/drawing/2014/main" id="{A16BBBE0-2472-0C83-E8C8-0DC1089CAA63}"/>
                </a:ext>
              </a:extLst>
            </p:cNvPr>
            <p:cNvGrpSpPr/>
            <p:nvPr/>
          </p:nvGrpSpPr>
          <p:grpSpPr>
            <a:xfrm>
              <a:off x="8831849" y="993424"/>
              <a:ext cx="2404056" cy="657458"/>
              <a:chOff x="8765004" y="1121261"/>
              <a:chExt cx="2803787" cy="643817"/>
            </a:xfrm>
            <a:solidFill>
              <a:schemeClr val="bg1"/>
            </a:solidFill>
          </p:grpSpPr>
          <p:sp>
            <p:nvSpPr>
              <p:cNvPr id="83" name="Tekstballon: ovaal 82">
                <a:extLst>
                  <a:ext uri="{FF2B5EF4-FFF2-40B4-BE49-F238E27FC236}">
                    <a16:creationId xmlns:a16="http://schemas.microsoft.com/office/drawing/2014/main" id="{3A4D4C45-E521-83EE-7465-127B3D2127B1}"/>
                  </a:ext>
                </a:extLst>
              </p:cNvPr>
              <p:cNvSpPr/>
              <p:nvPr/>
            </p:nvSpPr>
            <p:spPr>
              <a:xfrm>
                <a:off x="8765004" y="1121261"/>
                <a:ext cx="2803787" cy="643817"/>
              </a:xfrm>
              <a:prstGeom prst="wedgeEllipseCallout">
                <a:avLst>
                  <a:gd name="adj1" fmla="val -101067"/>
                  <a:gd name="adj2" fmla="val 172794"/>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kstvak 83">
                <a:extLst>
                  <a:ext uri="{FF2B5EF4-FFF2-40B4-BE49-F238E27FC236}">
                    <a16:creationId xmlns:a16="http://schemas.microsoft.com/office/drawing/2014/main" id="{5B34D16B-E247-39EC-A708-32370613B073}"/>
                  </a:ext>
                </a:extLst>
              </p:cNvPr>
              <p:cNvSpPr txBox="1"/>
              <p:nvPr/>
            </p:nvSpPr>
            <p:spPr>
              <a:xfrm>
                <a:off x="9202363" y="1212550"/>
                <a:ext cx="2234590" cy="426290"/>
              </a:xfrm>
              <a:prstGeom prst="rect">
                <a:avLst/>
              </a:prstGeom>
              <a:noFill/>
            </p:spPr>
            <p:txBody>
              <a:bodyPr wrap="square" rtlCol="0">
                <a:spAutoFit/>
              </a:bodyPr>
              <a:lstStyle/>
              <a:p>
                <a:pPr>
                  <a:spcAft>
                    <a:spcPts val="600"/>
                  </a:spcAft>
                </a:pPr>
                <a:r>
                  <a:rPr lang="en-GB" sz="900" dirty="0"/>
                  <a:t>Playing takes trust and creativity. It is useful to do a warming up to get into a playful mode.</a:t>
                </a:r>
                <a:endParaRPr lang="en-GB" sz="900" i="1" dirty="0"/>
              </a:p>
            </p:txBody>
          </p:sp>
        </p:grpSp>
        <p:sp>
          <p:nvSpPr>
            <p:cNvPr id="86" name="Tekstballon: ovaal 85">
              <a:extLst>
                <a:ext uri="{FF2B5EF4-FFF2-40B4-BE49-F238E27FC236}">
                  <a16:creationId xmlns:a16="http://schemas.microsoft.com/office/drawing/2014/main" id="{BB01433F-C4FA-753E-984B-A986173F0184}"/>
                </a:ext>
              </a:extLst>
            </p:cNvPr>
            <p:cNvSpPr/>
            <p:nvPr/>
          </p:nvSpPr>
          <p:spPr>
            <a:xfrm>
              <a:off x="9649326" y="4016659"/>
              <a:ext cx="2470483" cy="1283252"/>
            </a:xfrm>
            <a:prstGeom prst="wedgeEllipseCallout">
              <a:avLst>
                <a:gd name="adj1" fmla="val -134412"/>
                <a:gd name="adj2" fmla="val -79101"/>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kstvak 86">
              <a:extLst>
                <a:ext uri="{FF2B5EF4-FFF2-40B4-BE49-F238E27FC236}">
                  <a16:creationId xmlns:a16="http://schemas.microsoft.com/office/drawing/2014/main" id="{9A6A19B6-F826-6796-2101-B00E8D5A8F3D}"/>
                </a:ext>
              </a:extLst>
            </p:cNvPr>
            <p:cNvSpPr txBox="1"/>
            <p:nvPr/>
          </p:nvSpPr>
          <p:spPr>
            <a:xfrm>
              <a:off x="9918803" y="4156838"/>
              <a:ext cx="2201006" cy="931917"/>
            </a:xfrm>
            <a:prstGeom prst="rect">
              <a:avLst/>
            </a:prstGeom>
            <a:noFill/>
          </p:spPr>
          <p:txBody>
            <a:bodyPr wrap="square" rtlCol="0">
              <a:spAutoFit/>
            </a:bodyPr>
            <a:lstStyle/>
            <a:p>
              <a:pPr>
                <a:spcAft>
                  <a:spcPts val="600"/>
                </a:spcAft>
              </a:pPr>
              <a:r>
                <a:rPr lang="en-GB" sz="900" dirty="0"/>
                <a:t>First ask the players how they feel now. Then ask the observers what they saw in the process.</a:t>
              </a:r>
            </a:p>
            <a:p>
              <a:pPr>
                <a:spcAft>
                  <a:spcPts val="600"/>
                </a:spcAft>
              </a:pPr>
              <a:r>
                <a:rPr lang="en-GB" sz="900" i="1" dirty="0"/>
                <a:t>This is the time to use one of the models, for giving language to the observations. What is needed here?</a:t>
              </a:r>
            </a:p>
          </p:txBody>
        </p:sp>
        <p:grpSp>
          <p:nvGrpSpPr>
            <p:cNvPr id="92" name="Groep 91">
              <a:extLst>
                <a:ext uri="{FF2B5EF4-FFF2-40B4-BE49-F238E27FC236}">
                  <a16:creationId xmlns:a16="http://schemas.microsoft.com/office/drawing/2014/main" id="{8CED7D5E-4197-3A49-8769-8C3D368C6EBC}"/>
                </a:ext>
              </a:extLst>
            </p:cNvPr>
            <p:cNvGrpSpPr/>
            <p:nvPr/>
          </p:nvGrpSpPr>
          <p:grpSpPr>
            <a:xfrm>
              <a:off x="7827165" y="4235907"/>
              <a:ext cx="1786690" cy="931918"/>
              <a:chOff x="9011653" y="5068756"/>
              <a:chExt cx="1786690" cy="971097"/>
            </a:xfrm>
          </p:grpSpPr>
          <p:sp>
            <p:nvSpPr>
              <p:cNvPr id="89" name="Tekstballon: ovaal 88">
                <a:extLst>
                  <a:ext uri="{FF2B5EF4-FFF2-40B4-BE49-F238E27FC236}">
                    <a16:creationId xmlns:a16="http://schemas.microsoft.com/office/drawing/2014/main" id="{F212E1F9-4257-A33E-1681-765A3F9C46A9}"/>
                  </a:ext>
                </a:extLst>
              </p:cNvPr>
              <p:cNvSpPr/>
              <p:nvPr/>
            </p:nvSpPr>
            <p:spPr>
              <a:xfrm>
                <a:off x="9011653" y="5068756"/>
                <a:ext cx="1786690" cy="971097"/>
              </a:xfrm>
              <a:prstGeom prst="wedgeEllipseCallout">
                <a:avLst>
                  <a:gd name="adj1" fmla="val -67463"/>
                  <a:gd name="adj2" fmla="val -96580"/>
                </a:avLst>
              </a:prstGeom>
              <a:solidFill>
                <a:schemeClr val="accent2">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kstvak 89">
                <a:extLst>
                  <a:ext uri="{FF2B5EF4-FFF2-40B4-BE49-F238E27FC236}">
                    <a16:creationId xmlns:a16="http://schemas.microsoft.com/office/drawing/2014/main" id="{4A359242-721F-B8C6-C852-CF4086511E19}"/>
                  </a:ext>
                </a:extLst>
              </p:cNvPr>
              <p:cNvSpPr txBox="1"/>
              <p:nvPr/>
            </p:nvSpPr>
            <p:spPr>
              <a:xfrm>
                <a:off x="9218893" y="5111187"/>
                <a:ext cx="1506379" cy="817825"/>
              </a:xfrm>
              <a:prstGeom prst="rect">
                <a:avLst/>
              </a:prstGeom>
              <a:noFill/>
            </p:spPr>
            <p:txBody>
              <a:bodyPr wrap="square" rtlCol="0">
                <a:spAutoFit/>
              </a:bodyPr>
              <a:lstStyle/>
              <a:p>
                <a:pPr>
                  <a:spcAft>
                    <a:spcPts val="600"/>
                  </a:spcAft>
                </a:pPr>
                <a:r>
                  <a:rPr lang="en-GB" sz="900" dirty="0"/>
                  <a:t>At this point you might bring in additional information which requires a response from the players.</a:t>
                </a:r>
                <a:endParaRPr lang="en-GB" sz="900" i="1" dirty="0"/>
              </a:p>
            </p:txBody>
          </p:sp>
        </p:grpSp>
        <p:sp>
          <p:nvSpPr>
            <p:cNvPr id="91" name="Tekstballon: ovaal 90">
              <a:extLst>
                <a:ext uri="{FF2B5EF4-FFF2-40B4-BE49-F238E27FC236}">
                  <a16:creationId xmlns:a16="http://schemas.microsoft.com/office/drawing/2014/main" id="{5CFD11F2-3C5F-57A7-EBED-3A3E70B5525D}"/>
                </a:ext>
              </a:extLst>
            </p:cNvPr>
            <p:cNvSpPr/>
            <p:nvPr/>
          </p:nvSpPr>
          <p:spPr>
            <a:xfrm>
              <a:off x="8107860" y="5499269"/>
              <a:ext cx="1916008" cy="733090"/>
            </a:xfrm>
            <a:prstGeom prst="wedgeEllipseCallout">
              <a:avLst>
                <a:gd name="adj1" fmla="val -77874"/>
                <a:gd name="adj2" fmla="val -133137"/>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kstvak 92">
              <a:extLst>
                <a:ext uri="{FF2B5EF4-FFF2-40B4-BE49-F238E27FC236}">
                  <a16:creationId xmlns:a16="http://schemas.microsoft.com/office/drawing/2014/main" id="{D82A3087-6F52-29F6-9995-FC01CE3D01A5}"/>
                </a:ext>
              </a:extLst>
            </p:cNvPr>
            <p:cNvSpPr txBox="1"/>
            <p:nvPr/>
          </p:nvSpPr>
          <p:spPr>
            <a:xfrm>
              <a:off x="8317164" y="5610660"/>
              <a:ext cx="1616211" cy="507831"/>
            </a:xfrm>
            <a:prstGeom prst="rect">
              <a:avLst/>
            </a:prstGeom>
            <a:noFill/>
          </p:spPr>
          <p:txBody>
            <a:bodyPr wrap="square" rtlCol="0">
              <a:spAutoFit/>
            </a:bodyPr>
            <a:lstStyle/>
            <a:p>
              <a:pPr>
                <a:spcAft>
                  <a:spcPts val="600"/>
                </a:spcAft>
              </a:pPr>
              <a:r>
                <a:rPr lang="en-GB" sz="900" dirty="0"/>
                <a:t>Playing three scenes makes it more likely to end up with a satisfactory result.</a:t>
              </a:r>
              <a:endParaRPr lang="en-GB" sz="900" i="1" dirty="0"/>
            </a:p>
          </p:txBody>
        </p:sp>
        <p:grpSp>
          <p:nvGrpSpPr>
            <p:cNvPr id="94" name="Groep 93">
              <a:extLst>
                <a:ext uri="{FF2B5EF4-FFF2-40B4-BE49-F238E27FC236}">
                  <a16:creationId xmlns:a16="http://schemas.microsoft.com/office/drawing/2014/main" id="{B4F55742-8222-CBC5-CBCB-ED6213788AF2}"/>
                </a:ext>
              </a:extLst>
            </p:cNvPr>
            <p:cNvGrpSpPr/>
            <p:nvPr/>
          </p:nvGrpSpPr>
          <p:grpSpPr>
            <a:xfrm>
              <a:off x="5578096" y="5823661"/>
              <a:ext cx="2404056" cy="657458"/>
              <a:chOff x="8945762" y="1247568"/>
              <a:chExt cx="2803787" cy="643817"/>
            </a:xfrm>
            <a:solidFill>
              <a:schemeClr val="bg1"/>
            </a:solidFill>
          </p:grpSpPr>
          <p:sp>
            <p:nvSpPr>
              <p:cNvPr id="95" name="Tekstballon: ovaal 94">
                <a:extLst>
                  <a:ext uri="{FF2B5EF4-FFF2-40B4-BE49-F238E27FC236}">
                    <a16:creationId xmlns:a16="http://schemas.microsoft.com/office/drawing/2014/main" id="{50380301-3041-89CB-00BF-38003388F0C5}"/>
                  </a:ext>
                </a:extLst>
              </p:cNvPr>
              <p:cNvSpPr/>
              <p:nvPr/>
            </p:nvSpPr>
            <p:spPr>
              <a:xfrm>
                <a:off x="8945762" y="1247568"/>
                <a:ext cx="2803787" cy="643817"/>
              </a:xfrm>
              <a:prstGeom prst="wedgeEllipseCallout">
                <a:avLst>
                  <a:gd name="adj1" fmla="val -3976"/>
                  <a:gd name="adj2" fmla="val -122753"/>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kstvak 95">
                <a:extLst>
                  <a:ext uri="{FF2B5EF4-FFF2-40B4-BE49-F238E27FC236}">
                    <a16:creationId xmlns:a16="http://schemas.microsoft.com/office/drawing/2014/main" id="{2F0F4780-7F5A-AC74-4107-3A3B2F149D1E}"/>
                  </a:ext>
                </a:extLst>
              </p:cNvPr>
              <p:cNvSpPr txBox="1"/>
              <p:nvPr/>
            </p:nvSpPr>
            <p:spPr>
              <a:xfrm>
                <a:off x="9264369" y="1314023"/>
                <a:ext cx="2234590" cy="497294"/>
              </a:xfrm>
              <a:prstGeom prst="rect">
                <a:avLst/>
              </a:prstGeom>
              <a:noFill/>
            </p:spPr>
            <p:txBody>
              <a:bodyPr wrap="square" rtlCol="0">
                <a:spAutoFit/>
              </a:bodyPr>
              <a:lstStyle/>
              <a:p>
                <a:pPr>
                  <a:spcAft>
                    <a:spcPts val="600"/>
                  </a:spcAft>
                </a:pPr>
                <a:r>
                  <a:rPr lang="en-GB" sz="900" dirty="0"/>
                  <a:t>Ask players and observers for conclusions: what do they take home form this exercise?</a:t>
                </a:r>
                <a:endParaRPr lang="en-GB" sz="900" i="1" dirty="0"/>
              </a:p>
            </p:txBody>
          </p:sp>
        </p:grpSp>
        <p:sp>
          <p:nvSpPr>
            <p:cNvPr id="97" name="Rechthoek: afgeronde hoeken 96">
              <a:extLst>
                <a:ext uri="{FF2B5EF4-FFF2-40B4-BE49-F238E27FC236}">
                  <a16:creationId xmlns:a16="http://schemas.microsoft.com/office/drawing/2014/main" id="{23ADBF3F-9753-58A4-2090-033D879FDFF8}"/>
                </a:ext>
              </a:extLst>
            </p:cNvPr>
            <p:cNvSpPr/>
            <p:nvPr/>
          </p:nvSpPr>
          <p:spPr>
            <a:xfrm>
              <a:off x="282593" y="3642957"/>
              <a:ext cx="3206415" cy="34891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vak 4">
              <a:extLst>
                <a:ext uri="{FF2B5EF4-FFF2-40B4-BE49-F238E27FC236}">
                  <a16:creationId xmlns:a16="http://schemas.microsoft.com/office/drawing/2014/main" id="{CC3AA2F5-C294-A4B2-6ECD-3B467F77E569}"/>
                </a:ext>
              </a:extLst>
            </p:cNvPr>
            <p:cNvSpPr txBox="1"/>
            <p:nvPr/>
          </p:nvSpPr>
          <p:spPr>
            <a:xfrm>
              <a:off x="234173" y="5095134"/>
              <a:ext cx="2589050" cy="1231106"/>
            </a:xfrm>
            <a:prstGeom prst="rect">
              <a:avLst/>
            </a:prstGeom>
            <a:noFill/>
          </p:spPr>
          <p:txBody>
            <a:bodyPr wrap="square" rtlCol="0">
              <a:spAutoFit/>
            </a:bodyPr>
            <a:lstStyle/>
            <a:p>
              <a:r>
                <a:rPr lang="en-GB" sz="1100" i="1" dirty="0"/>
                <a:t>Tools on the floor</a:t>
              </a:r>
            </a:p>
            <a:p>
              <a:r>
                <a:rPr lang="en-GB" sz="900" dirty="0"/>
                <a:t>A nice way to work with the tools is to visualise them on the floor, using ropes and ground anchors (key terms on A4 format). </a:t>
              </a:r>
            </a:p>
            <a:p>
              <a:r>
                <a:rPr lang="en-GB" sz="900" dirty="0"/>
                <a:t>You can stap around in it while explaining or ask participants to do so.</a:t>
              </a:r>
            </a:p>
            <a:p>
              <a:pPr algn="r"/>
              <a:r>
                <a:rPr lang="en-GB" sz="900" dirty="0">
                  <a:solidFill>
                    <a:schemeClr val="accent6">
                      <a:lumMod val="50000"/>
                    </a:schemeClr>
                  </a:solidFill>
                </a:rPr>
                <a:t>You can find them here</a:t>
              </a:r>
            </a:p>
            <a:p>
              <a:endParaRPr lang="en-GB" sz="900" dirty="0"/>
            </a:p>
          </p:txBody>
        </p:sp>
        <p:sp>
          <p:nvSpPr>
            <p:cNvPr id="6" name="Actieknop: Vooruit of Volgende 5">
              <a:hlinkClick r:id="rId8" highlightClick="1"/>
              <a:extLst>
                <a:ext uri="{FF2B5EF4-FFF2-40B4-BE49-F238E27FC236}">
                  <a16:creationId xmlns:a16="http://schemas.microsoft.com/office/drawing/2014/main" id="{A360E61F-57B7-8B91-0713-DB935E6E0474}"/>
                </a:ext>
              </a:extLst>
            </p:cNvPr>
            <p:cNvSpPr/>
            <p:nvPr/>
          </p:nvSpPr>
          <p:spPr>
            <a:xfrm>
              <a:off x="2783586" y="5954465"/>
              <a:ext cx="312821" cy="246647"/>
            </a:xfrm>
            <a:prstGeom prst="actionButtonForwardNex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02989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37546-DB6B-37C6-EBA1-9E46B3F54ED5}"/>
            </a:ext>
          </a:extLst>
        </p:cNvPr>
        <p:cNvGrpSpPr/>
        <p:nvPr/>
      </p:nvGrpSpPr>
      <p:grpSpPr>
        <a:xfrm>
          <a:off x="0" y="0"/>
          <a:ext cx="0" cy="0"/>
          <a:chOff x="0" y="0"/>
          <a:chExt cx="0" cy="0"/>
        </a:xfrm>
      </p:grpSpPr>
      <p:grpSp>
        <p:nvGrpSpPr>
          <p:cNvPr id="25" name="Groep 24">
            <a:extLst>
              <a:ext uri="{FF2B5EF4-FFF2-40B4-BE49-F238E27FC236}">
                <a16:creationId xmlns:a16="http://schemas.microsoft.com/office/drawing/2014/main" id="{0DB8A7E2-2D3F-72C5-E993-02493CA8DB24}"/>
              </a:ext>
            </a:extLst>
          </p:cNvPr>
          <p:cNvGrpSpPr/>
          <p:nvPr/>
        </p:nvGrpSpPr>
        <p:grpSpPr>
          <a:xfrm>
            <a:off x="-53387" y="6980"/>
            <a:ext cx="12156425" cy="6858000"/>
            <a:chOff x="-53387" y="6980"/>
            <a:chExt cx="12156425" cy="6858000"/>
          </a:xfrm>
        </p:grpSpPr>
        <p:sp>
          <p:nvSpPr>
            <p:cNvPr id="9" name="Rechthoek 8">
              <a:extLst>
                <a:ext uri="{FF2B5EF4-FFF2-40B4-BE49-F238E27FC236}">
                  <a16:creationId xmlns:a16="http://schemas.microsoft.com/office/drawing/2014/main" id="{C84C1CE9-91E4-F5B5-B880-FEFDF670274E}"/>
                </a:ext>
              </a:extLst>
            </p:cNvPr>
            <p:cNvSpPr/>
            <p:nvPr/>
          </p:nvSpPr>
          <p:spPr>
            <a:xfrm>
              <a:off x="-53387" y="698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F00011FC-2CBB-BF05-821C-76D9AE5D8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3" y="23581"/>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AB4B1215-D5B4-4E27-CDB6-157BA5CE8DB2}"/>
                </a:ext>
              </a:extLst>
            </p:cNvPr>
            <p:cNvSpPr/>
            <p:nvPr/>
          </p:nvSpPr>
          <p:spPr>
            <a:xfrm>
              <a:off x="274466" y="706662"/>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rId4" action="ppaction://hlinksldjump" highlightClick="1"/>
              <a:extLst>
                <a:ext uri="{FF2B5EF4-FFF2-40B4-BE49-F238E27FC236}">
                  <a16:creationId xmlns:a16="http://schemas.microsoft.com/office/drawing/2014/main" id="{E9508358-5F2C-A4F4-7D4C-CD517F298887}"/>
                </a:ext>
              </a:extLst>
            </p:cNvPr>
            <p:cNvSpPr/>
            <p:nvPr/>
          </p:nvSpPr>
          <p:spPr>
            <a:xfrm>
              <a:off x="282593" y="1091741"/>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C824CD74-F4D1-1F4C-F472-AFDDE696B3C4}"/>
                </a:ext>
              </a:extLst>
            </p:cNvPr>
            <p:cNvSpPr txBox="1"/>
            <p:nvPr/>
          </p:nvSpPr>
          <p:spPr>
            <a:xfrm>
              <a:off x="804619" y="719146"/>
              <a:ext cx="2951153" cy="646331"/>
            </a:xfrm>
            <a:prstGeom prst="rect">
              <a:avLst/>
            </a:prstGeom>
            <a:noFill/>
          </p:spPr>
          <p:txBody>
            <a:bodyPr wrap="square" rtlCol="0">
              <a:spAutoFit/>
            </a:bodyPr>
            <a:lstStyle/>
            <a:p>
              <a:r>
                <a:rPr lang="en-GB" dirty="0">
                  <a:solidFill>
                    <a:srgbClr val="C00000"/>
                  </a:solidFill>
                </a:rPr>
                <a:t>How to use the network tools in training?</a:t>
              </a:r>
            </a:p>
          </p:txBody>
        </p:sp>
        <p:sp>
          <p:nvSpPr>
            <p:cNvPr id="17" name="Tekstvak 16">
              <a:extLst>
                <a:ext uri="{FF2B5EF4-FFF2-40B4-BE49-F238E27FC236}">
                  <a16:creationId xmlns:a16="http://schemas.microsoft.com/office/drawing/2014/main" id="{53ED5EF0-283C-EEDE-7757-4E370AB2A089}"/>
                </a:ext>
              </a:extLst>
            </p:cNvPr>
            <p:cNvSpPr txBox="1"/>
            <p:nvPr/>
          </p:nvSpPr>
          <p:spPr>
            <a:xfrm>
              <a:off x="220092" y="1720381"/>
              <a:ext cx="3595390" cy="2785378"/>
            </a:xfrm>
            <a:prstGeom prst="rect">
              <a:avLst/>
            </a:prstGeom>
            <a:solidFill>
              <a:srgbClr val="FFFFCC"/>
            </a:solidFill>
          </p:spPr>
          <p:txBody>
            <a:bodyPr wrap="square" rtlCol="0">
              <a:spAutoFit/>
            </a:bodyPr>
            <a:lstStyle/>
            <a:p>
              <a:r>
                <a:rPr lang="en-GB" sz="1100" dirty="0"/>
                <a:t>The five network tools have been designed to </a:t>
              </a:r>
              <a:r>
                <a:rPr lang="en-GB" sz="1100" dirty="0">
                  <a:solidFill>
                    <a:srgbClr val="C00000"/>
                  </a:solidFill>
                </a:rPr>
                <a:t>recognise</a:t>
              </a:r>
              <a:r>
                <a:rPr lang="en-GB" sz="1100" dirty="0"/>
                <a:t> patterns in real life situations, and to see</a:t>
              </a:r>
              <a:r>
                <a:rPr lang="en-GB" sz="1100" dirty="0">
                  <a:solidFill>
                    <a:srgbClr val="C00000"/>
                  </a:solidFill>
                </a:rPr>
                <a:t> options to act </a:t>
              </a:r>
              <a:r>
                <a:rPr lang="en-GB" sz="1100" dirty="0"/>
                <a:t>accordingly.  </a:t>
              </a:r>
            </a:p>
            <a:p>
              <a:endParaRPr lang="en-GB" sz="900" b="1" dirty="0">
                <a:solidFill>
                  <a:srgbClr val="C00000"/>
                </a:solidFill>
              </a:endParaRPr>
            </a:p>
            <a:p>
              <a:pPr marL="171450" indent="-171450">
                <a:buFont typeface="Wingdings" panose="05000000000000000000" pitchFamily="2" charset="2"/>
                <a:buChar char="Ø"/>
              </a:pPr>
              <a:r>
                <a:rPr lang="en-GB" sz="900" b="1" dirty="0">
                  <a:solidFill>
                    <a:srgbClr val="C00000"/>
                  </a:solidFill>
                </a:rPr>
                <a:t>The Spiral of Initiatives</a:t>
              </a:r>
            </a:p>
            <a:p>
              <a:pPr marL="171450" indent="-171450">
                <a:buFont typeface="Wingdings" panose="05000000000000000000" pitchFamily="2" charset="2"/>
                <a:buChar char="Ø"/>
              </a:pPr>
              <a:r>
                <a:rPr lang="en-GB" sz="900" b="1" dirty="0">
                  <a:solidFill>
                    <a:srgbClr val="C00000"/>
                  </a:solidFill>
                </a:rPr>
                <a:t>The Circle of Coherence</a:t>
              </a:r>
            </a:p>
            <a:p>
              <a:pPr marL="171450" indent="-171450">
                <a:buFont typeface="Wingdings" panose="05000000000000000000" pitchFamily="2" charset="2"/>
                <a:buChar char="Ø"/>
              </a:pPr>
              <a:r>
                <a:rPr lang="en-GB" sz="900" b="1" dirty="0">
                  <a:solidFill>
                    <a:srgbClr val="C00000"/>
                  </a:solidFill>
                </a:rPr>
                <a:t>The Triangle of Co-Creation</a:t>
              </a:r>
            </a:p>
            <a:p>
              <a:pPr marL="171450" indent="-171450">
                <a:buFont typeface="Wingdings" panose="05000000000000000000" pitchFamily="2" charset="2"/>
                <a:buChar char="Ø"/>
              </a:pPr>
              <a:r>
                <a:rPr lang="en-GB" sz="900" b="1" dirty="0">
                  <a:solidFill>
                    <a:srgbClr val="C00000"/>
                  </a:solidFill>
                </a:rPr>
                <a:t>The Network Analysis</a:t>
              </a:r>
            </a:p>
            <a:p>
              <a:pPr marL="171450" indent="-171450">
                <a:buFont typeface="Wingdings" panose="05000000000000000000" pitchFamily="2" charset="2"/>
                <a:buChar char="Ø"/>
              </a:pPr>
              <a:r>
                <a:rPr lang="en-GB" sz="900" b="1" dirty="0">
                  <a:solidFill>
                    <a:srgbClr val="C00000"/>
                  </a:solidFill>
                </a:rPr>
                <a:t>The Eco-Analysis</a:t>
              </a:r>
            </a:p>
            <a:p>
              <a:endParaRPr lang="en-GB" sz="1100" dirty="0"/>
            </a:p>
            <a:p>
              <a:r>
                <a:rPr lang="en-GB" sz="1100" dirty="0"/>
                <a:t>While training professionals, these tools can be used in several ways. Two possibilities are mentioned here:</a:t>
              </a:r>
            </a:p>
            <a:p>
              <a:endParaRPr lang="en-GB" sz="1100" dirty="0"/>
            </a:p>
            <a:p>
              <a:r>
                <a:rPr lang="en-GB" sz="1100" b="1" dirty="0"/>
                <a:t>       The Role Play</a:t>
              </a:r>
            </a:p>
            <a:p>
              <a:endParaRPr lang="en-GB" sz="1100" dirty="0"/>
            </a:p>
            <a:p>
              <a:r>
                <a:rPr lang="en-GB" sz="1100" b="1" dirty="0"/>
                <a:t>       The Network Constellation</a:t>
              </a:r>
            </a:p>
            <a:p>
              <a:endParaRPr lang="en-GB" sz="1100" dirty="0"/>
            </a:p>
          </p:txBody>
        </p:sp>
        <p:sp>
          <p:nvSpPr>
            <p:cNvPr id="63" name="Tekstvak 62">
              <a:extLst>
                <a:ext uri="{FF2B5EF4-FFF2-40B4-BE49-F238E27FC236}">
                  <a16:creationId xmlns:a16="http://schemas.microsoft.com/office/drawing/2014/main" id="{32165535-C785-7B0C-1D5F-844F75A87E45}"/>
                </a:ext>
              </a:extLst>
            </p:cNvPr>
            <p:cNvSpPr txBox="1"/>
            <p:nvPr/>
          </p:nvSpPr>
          <p:spPr>
            <a:xfrm>
              <a:off x="4382747" y="552773"/>
              <a:ext cx="2857844" cy="307777"/>
            </a:xfrm>
            <a:prstGeom prst="rect">
              <a:avLst/>
            </a:prstGeom>
            <a:noFill/>
          </p:spPr>
          <p:txBody>
            <a:bodyPr wrap="square" rtlCol="0">
              <a:spAutoFit/>
            </a:bodyPr>
            <a:lstStyle/>
            <a:p>
              <a:r>
                <a:rPr lang="en-GB" sz="1400" b="1" dirty="0">
                  <a:solidFill>
                    <a:srgbClr val="C00000"/>
                  </a:solidFill>
                </a:rPr>
                <a:t>NETWORK CONSTELLATION</a:t>
              </a:r>
            </a:p>
          </p:txBody>
        </p:sp>
        <p:sp>
          <p:nvSpPr>
            <p:cNvPr id="12" name="Tekstvak 11">
              <a:extLst>
                <a:ext uri="{FF2B5EF4-FFF2-40B4-BE49-F238E27FC236}">
                  <a16:creationId xmlns:a16="http://schemas.microsoft.com/office/drawing/2014/main" id="{358F3B73-EFED-C679-6DBC-6B0733F634CF}"/>
                </a:ext>
              </a:extLst>
            </p:cNvPr>
            <p:cNvSpPr txBox="1"/>
            <p:nvPr/>
          </p:nvSpPr>
          <p:spPr>
            <a:xfrm>
              <a:off x="4382747" y="860550"/>
              <a:ext cx="3515985" cy="1092607"/>
            </a:xfrm>
            <a:prstGeom prst="rect">
              <a:avLst/>
            </a:prstGeom>
            <a:noFill/>
          </p:spPr>
          <p:txBody>
            <a:bodyPr wrap="square" rtlCol="0">
              <a:spAutoFit/>
            </a:bodyPr>
            <a:lstStyle/>
            <a:p>
              <a:pPr>
                <a:spcAft>
                  <a:spcPts val="600"/>
                </a:spcAft>
              </a:pPr>
              <a:r>
                <a:rPr lang="en-GB" sz="1000" dirty="0"/>
                <a:t>In a network constellation, a storyteller explores a situation from his/own practice with the help of participants representing key actors in the story, and one of the tools on the floor. </a:t>
              </a:r>
            </a:p>
            <a:p>
              <a:pPr>
                <a:spcAft>
                  <a:spcPts val="600"/>
                </a:spcAft>
              </a:pPr>
              <a:r>
                <a:rPr lang="en-US" sz="1000" i="1" dirty="0"/>
                <a:t>There are guidelines to be respected. You will use a ‘constellation light’ method, which is based on the approach of -what is called- systemic work. </a:t>
              </a:r>
              <a:endParaRPr lang="en-GB" sz="1000" i="1" dirty="0"/>
            </a:p>
          </p:txBody>
        </p:sp>
        <p:sp>
          <p:nvSpPr>
            <p:cNvPr id="97" name="Rechthoek: afgeronde hoeken 96">
              <a:extLst>
                <a:ext uri="{FF2B5EF4-FFF2-40B4-BE49-F238E27FC236}">
                  <a16:creationId xmlns:a16="http://schemas.microsoft.com/office/drawing/2014/main" id="{8373E93B-7426-D3C5-F71F-43D0DC687889}"/>
                </a:ext>
              </a:extLst>
            </p:cNvPr>
            <p:cNvSpPr/>
            <p:nvPr/>
          </p:nvSpPr>
          <p:spPr>
            <a:xfrm>
              <a:off x="308743" y="4020063"/>
              <a:ext cx="3206415" cy="34891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fbeelding 4" descr="Afbeelding met kleding, schoeisel, persoon, vrouw&#10;&#10;Automatisch gegenereerde beschrijving">
              <a:extLst>
                <a:ext uri="{FF2B5EF4-FFF2-40B4-BE49-F238E27FC236}">
                  <a16:creationId xmlns:a16="http://schemas.microsoft.com/office/drawing/2014/main" id="{D4965127-781A-BB3A-716F-65052EF886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8109" y="171893"/>
              <a:ext cx="3110865" cy="2332990"/>
            </a:xfrm>
            <a:prstGeom prst="rect">
              <a:avLst/>
            </a:prstGeom>
          </p:spPr>
        </p:pic>
        <p:sp>
          <p:nvSpPr>
            <p:cNvPr id="4" name="Ovaal 3">
              <a:extLst>
                <a:ext uri="{FF2B5EF4-FFF2-40B4-BE49-F238E27FC236}">
                  <a16:creationId xmlns:a16="http://schemas.microsoft.com/office/drawing/2014/main" id="{9084C740-58FE-06D0-EB63-8C0734A0510A}"/>
                </a:ext>
              </a:extLst>
            </p:cNvPr>
            <p:cNvSpPr/>
            <p:nvPr/>
          </p:nvSpPr>
          <p:spPr>
            <a:xfrm>
              <a:off x="4265195" y="2027321"/>
              <a:ext cx="4672914" cy="4559968"/>
            </a:xfrm>
            <a:prstGeom prst="ellipse">
              <a:avLst/>
            </a:prstGeom>
            <a:solidFill>
              <a:schemeClr val="accent4">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al 5">
              <a:extLst>
                <a:ext uri="{FF2B5EF4-FFF2-40B4-BE49-F238E27FC236}">
                  <a16:creationId xmlns:a16="http://schemas.microsoft.com/office/drawing/2014/main" id="{73DB5451-A3DF-C91E-53F2-39B5CB01E011}"/>
                </a:ext>
              </a:extLst>
            </p:cNvPr>
            <p:cNvSpPr>
              <a:spLocks noChangeAspect="1"/>
            </p:cNvSpPr>
            <p:nvPr/>
          </p:nvSpPr>
          <p:spPr>
            <a:xfrm>
              <a:off x="5521652" y="3227305"/>
              <a:ext cx="2160000" cy="2160000"/>
            </a:xfrm>
            <a:prstGeom prst="ellipse">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Rechte verbindingslijn 9">
              <a:extLst>
                <a:ext uri="{FF2B5EF4-FFF2-40B4-BE49-F238E27FC236}">
                  <a16:creationId xmlns:a16="http://schemas.microsoft.com/office/drawing/2014/main" id="{03FDE0A5-3909-0F5D-9D3A-02499984F98F}"/>
                </a:ext>
              </a:extLst>
            </p:cNvPr>
            <p:cNvCxnSpPr/>
            <p:nvPr/>
          </p:nvCxnSpPr>
          <p:spPr>
            <a:xfrm>
              <a:off x="6601652" y="2687305"/>
              <a:ext cx="0" cy="32400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D848C49B-D797-4E96-C7C8-E6FA832E23E6}"/>
                </a:ext>
              </a:extLst>
            </p:cNvPr>
            <p:cNvCxnSpPr>
              <a:cxnSpLocks/>
            </p:cNvCxnSpPr>
            <p:nvPr/>
          </p:nvCxnSpPr>
          <p:spPr>
            <a:xfrm rot="5400000">
              <a:off x="6601652" y="2687305"/>
              <a:ext cx="0" cy="324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7BA5FB1D-4FD1-7715-E3C3-DF4697AA054C}"/>
                </a:ext>
              </a:extLst>
            </p:cNvPr>
            <p:cNvSpPr txBox="1"/>
            <p:nvPr/>
          </p:nvSpPr>
          <p:spPr>
            <a:xfrm rot="2700000">
              <a:off x="6747227" y="3721826"/>
              <a:ext cx="711976" cy="230832"/>
            </a:xfrm>
            <a:prstGeom prst="rect">
              <a:avLst/>
            </a:prstGeom>
            <a:solidFill>
              <a:schemeClr val="bg1"/>
            </a:solidFill>
            <a:ln>
              <a:noFill/>
            </a:ln>
          </p:spPr>
          <p:txBody>
            <a:bodyPr wrap="square" rtlCol="0">
              <a:spAutoFit/>
            </a:bodyPr>
            <a:lstStyle/>
            <a:p>
              <a:pPr algn="ctr"/>
              <a:r>
                <a:rPr lang="en-GB" sz="900" dirty="0"/>
                <a:t>exchange</a:t>
              </a:r>
            </a:p>
          </p:txBody>
        </p:sp>
        <p:sp>
          <p:nvSpPr>
            <p:cNvPr id="15" name="Tekstvak 14">
              <a:extLst>
                <a:ext uri="{FF2B5EF4-FFF2-40B4-BE49-F238E27FC236}">
                  <a16:creationId xmlns:a16="http://schemas.microsoft.com/office/drawing/2014/main" id="{955FD4F8-1878-CD7E-EF52-9C6A79F015CF}"/>
                </a:ext>
              </a:extLst>
            </p:cNvPr>
            <p:cNvSpPr txBox="1"/>
            <p:nvPr/>
          </p:nvSpPr>
          <p:spPr>
            <a:xfrm rot="8100000">
              <a:off x="6729829" y="4655151"/>
              <a:ext cx="711976" cy="230832"/>
            </a:xfrm>
            <a:prstGeom prst="rect">
              <a:avLst/>
            </a:prstGeom>
            <a:solidFill>
              <a:schemeClr val="bg1"/>
            </a:solidFill>
            <a:ln>
              <a:noFill/>
            </a:ln>
          </p:spPr>
          <p:txBody>
            <a:bodyPr wrap="square" rtlCol="0">
              <a:spAutoFit/>
            </a:bodyPr>
            <a:lstStyle/>
            <a:p>
              <a:pPr algn="ctr"/>
              <a:r>
                <a:rPr lang="en-GB" sz="900" dirty="0"/>
                <a:t>challenge</a:t>
              </a:r>
            </a:p>
          </p:txBody>
        </p:sp>
        <p:sp>
          <p:nvSpPr>
            <p:cNvPr id="16" name="Tekstvak 15">
              <a:extLst>
                <a:ext uri="{FF2B5EF4-FFF2-40B4-BE49-F238E27FC236}">
                  <a16:creationId xmlns:a16="http://schemas.microsoft.com/office/drawing/2014/main" id="{CC272BE7-F660-8EE2-3A71-EDD3FB1480D5}"/>
                </a:ext>
              </a:extLst>
            </p:cNvPr>
            <p:cNvSpPr txBox="1"/>
            <p:nvPr/>
          </p:nvSpPr>
          <p:spPr>
            <a:xfrm rot="13500000">
              <a:off x="5773844" y="4679119"/>
              <a:ext cx="711976" cy="230832"/>
            </a:xfrm>
            <a:prstGeom prst="rect">
              <a:avLst/>
            </a:prstGeom>
            <a:solidFill>
              <a:schemeClr val="bg1"/>
            </a:solidFill>
            <a:ln>
              <a:noFill/>
            </a:ln>
          </p:spPr>
          <p:txBody>
            <a:bodyPr wrap="square" rtlCol="0">
              <a:spAutoFit/>
            </a:bodyPr>
            <a:lstStyle/>
            <a:p>
              <a:pPr algn="ctr"/>
              <a:r>
                <a:rPr lang="en-GB" sz="900" dirty="0"/>
                <a:t>structure</a:t>
              </a:r>
            </a:p>
          </p:txBody>
        </p:sp>
        <p:sp>
          <p:nvSpPr>
            <p:cNvPr id="18" name="Tekstvak 17">
              <a:extLst>
                <a:ext uri="{FF2B5EF4-FFF2-40B4-BE49-F238E27FC236}">
                  <a16:creationId xmlns:a16="http://schemas.microsoft.com/office/drawing/2014/main" id="{526D6C78-F19F-436C-F471-8F2052D6E630}"/>
                </a:ext>
              </a:extLst>
            </p:cNvPr>
            <p:cNvSpPr txBox="1"/>
            <p:nvPr/>
          </p:nvSpPr>
          <p:spPr>
            <a:xfrm rot="18900000">
              <a:off x="5807677" y="3703087"/>
              <a:ext cx="711976" cy="230832"/>
            </a:xfrm>
            <a:prstGeom prst="rect">
              <a:avLst/>
            </a:prstGeom>
            <a:solidFill>
              <a:schemeClr val="bg1"/>
            </a:solidFill>
            <a:ln>
              <a:noFill/>
            </a:ln>
          </p:spPr>
          <p:txBody>
            <a:bodyPr wrap="square" rtlCol="0">
              <a:spAutoFit/>
            </a:bodyPr>
            <a:lstStyle/>
            <a:p>
              <a:pPr algn="ctr"/>
              <a:r>
                <a:rPr lang="en-GB" sz="900" dirty="0"/>
                <a:t>dialogue</a:t>
              </a:r>
            </a:p>
          </p:txBody>
        </p:sp>
        <p:sp>
          <p:nvSpPr>
            <p:cNvPr id="19" name="Tekstvak 18">
              <a:extLst>
                <a:ext uri="{FF2B5EF4-FFF2-40B4-BE49-F238E27FC236}">
                  <a16:creationId xmlns:a16="http://schemas.microsoft.com/office/drawing/2014/main" id="{4AF698D1-C245-D681-DAF9-087275A0A4EB}"/>
                </a:ext>
              </a:extLst>
            </p:cNvPr>
            <p:cNvSpPr txBox="1"/>
            <p:nvPr/>
          </p:nvSpPr>
          <p:spPr>
            <a:xfrm rot="2700000">
              <a:off x="7265215" y="3313583"/>
              <a:ext cx="711976" cy="230832"/>
            </a:xfrm>
            <a:prstGeom prst="rect">
              <a:avLst/>
            </a:prstGeom>
            <a:solidFill>
              <a:schemeClr val="bg1"/>
            </a:solidFill>
            <a:ln>
              <a:noFill/>
            </a:ln>
          </p:spPr>
          <p:txBody>
            <a:bodyPr wrap="square" rtlCol="0">
              <a:spAutoFit/>
            </a:bodyPr>
            <a:lstStyle/>
            <a:p>
              <a:pPr algn="ctr"/>
              <a:r>
                <a:rPr lang="en-GB" sz="900" dirty="0"/>
                <a:t>flee</a:t>
              </a:r>
            </a:p>
          </p:txBody>
        </p:sp>
        <p:sp>
          <p:nvSpPr>
            <p:cNvPr id="20" name="Tekstvak 19">
              <a:extLst>
                <a:ext uri="{FF2B5EF4-FFF2-40B4-BE49-F238E27FC236}">
                  <a16:creationId xmlns:a16="http://schemas.microsoft.com/office/drawing/2014/main" id="{54BF6DE6-F77B-7779-7AF0-FABB7EE8E67F}"/>
                </a:ext>
              </a:extLst>
            </p:cNvPr>
            <p:cNvSpPr txBox="1"/>
            <p:nvPr/>
          </p:nvSpPr>
          <p:spPr>
            <a:xfrm rot="8100000">
              <a:off x="7273463" y="5118412"/>
              <a:ext cx="711976" cy="230832"/>
            </a:xfrm>
            <a:prstGeom prst="rect">
              <a:avLst/>
            </a:prstGeom>
            <a:solidFill>
              <a:schemeClr val="bg1"/>
            </a:solidFill>
            <a:ln>
              <a:noFill/>
            </a:ln>
          </p:spPr>
          <p:txBody>
            <a:bodyPr wrap="square" rtlCol="0">
              <a:spAutoFit/>
            </a:bodyPr>
            <a:lstStyle/>
            <a:p>
              <a:pPr algn="ctr"/>
              <a:r>
                <a:rPr lang="en-GB" sz="900" dirty="0"/>
                <a:t>fight</a:t>
              </a:r>
            </a:p>
          </p:txBody>
        </p:sp>
        <p:sp>
          <p:nvSpPr>
            <p:cNvPr id="21" name="Tekstvak 20">
              <a:extLst>
                <a:ext uri="{FF2B5EF4-FFF2-40B4-BE49-F238E27FC236}">
                  <a16:creationId xmlns:a16="http://schemas.microsoft.com/office/drawing/2014/main" id="{A8BC5E70-E046-7823-1A6F-7D3C0D1E0535}"/>
                </a:ext>
              </a:extLst>
            </p:cNvPr>
            <p:cNvSpPr txBox="1"/>
            <p:nvPr/>
          </p:nvSpPr>
          <p:spPr>
            <a:xfrm rot="13500000">
              <a:off x="5207681" y="5166347"/>
              <a:ext cx="711976" cy="230832"/>
            </a:xfrm>
            <a:prstGeom prst="rect">
              <a:avLst/>
            </a:prstGeom>
            <a:solidFill>
              <a:schemeClr val="bg1"/>
            </a:solidFill>
            <a:ln>
              <a:noFill/>
            </a:ln>
          </p:spPr>
          <p:txBody>
            <a:bodyPr wrap="square" rtlCol="0">
              <a:spAutoFit/>
            </a:bodyPr>
            <a:lstStyle/>
            <a:p>
              <a:pPr algn="ctr"/>
              <a:r>
                <a:rPr lang="en-GB" sz="900" dirty="0"/>
                <a:t>freeze</a:t>
              </a:r>
            </a:p>
          </p:txBody>
        </p:sp>
        <p:sp>
          <p:nvSpPr>
            <p:cNvPr id="22" name="Tekstvak 21">
              <a:extLst>
                <a:ext uri="{FF2B5EF4-FFF2-40B4-BE49-F238E27FC236}">
                  <a16:creationId xmlns:a16="http://schemas.microsoft.com/office/drawing/2014/main" id="{DAA0253C-8C82-80AC-D1F3-C4B285FE76ED}"/>
                </a:ext>
              </a:extLst>
            </p:cNvPr>
            <p:cNvSpPr txBox="1"/>
            <p:nvPr/>
          </p:nvSpPr>
          <p:spPr>
            <a:xfrm rot="18900000">
              <a:off x="5226114" y="3163087"/>
              <a:ext cx="711976" cy="230832"/>
            </a:xfrm>
            <a:prstGeom prst="rect">
              <a:avLst/>
            </a:prstGeom>
            <a:solidFill>
              <a:schemeClr val="bg1"/>
            </a:solidFill>
            <a:ln>
              <a:noFill/>
            </a:ln>
          </p:spPr>
          <p:txBody>
            <a:bodyPr wrap="square" rtlCol="0">
              <a:spAutoFit/>
            </a:bodyPr>
            <a:lstStyle/>
            <a:p>
              <a:pPr algn="ctr"/>
              <a:r>
                <a:rPr lang="en-GB" sz="900" dirty="0"/>
                <a:t>please</a:t>
              </a:r>
            </a:p>
          </p:txBody>
        </p:sp>
        <p:sp>
          <p:nvSpPr>
            <p:cNvPr id="24" name="Tekstvak 23">
              <a:extLst>
                <a:ext uri="{FF2B5EF4-FFF2-40B4-BE49-F238E27FC236}">
                  <a16:creationId xmlns:a16="http://schemas.microsoft.com/office/drawing/2014/main" id="{8212517A-B044-5669-537F-2B02E7CFDDDD}"/>
                </a:ext>
              </a:extLst>
            </p:cNvPr>
            <p:cNvSpPr txBox="1"/>
            <p:nvPr/>
          </p:nvSpPr>
          <p:spPr>
            <a:xfrm>
              <a:off x="6324678" y="4115837"/>
              <a:ext cx="553947" cy="369332"/>
            </a:xfrm>
            <a:prstGeom prst="rect">
              <a:avLst/>
            </a:prstGeom>
            <a:solidFill>
              <a:schemeClr val="bg1"/>
            </a:solidFill>
            <a:ln>
              <a:noFill/>
            </a:ln>
          </p:spPr>
          <p:txBody>
            <a:bodyPr wrap="square" rtlCol="0">
              <a:spAutoFit/>
            </a:bodyPr>
            <a:lstStyle/>
            <a:p>
              <a:pPr algn="ctr"/>
              <a:r>
                <a:rPr lang="en-GB" sz="900" dirty="0"/>
                <a:t>vital space</a:t>
              </a:r>
            </a:p>
          </p:txBody>
        </p:sp>
        <p:grpSp>
          <p:nvGrpSpPr>
            <p:cNvPr id="37" name="Groep 36">
              <a:extLst>
                <a:ext uri="{FF2B5EF4-FFF2-40B4-BE49-F238E27FC236}">
                  <a16:creationId xmlns:a16="http://schemas.microsoft.com/office/drawing/2014/main" id="{6177FFBB-6FDF-64ED-8130-50D5FC83C39E}"/>
                </a:ext>
              </a:extLst>
            </p:cNvPr>
            <p:cNvGrpSpPr/>
            <p:nvPr/>
          </p:nvGrpSpPr>
          <p:grpSpPr>
            <a:xfrm rot="2481929">
              <a:off x="7734198" y="2377221"/>
              <a:ext cx="346059" cy="381714"/>
              <a:chOff x="9845079" y="3286236"/>
              <a:chExt cx="346059" cy="381714"/>
            </a:xfrm>
          </p:grpSpPr>
          <p:sp>
            <p:nvSpPr>
              <p:cNvPr id="38" name="Rechthoek: afgeronde hoeken 37">
                <a:extLst>
                  <a:ext uri="{FF2B5EF4-FFF2-40B4-BE49-F238E27FC236}">
                    <a16:creationId xmlns:a16="http://schemas.microsoft.com/office/drawing/2014/main" id="{568B1F87-8261-2023-F047-2D593F056E16}"/>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Blokboog 38">
                <a:extLst>
                  <a:ext uri="{FF2B5EF4-FFF2-40B4-BE49-F238E27FC236}">
                    <a16:creationId xmlns:a16="http://schemas.microsoft.com/office/drawing/2014/main" id="{D361BA61-354E-506A-664E-EAB81753A043}"/>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ep 39">
              <a:extLst>
                <a:ext uri="{FF2B5EF4-FFF2-40B4-BE49-F238E27FC236}">
                  <a16:creationId xmlns:a16="http://schemas.microsoft.com/office/drawing/2014/main" id="{E6BD57F4-4112-90DB-078E-70549BEEDF23}"/>
                </a:ext>
              </a:extLst>
            </p:cNvPr>
            <p:cNvGrpSpPr/>
            <p:nvPr/>
          </p:nvGrpSpPr>
          <p:grpSpPr>
            <a:xfrm rot="13142233">
              <a:off x="5041796" y="5940488"/>
              <a:ext cx="346059" cy="381714"/>
              <a:chOff x="9845079" y="3286236"/>
              <a:chExt cx="346059" cy="381714"/>
            </a:xfrm>
          </p:grpSpPr>
          <p:sp>
            <p:nvSpPr>
              <p:cNvPr id="41" name="Rechthoek: afgeronde hoeken 40">
                <a:extLst>
                  <a:ext uri="{FF2B5EF4-FFF2-40B4-BE49-F238E27FC236}">
                    <a16:creationId xmlns:a16="http://schemas.microsoft.com/office/drawing/2014/main" id="{5A0FFA8B-024E-C761-35BF-16CA4661DB9D}"/>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Blokboog 41">
                <a:extLst>
                  <a:ext uri="{FF2B5EF4-FFF2-40B4-BE49-F238E27FC236}">
                    <a16:creationId xmlns:a16="http://schemas.microsoft.com/office/drawing/2014/main" id="{2D45413D-51A9-A1E0-54C7-AE79B7A63623}"/>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ep 42">
              <a:extLst>
                <a:ext uri="{FF2B5EF4-FFF2-40B4-BE49-F238E27FC236}">
                  <a16:creationId xmlns:a16="http://schemas.microsoft.com/office/drawing/2014/main" id="{1564369A-FB6E-F95E-9B32-8791A2D3605A}"/>
                </a:ext>
              </a:extLst>
            </p:cNvPr>
            <p:cNvGrpSpPr/>
            <p:nvPr/>
          </p:nvGrpSpPr>
          <p:grpSpPr>
            <a:xfrm rot="13908533">
              <a:off x="4591606" y="5450445"/>
              <a:ext cx="346059" cy="381714"/>
              <a:chOff x="9845079" y="3286236"/>
              <a:chExt cx="346059" cy="381714"/>
            </a:xfrm>
          </p:grpSpPr>
          <p:sp>
            <p:nvSpPr>
              <p:cNvPr id="44" name="Rechthoek: afgeronde hoeken 43">
                <a:extLst>
                  <a:ext uri="{FF2B5EF4-FFF2-40B4-BE49-F238E27FC236}">
                    <a16:creationId xmlns:a16="http://schemas.microsoft.com/office/drawing/2014/main" id="{8F9E42BA-33B0-9F11-4CA0-1E0FFDEF3930}"/>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Blokboog 44">
                <a:extLst>
                  <a:ext uri="{FF2B5EF4-FFF2-40B4-BE49-F238E27FC236}">
                    <a16:creationId xmlns:a16="http://schemas.microsoft.com/office/drawing/2014/main" id="{042A0A47-94EA-0100-CB2D-4788B5EC0329}"/>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ep 54">
              <a:extLst>
                <a:ext uri="{FF2B5EF4-FFF2-40B4-BE49-F238E27FC236}">
                  <a16:creationId xmlns:a16="http://schemas.microsoft.com/office/drawing/2014/main" id="{7D9D065F-0C9D-5C2B-7BDF-A4AD325DF630}"/>
                </a:ext>
              </a:extLst>
            </p:cNvPr>
            <p:cNvGrpSpPr/>
            <p:nvPr/>
          </p:nvGrpSpPr>
          <p:grpSpPr>
            <a:xfrm rot="12082557">
              <a:off x="5718246" y="6262021"/>
              <a:ext cx="346059" cy="436823"/>
              <a:chOff x="9845079" y="3286236"/>
              <a:chExt cx="346059" cy="436823"/>
            </a:xfrm>
          </p:grpSpPr>
          <p:grpSp>
            <p:nvGrpSpPr>
              <p:cNvPr id="56" name="Groep 55">
                <a:extLst>
                  <a:ext uri="{FF2B5EF4-FFF2-40B4-BE49-F238E27FC236}">
                    <a16:creationId xmlns:a16="http://schemas.microsoft.com/office/drawing/2014/main" id="{3D9F39D9-8783-0405-9AF0-FB7BD1214A8F}"/>
                  </a:ext>
                </a:extLst>
              </p:cNvPr>
              <p:cNvGrpSpPr/>
              <p:nvPr/>
            </p:nvGrpSpPr>
            <p:grpSpPr>
              <a:xfrm>
                <a:off x="9845079" y="3286236"/>
                <a:ext cx="346059" cy="381714"/>
                <a:chOff x="9845079" y="3286236"/>
                <a:chExt cx="346059" cy="381714"/>
              </a:xfrm>
            </p:grpSpPr>
            <p:sp>
              <p:nvSpPr>
                <p:cNvPr id="61" name="Rechthoek: afgeronde hoeken 60">
                  <a:extLst>
                    <a:ext uri="{FF2B5EF4-FFF2-40B4-BE49-F238E27FC236}">
                      <a16:creationId xmlns:a16="http://schemas.microsoft.com/office/drawing/2014/main" id="{68E4F0A7-9558-CCE6-1258-56AB49678827}"/>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Blokboog 61">
                  <a:extLst>
                    <a:ext uri="{FF2B5EF4-FFF2-40B4-BE49-F238E27FC236}">
                      <a16:creationId xmlns:a16="http://schemas.microsoft.com/office/drawing/2014/main" id="{805C6B73-EA6A-5B1C-D93C-F542EC7F7760}"/>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ep 56">
                <a:extLst>
                  <a:ext uri="{FF2B5EF4-FFF2-40B4-BE49-F238E27FC236}">
                    <a16:creationId xmlns:a16="http://schemas.microsoft.com/office/drawing/2014/main" id="{03BEC79B-F4AD-8E53-E8AC-A3FF0F816BA8}"/>
                  </a:ext>
                </a:extLst>
              </p:cNvPr>
              <p:cNvGrpSpPr/>
              <p:nvPr/>
            </p:nvGrpSpPr>
            <p:grpSpPr>
              <a:xfrm>
                <a:off x="9874503" y="3314115"/>
                <a:ext cx="289120" cy="408944"/>
                <a:chOff x="9760278" y="4368978"/>
                <a:chExt cx="289120" cy="408944"/>
              </a:xfrm>
            </p:grpSpPr>
            <p:sp>
              <p:nvSpPr>
                <p:cNvPr id="58" name="Rechthoek: afgeronde hoeken 57">
                  <a:extLst>
                    <a:ext uri="{FF2B5EF4-FFF2-40B4-BE49-F238E27FC236}">
                      <a16:creationId xmlns:a16="http://schemas.microsoft.com/office/drawing/2014/main" id="{D1EBE9A0-0096-E5F5-AD2F-9AE916CB84BA}"/>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hthoek: afgeronde hoeken 58">
                  <a:extLst>
                    <a:ext uri="{FF2B5EF4-FFF2-40B4-BE49-F238E27FC236}">
                      <a16:creationId xmlns:a16="http://schemas.microsoft.com/office/drawing/2014/main" id="{00E2A900-F044-76FF-CCAC-A8C249D11906}"/>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al 59">
                  <a:extLst>
                    <a:ext uri="{FF2B5EF4-FFF2-40B4-BE49-F238E27FC236}">
                      <a16:creationId xmlns:a16="http://schemas.microsoft.com/office/drawing/2014/main" id="{5F61AEF3-EBE9-5AE1-7426-FCD60A201A80}"/>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4" name="Groep 63">
              <a:extLst>
                <a:ext uri="{FF2B5EF4-FFF2-40B4-BE49-F238E27FC236}">
                  <a16:creationId xmlns:a16="http://schemas.microsoft.com/office/drawing/2014/main" id="{E9A49E38-FB2E-03D8-90B8-D4331960D094}"/>
                </a:ext>
              </a:extLst>
            </p:cNvPr>
            <p:cNvGrpSpPr/>
            <p:nvPr/>
          </p:nvGrpSpPr>
          <p:grpSpPr>
            <a:xfrm rot="3588343">
              <a:off x="8349920" y="2800690"/>
              <a:ext cx="346059" cy="436823"/>
              <a:chOff x="9845079" y="3286236"/>
              <a:chExt cx="346059" cy="436823"/>
            </a:xfrm>
          </p:grpSpPr>
          <p:grpSp>
            <p:nvGrpSpPr>
              <p:cNvPr id="65" name="Groep 64">
                <a:extLst>
                  <a:ext uri="{FF2B5EF4-FFF2-40B4-BE49-F238E27FC236}">
                    <a16:creationId xmlns:a16="http://schemas.microsoft.com/office/drawing/2014/main" id="{DA122085-A520-3274-9390-B40A976877C7}"/>
                  </a:ext>
                </a:extLst>
              </p:cNvPr>
              <p:cNvGrpSpPr/>
              <p:nvPr/>
            </p:nvGrpSpPr>
            <p:grpSpPr>
              <a:xfrm>
                <a:off x="9845079" y="3286236"/>
                <a:ext cx="346059" cy="381714"/>
                <a:chOff x="9845079" y="3286236"/>
                <a:chExt cx="346059" cy="381714"/>
              </a:xfrm>
            </p:grpSpPr>
            <p:sp>
              <p:nvSpPr>
                <p:cNvPr id="70" name="Rechthoek: afgeronde hoeken 69">
                  <a:extLst>
                    <a:ext uri="{FF2B5EF4-FFF2-40B4-BE49-F238E27FC236}">
                      <a16:creationId xmlns:a16="http://schemas.microsoft.com/office/drawing/2014/main" id="{6683086D-66B9-1696-24F0-77A439881864}"/>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Blokboog 70">
                  <a:extLst>
                    <a:ext uri="{FF2B5EF4-FFF2-40B4-BE49-F238E27FC236}">
                      <a16:creationId xmlns:a16="http://schemas.microsoft.com/office/drawing/2014/main" id="{C22E8051-4765-EE5E-54B5-932BF71652C0}"/>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ep 65">
                <a:extLst>
                  <a:ext uri="{FF2B5EF4-FFF2-40B4-BE49-F238E27FC236}">
                    <a16:creationId xmlns:a16="http://schemas.microsoft.com/office/drawing/2014/main" id="{13DA825F-C9E8-E705-F229-F0F34E3D2BE9}"/>
                  </a:ext>
                </a:extLst>
              </p:cNvPr>
              <p:cNvGrpSpPr/>
              <p:nvPr/>
            </p:nvGrpSpPr>
            <p:grpSpPr>
              <a:xfrm>
                <a:off x="9874503" y="3314115"/>
                <a:ext cx="289120" cy="408944"/>
                <a:chOff x="9760278" y="4368978"/>
                <a:chExt cx="289120" cy="408944"/>
              </a:xfrm>
            </p:grpSpPr>
            <p:sp>
              <p:nvSpPr>
                <p:cNvPr id="67" name="Rechthoek: afgeronde hoeken 66">
                  <a:extLst>
                    <a:ext uri="{FF2B5EF4-FFF2-40B4-BE49-F238E27FC236}">
                      <a16:creationId xmlns:a16="http://schemas.microsoft.com/office/drawing/2014/main" id="{772CA4DC-99F0-3B2B-7701-362ADFC1B7C7}"/>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hthoek: afgeronde hoeken 67">
                  <a:extLst>
                    <a:ext uri="{FF2B5EF4-FFF2-40B4-BE49-F238E27FC236}">
                      <a16:creationId xmlns:a16="http://schemas.microsoft.com/office/drawing/2014/main" id="{8E6E0DE0-0991-A2D3-48F5-7C60A4F51E6F}"/>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al 68">
                  <a:extLst>
                    <a:ext uri="{FF2B5EF4-FFF2-40B4-BE49-F238E27FC236}">
                      <a16:creationId xmlns:a16="http://schemas.microsoft.com/office/drawing/2014/main" id="{74876293-4210-009A-FA33-F8D85FDC377E}"/>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2" name="Groep 71">
              <a:extLst>
                <a:ext uri="{FF2B5EF4-FFF2-40B4-BE49-F238E27FC236}">
                  <a16:creationId xmlns:a16="http://schemas.microsoft.com/office/drawing/2014/main" id="{C0A7F7DD-C35C-C4C3-4E0B-DCB0CECB4AA9}"/>
                </a:ext>
              </a:extLst>
            </p:cNvPr>
            <p:cNvGrpSpPr/>
            <p:nvPr/>
          </p:nvGrpSpPr>
          <p:grpSpPr>
            <a:xfrm rot="1338236">
              <a:off x="7173746" y="2110146"/>
              <a:ext cx="346059" cy="436823"/>
              <a:chOff x="9845079" y="3286236"/>
              <a:chExt cx="346059" cy="436823"/>
            </a:xfrm>
          </p:grpSpPr>
          <p:grpSp>
            <p:nvGrpSpPr>
              <p:cNvPr id="73" name="Groep 72">
                <a:extLst>
                  <a:ext uri="{FF2B5EF4-FFF2-40B4-BE49-F238E27FC236}">
                    <a16:creationId xmlns:a16="http://schemas.microsoft.com/office/drawing/2014/main" id="{3F40BFE7-7225-69E3-6358-4776F893EA89}"/>
                  </a:ext>
                </a:extLst>
              </p:cNvPr>
              <p:cNvGrpSpPr/>
              <p:nvPr/>
            </p:nvGrpSpPr>
            <p:grpSpPr>
              <a:xfrm>
                <a:off x="9845079" y="3286236"/>
                <a:ext cx="346059" cy="381714"/>
                <a:chOff x="9845079" y="3286236"/>
                <a:chExt cx="346059" cy="381714"/>
              </a:xfrm>
            </p:grpSpPr>
            <p:sp>
              <p:nvSpPr>
                <p:cNvPr id="78" name="Rechthoek: afgeronde hoeken 77">
                  <a:extLst>
                    <a:ext uri="{FF2B5EF4-FFF2-40B4-BE49-F238E27FC236}">
                      <a16:creationId xmlns:a16="http://schemas.microsoft.com/office/drawing/2014/main" id="{7EB50CE6-D25A-DFD3-47AE-87CE7362C192}"/>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Blokboog 78">
                  <a:extLst>
                    <a:ext uri="{FF2B5EF4-FFF2-40B4-BE49-F238E27FC236}">
                      <a16:creationId xmlns:a16="http://schemas.microsoft.com/office/drawing/2014/main" id="{28DB5CE1-EB73-208B-F8BA-6FB504880293}"/>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4" name="Groep 73">
                <a:extLst>
                  <a:ext uri="{FF2B5EF4-FFF2-40B4-BE49-F238E27FC236}">
                    <a16:creationId xmlns:a16="http://schemas.microsoft.com/office/drawing/2014/main" id="{D91940DD-B14F-185E-CD4A-E372E966EED6}"/>
                  </a:ext>
                </a:extLst>
              </p:cNvPr>
              <p:cNvGrpSpPr/>
              <p:nvPr/>
            </p:nvGrpSpPr>
            <p:grpSpPr>
              <a:xfrm>
                <a:off x="9874503" y="3314115"/>
                <a:ext cx="289120" cy="408944"/>
                <a:chOff x="9760278" y="4368978"/>
                <a:chExt cx="289120" cy="408944"/>
              </a:xfrm>
            </p:grpSpPr>
            <p:sp>
              <p:nvSpPr>
                <p:cNvPr id="75" name="Rechthoek: afgeronde hoeken 74">
                  <a:extLst>
                    <a:ext uri="{FF2B5EF4-FFF2-40B4-BE49-F238E27FC236}">
                      <a16:creationId xmlns:a16="http://schemas.microsoft.com/office/drawing/2014/main" id="{5D8785C2-9B2A-08B7-FF47-0124ED9FFEAF}"/>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hthoek: afgeronde hoeken 75">
                  <a:extLst>
                    <a:ext uri="{FF2B5EF4-FFF2-40B4-BE49-F238E27FC236}">
                      <a16:creationId xmlns:a16="http://schemas.microsoft.com/office/drawing/2014/main" id="{4276B728-7CF4-3482-A7AF-51E8B9687AB5}"/>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al 76">
                  <a:extLst>
                    <a:ext uri="{FF2B5EF4-FFF2-40B4-BE49-F238E27FC236}">
                      <a16:creationId xmlns:a16="http://schemas.microsoft.com/office/drawing/2014/main" id="{B0EA96A7-7370-B2F7-5AC1-4C3184515C1D}"/>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0" name="Groep 79">
              <a:extLst>
                <a:ext uri="{FF2B5EF4-FFF2-40B4-BE49-F238E27FC236}">
                  <a16:creationId xmlns:a16="http://schemas.microsoft.com/office/drawing/2014/main" id="{AFD8294C-3321-1BF6-215E-60AFF3866D40}"/>
                </a:ext>
              </a:extLst>
            </p:cNvPr>
            <p:cNvGrpSpPr/>
            <p:nvPr/>
          </p:nvGrpSpPr>
          <p:grpSpPr>
            <a:xfrm>
              <a:off x="6468339" y="1970333"/>
              <a:ext cx="346059" cy="436823"/>
              <a:chOff x="9845079" y="3286236"/>
              <a:chExt cx="346059" cy="436823"/>
            </a:xfrm>
          </p:grpSpPr>
          <p:grpSp>
            <p:nvGrpSpPr>
              <p:cNvPr id="81" name="Groep 80">
                <a:extLst>
                  <a:ext uri="{FF2B5EF4-FFF2-40B4-BE49-F238E27FC236}">
                    <a16:creationId xmlns:a16="http://schemas.microsoft.com/office/drawing/2014/main" id="{4928AB66-5D34-37A8-52A8-346EEE0B7C65}"/>
                  </a:ext>
                </a:extLst>
              </p:cNvPr>
              <p:cNvGrpSpPr/>
              <p:nvPr/>
            </p:nvGrpSpPr>
            <p:grpSpPr>
              <a:xfrm>
                <a:off x="9845079" y="3286236"/>
                <a:ext cx="346059" cy="381714"/>
                <a:chOff x="9845079" y="3286236"/>
                <a:chExt cx="346059" cy="381714"/>
              </a:xfrm>
            </p:grpSpPr>
            <p:sp>
              <p:nvSpPr>
                <p:cNvPr id="86" name="Rechthoek: afgeronde hoeken 85">
                  <a:extLst>
                    <a:ext uri="{FF2B5EF4-FFF2-40B4-BE49-F238E27FC236}">
                      <a16:creationId xmlns:a16="http://schemas.microsoft.com/office/drawing/2014/main" id="{52C3C19A-A6A9-46EF-1909-669AD81AF833}"/>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Blokboog 86">
                  <a:extLst>
                    <a:ext uri="{FF2B5EF4-FFF2-40B4-BE49-F238E27FC236}">
                      <a16:creationId xmlns:a16="http://schemas.microsoft.com/office/drawing/2014/main" id="{AC742C81-E952-430F-61B4-D01DD942CF56}"/>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ep 81">
                <a:extLst>
                  <a:ext uri="{FF2B5EF4-FFF2-40B4-BE49-F238E27FC236}">
                    <a16:creationId xmlns:a16="http://schemas.microsoft.com/office/drawing/2014/main" id="{2381913E-799F-ED57-5D2E-CCD41683B02A}"/>
                  </a:ext>
                </a:extLst>
              </p:cNvPr>
              <p:cNvGrpSpPr/>
              <p:nvPr/>
            </p:nvGrpSpPr>
            <p:grpSpPr>
              <a:xfrm>
                <a:off x="9874503" y="3314115"/>
                <a:ext cx="289120" cy="408944"/>
                <a:chOff x="9760278" y="4368978"/>
                <a:chExt cx="289120" cy="408944"/>
              </a:xfrm>
            </p:grpSpPr>
            <p:sp>
              <p:nvSpPr>
                <p:cNvPr id="83" name="Rechthoek: afgeronde hoeken 82">
                  <a:extLst>
                    <a:ext uri="{FF2B5EF4-FFF2-40B4-BE49-F238E27FC236}">
                      <a16:creationId xmlns:a16="http://schemas.microsoft.com/office/drawing/2014/main" id="{E122A0FD-2337-12C8-9C42-4020EEB852D1}"/>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hthoek: afgeronde hoeken 83">
                  <a:extLst>
                    <a:ext uri="{FF2B5EF4-FFF2-40B4-BE49-F238E27FC236}">
                      <a16:creationId xmlns:a16="http://schemas.microsoft.com/office/drawing/2014/main" id="{834370E8-929A-1453-F492-15E009FDD119}"/>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al 84">
                  <a:extLst>
                    <a:ext uri="{FF2B5EF4-FFF2-40B4-BE49-F238E27FC236}">
                      <a16:creationId xmlns:a16="http://schemas.microsoft.com/office/drawing/2014/main" id="{121FFFEE-3505-52FB-1206-168477F6877B}"/>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8" name="Groep 87">
              <a:extLst>
                <a:ext uri="{FF2B5EF4-FFF2-40B4-BE49-F238E27FC236}">
                  <a16:creationId xmlns:a16="http://schemas.microsoft.com/office/drawing/2014/main" id="{82DDE5D8-6068-7D9F-83A2-B7EE26F356C5}"/>
                </a:ext>
              </a:extLst>
            </p:cNvPr>
            <p:cNvGrpSpPr/>
            <p:nvPr/>
          </p:nvGrpSpPr>
          <p:grpSpPr>
            <a:xfrm rot="15468225">
              <a:off x="4267127" y="4694190"/>
              <a:ext cx="346059" cy="436823"/>
              <a:chOff x="9845079" y="3286236"/>
              <a:chExt cx="346059" cy="436823"/>
            </a:xfrm>
          </p:grpSpPr>
          <p:grpSp>
            <p:nvGrpSpPr>
              <p:cNvPr id="89" name="Groep 88">
                <a:extLst>
                  <a:ext uri="{FF2B5EF4-FFF2-40B4-BE49-F238E27FC236}">
                    <a16:creationId xmlns:a16="http://schemas.microsoft.com/office/drawing/2014/main" id="{AB48701D-A07F-C60B-0D9F-7712803A6D3E}"/>
                  </a:ext>
                </a:extLst>
              </p:cNvPr>
              <p:cNvGrpSpPr/>
              <p:nvPr/>
            </p:nvGrpSpPr>
            <p:grpSpPr>
              <a:xfrm>
                <a:off x="9845079" y="3286236"/>
                <a:ext cx="346059" cy="381714"/>
                <a:chOff x="9845079" y="3286236"/>
                <a:chExt cx="346059" cy="381714"/>
              </a:xfrm>
            </p:grpSpPr>
            <p:sp>
              <p:nvSpPr>
                <p:cNvPr id="94" name="Rechthoek: afgeronde hoeken 93">
                  <a:extLst>
                    <a:ext uri="{FF2B5EF4-FFF2-40B4-BE49-F238E27FC236}">
                      <a16:creationId xmlns:a16="http://schemas.microsoft.com/office/drawing/2014/main" id="{04007CB8-99EE-0F2A-B240-D74355CB3969}"/>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Blokboog 94">
                  <a:extLst>
                    <a:ext uri="{FF2B5EF4-FFF2-40B4-BE49-F238E27FC236}">
                      <a16:creationId xmlns:a16="http://schemas.microsoft.com/office/drawing/2014/main" id="{D4C0B0B5-FDBB-B3DA-6B7E-27310B5F809E}"/>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 name="Groep 89">
                <a:extLst>
                  <a:ext uri="{FF2B5EF4-FFF2-40B4-BE49-F238E27FC236}">
                    <a16:creationId xmlns:a16="http://schemas.microsoft.com/office/drawing/2014/main" id="{E19F00A8-B3AE-52EF-641A-069128B567F5}"/>
                  </a:ext>
                </a:extLst>
              </p:cNvPr>
              <p:cNvGrpSpPr/>
              <p:nvPr/>
            </p:nvGrpSpPr>
            <p:grpSpPr>
              <a:xfrm>
                <a:off x="9874503" y="3314115"/>
                <a:ext cx="289120" cy="408944"/>
                <a:chOff x="9760278" y="4368978"/>
                <a:chExt cx="289120" cy="408944"/>
              </a:xfrm>
            </p:grpSpPr>
            <p:sp>
              <p:nvSpPr>
                <p:cNvPr id="91" name="Rechthoek: afgeronde hoeken 90">
                  <a:extLst>
                    <a:ext uri="{FF2B5EF4-FFF2-40B4-BE49-F238E27FC236}">
                      <a16:creationId xmlns:a16="http://schemas.microsoft.com/office/drawing/2014/main" id="{8E7094A4-B8C6-1B0C-7189-1CAEBC44F657}"/>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hthoek: afgeronde hoeken 91">
                  <a:extLst>
                    <a:ext uri="{FF2B5EF4-FFF2-40B4-BE49-F238E27FC236}">
                      <a16:creationId xmlns:a16="http://schemas.microsoft.com/office/drawing/2014/main" id="{3B64589A-3CA2-9980-ACC5-9BAAAD8DD62A}"/>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al 92">
                  <a:extLst>
                    <a:ext uri="{FF2B5EF4-FFF2-40B4-BE49-F238E27FC236}">
                      <a16:creationId xmlns:a16="http://schemas.microsoft.com/office/drawing/2014/main" id="{61DA55BC-3613-80C0-8E85-4CC420CF195D}"/>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6" name="Groep 95">
              <a:extLst>
                <a:ext uri="{FF2B5EF4-FFF2-40B4-BE49-F238E27FC236}">
                  <a16:creationId xmlns:a16="http://schemas.microsoft.com/office/drawing/2014/main" id="{6577D7AF-6EB1-C33D-4AD4-3C2991B6D3E3}"/>
                </a:ext>
              </a:extLst>
            </p:cNvPr>
            <p:cNvGrpSpPr/>
            <p:nvPr/>
          </p:nvGrpSpPr>
          <p:grpSpPr>
            <a:xfrm rot="19163615">
              <a:off x="5050091" y="2342901"/>
              <a:ext cx="346059" cy="381714"/>
              <a:chOff x="9845079" y="3286236"/>
              <a:chExt cx="346059" cy="381714"/>
            </a:xfrm>
          </p:grpSpPr>
          <p:sp>
            <p:nvSpPr>
              <p:cNvPr id="98" name="Rechthoek: afgeronde hoeken 97">
                <a:extLst>
                  <a:ext uri="{FF2B5EF4-FFF2-40B4-BE49-F238E27FC236}">
                    <a16:creationId xmlns:a16="http://schemas.microsoft.com/office/drawing/2014/main" id="{0E6E6294-567C-79FD-3341-93231F2AEFC5}"/>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Blokboog 98">
                <a:extLst>
                  <a:ext uri="{FF2B5EF4-FFF2-40B4-BE49-F238E27FC236}">
                    <a16:creationId xmlns:a16="http://schemas.microsoft.com/office/drawing/2014/main" id="{CD267828-A18C-10E3-F764-0ADF319A0DFD}"/>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ep 99">
              <a:extLst>
                <a:ext uri="{FF2B5EF4-FFF2-40B4-BE49-F238E27FC236}">
                  <a16:creationId xmlns:a16="http://schemas.microsoft.com/office/drawing/2014/main" id="{79537065-6B56-396A-3067-7F5CCB284478}"/>
                </a:ext>
              </a:extLst>
            </p:cNvPr>
            <p:cNvGrpSpPr/>
            <p:nvPr/>
          </p:nvGrpSpPr>
          <p:grpSpPr>
            <a:xfrm rot="6737664">
              <a:off x="8550617" y="5042971"/>
              <a:ext cx="346059" cy="381714"/>
              <a:chOff x="9845079" y="3286236"/>
              <a:chExt cx="346059" cy="381714"/>
            </a:xfrm>
          </p:grpSpPr>
          <p:sp>
            <p:nvSpPr>
              <p:cNvPr id="101" name="Rechthoek: afgeronde hoeken 100">
                <a:extLst>
                  <a:ext uri="{FF2B5EF4-FFF2-40B4-BE49-F238E27FC236}">
                    <a16:creationId xmlns:a16="http://schemas.microsoft.com/office/drawing/2014/main" id="{D90F988D-6CAF-CF60-2012-61F90E1B7ACA}"/>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Blokboog 101">
                <a:extLst>
                  <a:ext uri="{FF2B5EF4-FFF2-40B4-BE49-F238E27FC236}">
                    <a16:creationId xmlns:a16="http://schemas.microsoft.com/office/drawing/2014/main" id="{1D34D319-C662-1832-7A9C-FCB3A66325CF}"/>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ep 102">
              <a:extLst>
                <a:ext uri="{FF2B5EF4-FFF2-40B4-BE49-F238E27FC236}">
                  <a16:creationId xmlns:a16="http://schemas.microsoft.com/office/drawing/2014/main" id="{FBD2DB0E-4683-15B5-4829-00AECBEB608E}"/>
                </a:ext>
              </a:extLst>
            </p:cNvPr>
            <p:cNvGrpSpPr/>
            <p:nvPr/>
          </p:nvGrpSpPr>
          <p:grpSpPr>
            <a:xfrm rot="16200000">
              <a:off x="4208903" y="3641319"/>
              <a:ext cx="346059" cy="436823"/>
              <a:chOff x="9845079" y="3286236"/>
              <a:chExt cx="346059" cy="436823"/>
            </a:xfrm>
          </p:grpSpPr>
          <p:grpSp>
            <p:nvGrpSpPr>
              <p:cNvPr id="104" name="Groep 103">
                <a:extLst>
                  <a:ext uri="{FF2B5EF4-FFF2-40B4-BE49-F238E27FC236}">
                    <a16:creationId xmlns:a16="http://schemas.microsoft.com/office/drawing/2014/main" id="{2D42742A-DAEC-FFE9-7F60-2DA2A5D6FFD5}"/>
                  </a:ext>
                </a:extLst>
              </p:cNvPr>
              <p:cNvGrpSpPr/>
              <p:nvPr/>
            </p:nvGrpSpPr>
            <p:grpSpPr>
              <a:xfrm>
                <a:off x="9845079" y="3286236"/>
                <a:ext cx="346059" cy="381714"/>
                <a:chOff x="9845079" y="3286236"/>
                <a:chExt cx="346059" cy="381714"/>
              </a:xfrm>
            </p:grpSpPr>
            <p:sp>
              <p:nvSpPr>
                <p:cNvPr id="109" name="Rechthoek: afgeronde hoeken 108">
                  <a:extLst>
                    <a:ext uri="{FF2B5EF4-FFF2-40B4-BE49-F238E27FC236}">
                      <a16:creationId xmlns:a16="http://schemas.microsoft.com/office/drawing/2014/main" id="{A915D092-B59A-3603-3247-2D30E5A27BA6}"/>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Blokboog 109">
                  <a:extLst>
                    <a:ext uri="{FF2B5EF4-FFF2-40B4-BE49-F238E27FC236}">
                      <a16:creationId xmlns:a16="http://schemas.microsoft.com/office/drawing/2014/main" id="{FBA3B281-423D-A3FA-2501-1D08E8817505}"/>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5" name="Groep 104">
                <a:extLst>
                  <a:ext uri="{FF2B5EF4-FFF2-40B4-BE49-F238E27FC236}">
                    <a16:creationId xmlns:a16="http://schemas.microsoft.com/office/drawing/2014/main" id="{08441A06-DF42-1764-9B3A-5F869B431AF3}"/>
                  </a:ext>
                </a:extLst>
              </p:cNvPr>
              <p:cNvGrpSpPr/>
              <p:nvPr/>
            </p:nvGrpSpPr>
            <p:grpSpPr>
              <a:xfrm>
                <a:off x="9874503" y="3314115"/>
                <a:ext cx="289120" cy="408944"/>
                <a:chOff x="9760278" y="4368978"/>
                <a:chExt cx="289120" cy="408944"/>
              </a:xfrm>
            </p:grpSpPr>
            <p:sp>
              <p:nvSpPr>
                <p:cNvPr id="106" name="Rechthoek: afgeronde hoeken 105">
                  <a:extLst>
                    <a:ext uri="{FF2B5EF4-FFF2-40B4-BE49-F238E27FC236}">
                      <a16:creationId xmlns:a16="http://schemas.microsoft.com/office/drawing/2014/main" id="{4EB313B7-AF57-BB07-2243-BE7264B5965C}"/>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hthoek: afgeronde hoeken 106">
                  <a:extLst>
                    <a:ext uri="{FF2B5EF4-FFF2-40B4-BE49-F238E27FC236}">
                      <a16:creationId xmlns:a16="http://schemas.microsoft.com/office/drawing/2014/main" id="{DAEC7B82-A35F-3ECE-6DC9-2ACFDA8E9061}"/>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al 107">
                  <a:extLst>
                    <a:ext uri="{FF2B5EF4-FFF2-40B4-BE49-F238E27FC236}">
                      <a16:creationId xmlns:a16="http://schemas.microsoft.com/office/drawing/2014/main" id="{5855A28D-47B4-E0B6-8E93-F786B5F6F895}"/>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1" name="Groep 110">
              <a:extLst>
                <a:ext uri="{FF2B5EF4-FFF2-40B4-BE49-F238E27FC236}">
                  <a16:creationId xmlns:a16="http://schemas.microsoft.com/office/drawing/2014/main" id="{E3C14A12-EC8F-18D4-87E0-81917E20D56A}"/>
                </a:ext>
              </a:extLst>
            </p:cNvPr>
            <p:cNvGrpSpPr/>
            <p:nvPr/>
          </p:nvGrpSpPr>
          <p:grpSpPr>
            <a:xfrm rot="18286259">
              <a:off x="4537746" y="2809419"/>
              <a:ext cx="346059" cy="436823"/>
              <a:chOff x="9845079" y="3286236"/>
              <a:chExt cx="346059" cy="436823"/>
            </a:xfrm>
          </p:grpSpPr>
          <p:grpSp>
            <p:nvGrpSpPr>
              <p:cNvPr id="112" name="Groep 111">
                <a:extLst>
                  <a:ext uri="{FF2B5EF4-FFF2-40B4-BE49-F238E27FC236}">
                    <a16:creationId xmlns:a16="http://schemas.microsoft.com/office/drawing/2014/main" id="{AFB47742-929D-1800-A058-09E0F95396CF}"/>
                  </a:ext>
                </a:extLst>
              </p:cNvPr>
              <p:cNvGrpSpPr/>
              <p:nvPr/>
            </p:nvGrpSpPr>
            <p:grpSpPr>
              <a:xfrm>
                <a:off x="9845079" y="3286236"/>
                <a:ext cx="346059" cy="381714"/>
                <a:chOff x="9845079" y="3286236"/>
                <a:chExt cx="346059" cy="381714"/>
              </a:xfrm>
            </p:grpSpPr>
            <p:sp>
              <p:nvSpPr>
                <p:cNvPr id="117" name="Rechthoek: afgeronde hoeken 116">
                  <a:extLst>
                    <a:ext uri="{FF2B5EF4-FFF2-40B4-BE49-F238E27FC236}">
                      <a16:creationId xmlns:a16="http://schemas.microsoft.com/office/drawing/2014/main" id="{34135883-2BAE-E027-3375-AAECB60748E9}"/>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Blokboog 117">
                  <a:extLst>
                    <a:ext uri="{FF2B5EF4-FFF2-40B4-BE49-F238E27FC236}">
                      <a16:creationId xmlns:a16="http://schemas.microsoft.com/office/drawing/2014/main" id="{D9051BB2-49F8-98B0-383F-CBEB379A5650}"/>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ep 112">
                <a:extLst>
                  <a:ext uri="{FF2B5EF4-FFF2-40B4-BE49-F238E27FC236}">
                    <a16:creationId xmlns:a16="http://schemas.microsoft.com/office/drawing/2014/main" id="{77992146-A312-D480-2722-6010513F84C5}"/>
                  </a:ext>
                </a:extLst>
              </p:cNvPr>
              <p:cNvGrpSpPr/>
              <p:nvPr/>
            </p:nvGrpSpPr>
            <p:grpSpPr>
              <a:xfrm>
                <a:off x="9874503" y="3314115"/>
                <a:ext cx="289120" cy="408944"/>
                <a:chOff x="9760278" y="4368978"/>
                <a:chExt cx="289120" cy="408944"/>
              </a:xfrm>
            </p:grpSpPr>
            <p:sp>
              <p:nvSpPr>
                <p:cNvPr id="114" name="Rechthoek: afgeronde hoeken 113">
                  <a:extLst>
                    <a:ext uri="{FF2B5EF4-FFF2-40B4-BE49-F238E27FC236}">
                      <a16:creationId xmlns:a16="http://schemas.microsoft.com/office/drawing/2014/main" id="{B4F73CCD-AAD9-80AA-1B63-909AAC7E1D11}"/>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hthoek: afgeronde hoeken 114">
                  <a:extLst>
                    <a:ext uri="{FF2B5EF4-FFF2-40B4-BE49-F238E27FC236}">
                      <a16:creationId xmlns:a16="http://schemas.microsoft.com/office/drawing/2014/main" id="{149A9FB5-EB7F-80C3-8D56-55CE3313FE62}"/>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al 115">
                  <a:extLst>
                    <a:ext uri="{FF2B5EF4-FFF2-40B4-BE49-F238E27FC236}">
                      <a16:creationId xmlns:a16="http://schemas.microsoft.com/office/drawing/2014/main" id="{FC096A44-4CFC-AC60-5798-732228976A81}"/>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9" name="Groep 118">
              <a:extLst>
                <a:ext uri="{FF2B5EF4-FFF2-40B4-BE49-F238E27FC236}">
                  <a16:creationId xmlns:a16="http://schemas.microsoft.com/office/drawing/2014/main" id="{91806A3F-7CA5-C4CA-2966-49ED14C97AB7}"/>
                </a:ext>
              </a:extLst>
            </p:cNvPr>
            <p:cNvGrpSpPr/>
            <p:nvPr/>
          </p:nvGrpSpPr>
          <p:grpSpPr>
            <a:xfrm rot="19794689">
              <a:off x="5612157" y="2068060"/>
              <a:ext cx="346059" cy="436823"/>
              <a:chOff x="9845079" y="3286236"/>
              <a:chExt cx="346059" cy="436823"/>
            </a:xfrm>
          </p:grpSpPr>
          <p:grpSp>
            <p:nvGrpSpPr>
              <p:cNvPr id="120" name="Groep 119">
                <a:extLst>
                  <a:ext uri="{FF2B5EF4-FFF2-40B4-BE49-F238E27FC236}">
                    <a16:creationId xmlns:a16="http://schemas.microsoft.com/office/drawing/2014/main" id="{54B66990-0037-7AAE-93D8-077ACA774E37}"/>
                  </a:ext>
                </a:extLst>
              </p:cNvPr>
              <p:cNvGrpSpPr/>
              <p:nvPr/>
            </p:nvGrpSpPr>
            <p:grpSpPr>
              <a:xfrm>
                <a:off x="9845079" y="3286236"/>
                <a:ext cx="346059" cy="381714"/>
                <a:chOff x="9845079" y="3286236"/>
                <a:chExt cx="346059" cy="381714"/>
              </a:xfrm>
            </p:grpSpPr>
            <p:sp>
              <p:nvSpPr>
                <p:cNvPr id="125" name="Rechthoek: afgeronde hoeken 124">
                  <a:extLst>
                    <a:ext uri="{FF2B5EF4-FFF2-40B4-BE49-F238E27FC236}">
                      <a16:creationId xmlns:a16="http://schemas.microsoft.com/office/drawing/2014/main" id="{29E73EBE-1B97-83A0-F5F8-4248A78309E3}"/>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Blokboog 125">
                  <a:extLst>
                    <a:ext uri="{FF2B5EF4-FFF2-40B4-BE49-F238E27FC236}">
                      <a16:creationId xmlns:a16="http://schemas.microsoft.com/office/drawing/2014/main" id="{9AFE8B00-6A25-11D2-6CF7-6EAE29827E4E}"/>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ep 120">
                <a:extLst>
                  <a:ext uri="{FF2B5EF4-FFF2-40B4-BE49-F238E27FC236}">
                    <a16:creationId xmlns:a16="http://schemas.microsoft.com/office/drawing/2014/main" id="{66DF1CD2-39AA-8645-C208-88C2508A007D}"/>
                  </a:ext>
                </a:extLst>
              </p:cNvPr>
              <p:cNvGrpSpPr/>
              <p:nvPr/>
            </p:nvGrpSpPr>
            <p:grpSpPr>
              <a:xfrm>
                <a:off x="9874503" y="3314115"/>
                <a:ext cx="289120" cy="408944"/>
                <a:chOff x="9760278" y="4368978"/>
                <a:chExt cx="289120" cy="408944"/>
              </a:xfrm>
            </p:grpSpPr>
            <p:sp>
              <p:nvSpPr>
                <p:cNvPr id="122" name="Rechthoek: afgeronde hoeken 121">
                  <a:extLst>
                    <a:ext uri="{FF2B5EF4-FFF2-40B4-BE49-F238E27FC236}">
                      <a16:creationId xmlns:a16="http://schemas.microsoft.com/office/drawing/2014/main" id="{9047E1B9-00E6-84B3-45C5-E8C91FCF076B}"/>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hthoek: afgeronde hoeken 122">
                  <a:extLst>
                    <a:ext uri="{FF2B5EF4-FFF2-40B4-BE49-F238E27FC236}">
                      <a16:creationId xmlns:a16="http://schemas.microsoft.com/office/drawing/2014/main" id="{43184DAE-A372-6DA7-7DAC-3F641FDDAC40}"/>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al 123">
                  <a:extLst>
                    <a:ext uri="{FF2B5EF4-FFF2-40B4-BE49-F238E27FC236}">
                      <a16:creationId xmlns:a16="http://schemas.microsoft.com/office/drawing/2014/main" id="{FC987A5C-6BDF-FDFB-E2E5-ECAC589434EE}"/>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3" name="Groep 142">
              <a:extLst>
                <a:ext uri="{FF2B5EF4-FFF2-40B4-BE49-F238E27FC236}">
                  <a16:creationId xmlns:a16="http://schemas.microsoft.com/office/drawing/2014/main" id="{CD0AF7F4-C941-70E4-4CA8-FE6BA88CCFBC}"/>
                </a:ext>
              </a:extLst>
            </p:cNvPr>
            <p:cNvGrpSpPr/>
            <p:nvPr/>
          </p:nvGrpSpPr>
          <p:grpSpPr>
            <a:xfrm rot="8209169">
              <a:off x="8265821" y="5474204"/>
              <a:ext cx="346059" cy="436823"/>
              <a:chOff x="9845079" y="3286236"/>
              <a:chExt cx="346059" cy="436823"/>
            </a:xfrm>
          </p:grpSpPr>
          <p:grpSp>
            <p:nvGrpSpPr>
              <p:cNvPr id="144" name="Groep 143">
                <a:extLst>
                  <a:ext uri="{FF2B5EF4-FFF2-40B4-BE49-F238E27FC236}">
                    <a16:creationId xmlns:a16="http://schemas.microsoft.com/office/drawing/2014/main" id="{93B6C925-F9D4-CBA4-6275-53D674694679}"/>
                  </a:ext>
                </a:extLst>
              </p:cNvPr>
              <p:cNvGrpSpPr/>
              <p:nvPr/>
            </p:nvGrpSpPr>
            <p:grpSpPr>
              <a:xfrm>
                <a:off x="9845079" y="3286236"/>
                <a:ext cx="346059" cy="381714"/>
                <a:chOff x="9845079" y="3286236"/>
                <a:chExt cx="346059" cy="381714"/>
              </a:xfrm>
            </p:grpSpPr>
            <p:sp>
              <p:nvSpPr>
                <p:cNvPr id="149" name="Rechthoek: afgeronde hoeken 148">
                  <a:extLst>
                    <a:ext uri="{FF2B5EF4-FFF2-40B4-BE49-F238E27FC236}">
                      <a16:creationId xmlns:a16="http://schemas.microsoft.com/office/drawing/2014/main" id="{B125B91C-5762-E351-A6A1-972E4C4D9A6D}"/>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Blokboog 149">
                  <a:extLst>
                    <a:ext uri="{FF2B5EF4-FFF2-40B4-BE49-F238E27FC236}">
                      <a16:creationId xmlns:a16="http://schemas.microsoft.com/office/drawing/2014/main" id="{72A69088-3AF9-7DF3-74E4-81537CE723F2}"/>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5" name="Groep 144">
                <a:extLst>
                  <a:ext uri="{FF2B5EF4-FFF2-40B4-BE49-F238E27FC236}">
                    <a16:creationId xmlns:a16="http://schemas.microsoft.com/office/drawing/2014/main" id="{9766AC4E-531A-42CB-E276-64500ED03594}"/>
                  </a:ext>
                </a:extLst>
              </p:cNvPr>
              <p:cNvGrpSpPr/>
              <p:nvPr/>
            </p:nvGrpSpPr>
            <p:grpSpPr>
              <a:xfrm>
                <a:off x="9874503" y="3314115"/>
                <a:ext cx="289120" cy="408944"/>
                <a:chOff x="9760278" y="4368978"/>
                <a:chExt cx="289120" cy="408944"/>
              </a:xfrm>
            </p:grpSpPr>
            <p:sp>
              <p:nvSpPr>
                <p:cNvPr id="146" name="Rechthoek: afgeronde hoeken 145">
                  <a:extLst>
                    <a:ext uri="{FF2B5EF4-FFF2-40B4-BE49-F238E27FC236}">
                      <a16:creationId xmlns:a16="http://schemas.microsoft.com/office/drawing/2014/main" id="{8A1682C7-2513-9611-8327-69AAAD7191AA}"/>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hthoek: afgeronde hoeken 146">
                  <a:extLst>
                    <a:ext uri="{FF2B5EF4-FFF2-40B4-BE49-F238E27FC236}">
                      <a16:creationId xmlns:a16="http://schemas.microsoft.com/office/drawing/2014/main" id="{3CAD7198-2F6B-DEB9-5185-B1776C36D301}"/>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al 147">
                  <a:extLst>
                    <a:ext uri="{FF2B5EF4-FFF2-40B4-BE49-F238E27FC236}">
                      <a16:creationId xmlns:a16="http://schemas.microsoft.com/office/drawing/2014/main" id="{BAED9899-E124-8B6B-65D5-76C80FAAFA41}"/>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9" name="Groep 158">
              <a:extLst>
                <a:ext uri="{FF2B5EF4-FFF2-40B4-BE49-F238E27FC236}">
                  <a16:creationId xmlns:a16="http://schemas.microsoft.com/office/drawing/2014/main" id="{D7482C25-4FDD-73B6-0B49-49523AF9FB21}"/>
                </a:ext>
              </a:extLst>
            </p:cNvPr>
            <p:cNvGrpSpPr/>
            <p:nvPr/>
          </p:nvGrpSpPr>
          <p:grpSpPr>
            <a:xfrm rot="10380223">
              <a:off x="6777799" y="6293871"/>
              <a:ext cx="346059" cy="436823"/>
              <a:chOff x="9845079" y="3286236"/>
              <a:chExt cx="346059" cy="436823"/>
            </a:xfrm>
          </p:grpSpPr>
          <p:grpSp>
            <p:nvGrpSpPr>
              <p:cNvPr id="160" name="Groep 159">
                <a:extLst>
                  <a:ext uri="{FF2B5EF4-FFF2-40B4-BE49-F238E27FC236}">
                    <a16:creationId xmlns:a16="http://schemas.microsoft.com/office/drawing/2014/main" id="{117A4EBD-8FF5-1B9B-699F-09BFE681A951}"/>
                  </a:ext>
                </a:extLst>
              </p:cNvPr>
              <p:cNvGrpSpPr/>
              <p:nvPr/>
            </p:nvGrpSpPr>
            <p:grpSpPr>
              <a:xfrm>
                <a:off x="9845079" y="3286236"/>
                <a:ext cx="346059" cy="381714"/>
                <a:chOff x="9845079" y="3286236"/>
                <a:chExt cx="346059" cy="381714"/>
              </a:xfrm>
            </p:grpSpPr>
            <p:sp>
              <p:nvSpPr>
                <p:cNvPr id="165" name="Rechthoek: afgeronde hoeken 164">
                  <a:extLst>
                    <a:ext uri="{FF2B5EF4-FFF2-40B4-BE49-F238E27FC236}">
                      <a16:creationId xmlns:a16="http://schemas.microsoft.com/office/drawing/2014/main" id="{7B4065A4-9184-E7B6-86BB-D1F2CB868E2B}"/>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Blokboog 165">
                  <a:extLst>
                    <a:ext uri="{FF2B5EF4-FFF2-40B4-BE49-F238E27FC236}">
                      <a16:creationId xmlns:a16="http://schemas.microsoft.com/office/drawing/2014/main" id="{9B165ACC-8727-F9A5-56E4-B65C4AF44A96}"/>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1" name="Groep 160">
                <a:extLst>
                  <a:ext uri="{FF2B5EF4-FFF2-40B4-BE49-F238E27FC236}">
                    <a16:creationId xmlns:a16="http://schemas.microsoft.com/office/drawing/2014/main" id="{3E94F8A4-1194-7D3A-96FD-29C72349A767}"/>
                  </a:ext>
                </a:extLst>
              </p:cNvPr>
              <p:cNvGrpSpPr/>
              <p:nvPr/>
            </p:nvGrpSpPr>
            <p:grpSpPr>
              <a:xfrm>
                <a:off x="9874503" y="3314115"/>
                <a:ext cx="289120" cy="408944"/>
                <a:chOff x="9760278" y="4368978"/>
                <a:chExt cx="289120" cy="408944"/>
              </a:xfrm>
            </p:grpSpPr>
            <p:sp>
              <p:nvSpPr>
                <p:cNvPr id="162" name="Rechthoek: afgeronde hoeken 161">
                  <a:extLst>
                    <a:ext uri="{FF2B5EF4-FFF2-40B4-BE49-F238E27FC236}">
                      <a16:creationId xmlns:a16="http://schemas.microsoft.com/office/drawing/2014/main" id="{A678CBAF-4F32-6324-E883-A3C41AC5DB33}"/>
                    </a:ext>
                  </a:extLst>
                </p:cNvPr>
                <p:cNvSpPr/>
                <p:nvPr/>
              </p:nvSpPr>
              <p:spPr>
                <a:xfrm>
                  <a:off x="976027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hthoek: afgeronde hoeken 162">
                  <a:extLst>
                    <a:ext uri="{FF2B5EF4-FFF2-40B4-BE49-F238E27FC236}">
                      <a16:creationId xmlns:a16="http://schemas.microsoft.com/office/drawing/2014/main" id="{FD3B1897-0841-414B-D49C-99EF4E6D6606}"/>
                    </a:ext>
                  </a:extLst>
                </p:cNvPr>
                <p:cNvSpPr/>
                <p:nvPr/>
              </p:nvSpPr>
              <p:spPr>
                <a:xfrm>
                  <a:off x="9904838" y="4449840"/>
                  <a:ext cx="144560"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al 163">
                  <a:extLst>
                    <a:ext uri="{FF2B5EF4-FFF2-40B4-BE49-F238E27FC236}">
                      <a16:creationId xmlns:a16="http://schemas.microsoft.com/office/drawing/2014/main" id="{4EB91341-1334-DED2-4807-FD4FECCEB067}"/>
                    </a:ext>
                  </a:extLst>
                </p:cNvPr>
                <p:cNvSpPr/>
                <p:nvPr/>
              </p:nvSpPr>
              <p:spPr>
                <a:xfrm>
                  <a:off x="9801723" y="4368978"/>
                  <a:ext cx="216385" cy="244903"/>
                </a:xfrm>
                <a:prstGeom prst="ellipse">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9" name="Groep 168">
              <a:extLst>
                <a:ext uri="{FF2B5EF4-FFF2-40B4-BE49-F238E27FC236}">
                  <a16:creationId xmlns:a16="http://schemas.microsoft.com/office/drawing/2014/main" id="{402344FC-075D-BDCF-B993-F61F16338ED6}"/>
                </a:ext>
              </a:extLst>
            </p:cNvPr>
            <p:cNvGrpSpPr/>
            <p:nvPr/>
          </p:nvGrpSpPr>
          <p:grpSpPr>
            <a:xfrm rot="5400000">
              <a:off x="8773923" y="4228451"/>
              <a:ext cx="383909" cy="321050"/>
              <a:chOff x="10658693" y="5075755"/>
              <a:chExt cx="383909" cy="321050"/>
            </a:xfrm>
            <a:solidFill>
              <a:schemeClr val="accent2">
                <a:lumMod val="75000"/>
              </a:schemeClr>
            </a:solidFill>
          </p:grpSpPr>
          <p:sp>
            <p:nvSpPr>
              <p:cNvPr id="167" name="Rechthoek: afgeronde hoeken 166">
                <a:extLst>
                  <a:ext uri="{FF2B5EF4-FFF2-40B4-BE49-F238E27FC236}">
                    <a16:creationId xmlns:a16="http://schemas.microsoft.com/office/drawing/2014/main" id="{408310D0-D056-180F-9EB8-167702EE1F72}"/>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Gelijkbenige driehoek 167">
                <a:extLst>
                  <a:ext uri="{FF2B5EF4-FFF2-40B4-BE49-F238E27FC236}">
                    <a16:creationId xmlns:a16="http://schemas.microsoft.com/office/drawing/2014/main" id="{68DF6907-3C74-C483-DD81-7260016AB63F}"/>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al 30">
                <a:extLst>
                  <a:ext uri="{FF2B5EF4-FFF2-40B4-BE49-F238E27FC236}">
                    <a16:creationId xmlns:a16="http://schemas.microsoft.com/office/drawing/2014/main" id="{525CCCAF-CF53-4D5E-0182-9EC4362BB6ED}"/>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0" name="Groep 169">
              <a:extLst>
                <a:ext uri="{FF2B5EF4-FFF2-40B4-BE49-F238E27FC236}">
                  <a16:creationId xmlns:a16="http://schemas.microsoft.com/office/drawing/2014/main" id="{000416DF-6AB3-71C6-0D58-CBEFF028B8AE}"/>
                </a:ext>
              </a:extLst>
            </p:cNvPr>
            <p:cNvGrpSpPr/>
            <p:nvPr/>
          </p:nvGrpSpPr>
          <p:grpSpPr>
            <a:xfrm rot="5400000">
              <a:off x="8760039" y="3793762"/>
              <a:ext cx="383909" cy="321050"/>
              <a:chOff x="10658693" y="5075755"/>
              <a:chExt cx="383909" cy="321050"/>
            </a:xfrm>
            <a:solidFill>
              <a:srgbClr val="00B050"/>
            </a:solidFill>
          </p:grpSpPr>
          <p:sp>
            <p:nvSpPr>
              <p:cNvPr id="171" name="Rechthoek: afgeronde hoeken 170">
                <a:extLst>
                  <a:ext uri="{FF2B5EF4-FFF2-40B4-BE49-F238E27FC236}">
                    <a16:creationId xmlns:a16="http://schemas.microsoft.com/office/drawing/2014/main" id="{0D1B3402-7D02-1FBB-2448-B8EA64F5D720}"/>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Gelijkbenige driehoek 171">
                <a:extLst>
                  <a:ext uri="{FF2B5EF4-FFF2-40B4-BE49-F238E27FC236}">
                    <a16:creationId xmlns:a16="http://schemas.microsoft.com/office/drawing/2014/main" id="{8294B447-093D-0798-6433-104E7B0E19D8}"/>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al 172">
                <a:extLst>
                  <a:ext uri="{FF2B5EF4-FFF2-40B4-BE49-F238E27FC236}">
                    <a16:creationId xmlns:a16="http://schemas.microsoft.com/office/drawing/2014/main" id="{354747EE-849F-F64B-CF65-C2E893E1AEC3}"/>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4" name="Groep 173">
              <a:extLst>
                <a:ext uri="{FF2B5EF4-FFF2-40B4-BE49-F238E27FC236}">
                  <a16:creationId xmlns:a16="http://schemas.microsoft.com/office/drawing/2014/main" id="{1492A782-6AD8-5B04-9606-3253ABBE0A0E}"/>
                </a:ext>
              </a:extLst>
            </p:cNvPr>
            <p:cNvGrpSpPr/>
            <p:nvPr/>
          </p:nvGrpSpPr>
          <p:grpSpPr>
            <a:xfrm rot="17409459">
              <a:off x="6803553" y="4433773"/>
              <a:ext cx="383909" cy="321050"/>
              <a:chOff x="10658693" y="5075755"/>
              <a:chExt cx="383909" cy="321050"/>
            </a:xfrm>
            <a:solidFill>
              <a:schemeClr val="accent4"/>
            </a:solidFill>
          </p:grpSpPr>
          <p:sp>
            <p:nvSpPr>
              <p:cNvPr id="175" name="Rechthoek: afgeronde hoeken 174">
                <a:extLst>
                  <a:ext uri="{FF2B5EF4-FFF2-40B4-BE49-F238E27FC236}">
                    <a16:creationId xmlns:a16="http://schemas.microsoft.com/office/drawing/2014/main" id="{C50F39CF-7A8A-C9A8-F8A7-8DFCB0129141}"/>
                  </a:ext>
                </a:extLst>
              </p:cNvPr>
              <p:cNvSpPr/>
              <p:nvPr/>
            </p:nvSpPr>
            <p:spPr>
              <a:xfrm>
                <a:off x="10658693" y="5103900"/>
                <a:ext cx="383909" cy="138195"/>
              </a:xfrm>
              <a:prstGeom prst="roundRect">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Gelijkbenige driehoek 175">
                <a:extLst>
                  <a:ext uri="{FF2B5EF4-FFF2-40B4-BE49-F238E27FC236}">
                    <a16:creationId xmlns:a16="http://schemas.microsoft.com/office/drawing/2014/main" id="{A2FDF18B-D61D-FC5B-3DDA-6B13D4338C2C}"/>
                  </a:ext>
                </a:extLst>
              </p:cNvPr>
              <p:cNvSpPr/>
              <p:nvPr/>
            </p:nvSpPr>
            <p:spPr>
              <a:xfrm rot="10800000">
                <a:off x="10816931" y="5239315"/>
                <a:ext cx="81390" cy="157490"/>
              </a:xfrm>
              <a:prstGeom prst="triangl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al 176">
                <a:extLst>
                  <a:ext uri="{FF2B5EF4-FFF2-40B4-BE49-F238E27FC236}">
                    <a16:creationId xmlns:a16="http://schemas.microsoft.com/office/drawing/2014/main" id="{11B14941-969D-C71D-4263-1C51A60E204B}"/>
                  </a:ext>
                </a:extLst>
              </p:cNvPr>
              <p:cNvSpPr/>
              <p:nvPr/>
            </p:nvSpPr>
            <p:spPr>
              <a:xfrm>
                <a:off x="10749434" y="5075755"/>
                <a:ext cx="216385" cy="244903"/>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8" name="Groep 177">
              <a:extLst>
                <a:ext uri="{FF2B5EF4-FFF2-40B4-BE49-F238E27FC236}">
                  <a16:creationId xmlns:a16="http://schemas.microsoft.com/office/drawing/2014/main" id="{776E371E-0A66-B8DA-8653-276D545814D3}"/>
                </a:ext>
              </a:extLst>
            </p:cNvPr>
            <p:cNvGrpSpPr/>
            <p:nvPr/>
          </p:nvGrpSpPr>
          <p:grpSpPr>
            <a:xfrm rot="4358567">
              <a:off x="7391497" y="3861065"/>
              <a:ext cx="383909" cy="321050"/>
              <a:chOff x="10658693" y="5075755"/>
              <a:chExt cx="383909" cy="321050"/>
            </a:xfrm>
            <a:solidFill>
              <a:srgbClr val="00B0F0"/>
            </a:solidFill>
          </p:grpSpPr>
          <p:sp>
            <p:nvSpPr>
              <p:cNvPr id="179" name="Rechthoek: afgeronde hoeken 178">
                <a:extLst>
                  <a:ext uri="{FF2B5EF4-FFF2-40B4-BE49-F238E27FC236}">
                    <a16:creationId xmlns:a16="http://schemas.microsoft.com/office/drawing/2014/main" id="{384729CD-2E24-F582-D65D-76A81F51729D}"/>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Gelijkbenige driehoek 179">
                <a:extLst>
                  <a:ext uri="{FF2B5EF4-FFF2-40B4-BE49-F238E27FC236}">
                    <a16:creationId xmlns:a16="http://schemas.microsoft.com/office/drawing/2014/main" id="{4C37C5C5-51AB-AC93-47A0-5DAA8898CD09}"/>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al 180">
                <a:extLst>
                  <a:ext uri="{FF2B5EF4-FFF2-40B4-BE49-F238E27FC236}">
                    <a16:creationId xmlns:a16="http://schemas.microsoft.com/office/drawing/2014/main" id="{67D559EA-F9A3-C4CF-5C06-C6A3C4352725}"/>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2" name="Groep 181">
              <a:extLst>
                <a:ext uri="{FF2B5EF4-FFF2-40B4-BE49-F238E27FC236}">
                  <a16:creationId xmlns:a16="http://schemas.microsoft.com/office/drawing/2014/main" id="{2D041AC3-347C-23C1-740B-7BFBB050CDB8}"/>
                </a:ext>
              </a:extLst>
            </p:cNvPr>
            <p:cNvGrpSpPr/>
            <p:nvPr/>
          </p:nvGrpSpPr>
          <p:grpSpPr>
            <a:xfrm rot="18091242">
              <a:off x="5807596" y="3486160"/>
              <a:ext cx="383909" cy="321050"/>
              <a:chOff x="10658693" y="5075755"/>
              <a:chExt cx="383909" cy="321050"/>
            </a:xfrm>
            <a:solidFill>
              <a:srgbClr val="00B0F0"/>
            </a:solidFill>
          </p:grpSpPr>
          <p:sp>
            <p:nvSpPr>
              <p:cNvPr id="183" name="Rechthoek: afgeronde hoeken 182">
                <a:extLst>
                  <a:ext uri="{FF2B5EF4-FFF2-40B4-BE49-F238E27FC236}">
                    <a16:creationId xmlns:a16="http://schemas.microsoft.com/office/drawing/2014/main" id="{2EC8FF25-929E-79E9-BA21-2B72B509155F}"/>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Gelijkbenige driehoek 183">
                <a:extLst>
                  <a:ext uri="{FF2B5EF4-FFF2-40B4-BE49-F238E27FC236}">
                    <a16:creationId xmlns:a16="http://schemas.microsoft.com/office/drawing/2014/main" id="{8933F4B4-D786-6AD6-1A5B-A09C55D9AF3D}"/>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al 184">
                <a:extLst>
                  <a:ext uri="{FF2B5EF4-FFF2-40B4-BE49-F238E27FC236}">
                    <a16:creationId xmlns:a16="http://schemas.microsoft.com/office/drawing/2014/main" id="{D4F67650-6EBF-EB4A-89E0-38E3961D773A}"/>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6" name="Groep 185">
              <a:extLst>
                <a:ext uri="{FF2B5EF4-FFF2-40B4-BE49-F238E27FC236}">
                  <a16:creationId xmlns:a16="http://schemas.microsoft.com/office/drawing/2014/main" id="{44B11102-8BE3-BF4E-2537-17C7095C9CA6}"/>
                </a:ext>
              </a:extLst>
            </p:cNvPr>
            <p:cNvGrpSpPr/>
            <p:nvPr/>
          </p:nvGrpSpPr>
          <p:grpSpPr>
            <a:xfrm rot="6929422">
              <a:off x="7708311" y="4499446"/>
              <a:ext cx="383909" cy="321050"/>
              <a:chOff x="10658693" y="5075755"/>
              <a:chExt cx="383909" cy="321050"/>
            </a:xfrm>
            <a:solidFill>
              <a:srgbClr val="00B0F0"/>
            </a:solidFill>
          </p:grpSpPr>
          <p:sp>
            <p:nvSpPr>
              <p:cNvPr id="187" name="Rechthoek: afgeronde hoeken 186">
                <a:extLst>
                  <a:ext uri="{FF2B5EF4-FFF2-40B4-BE49-F238E27FC236}">
                    <a16:creationId xmlns:a16="http://schemas.microsoft.com/office/drawing/2014/main" id="{4834FA3B-BB6D-4EE6-CA0B-54E4F181AD1F}"/>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Gelijkbenige driehoek 187">
                <a:extLst>
                  <a:ext uri="{FF2B5EF4-FFF2-40B4-BE49-F238E27FC236}">
                    <a16:creationId xmlns:a16="http://schemas.microsoft.com/office/drawing/2014/main" id="{F025F116-8A20-3632-0C9A-1A5B4C928EFE}"/>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al 188">
                <a:extLst>
                  <a:ext uri="{FF2B5EF4-FFF2-40B4-BE49-F238E27FC236}">
                    <a16:creationId xmlns:a16="http://schemas.microsoft.com/office/drawing/2014/main" id="{1A070E53-8902-66A5-6B93-49EF91F822A2}"/>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ep 189">
              <a:extLst>
                <a:ext uri="{FF2B5EF4-FFF2-40B4-BE49-F238E27FC236}">
                  <a16:creationId xmlns:a16="http://schemas.microsoft.com/office/drawing/2014/main" id="{DBF12D5D-6270-1474-4250-659972E215A2}"/>
                </a:ext>
              </a:extLst>
            </p:cNvPr>
            <p:cNvGrpSpPr/>
            <p:nvPr/>
          </p:nvGrpSpPr>
          <p:grpSpPr>
            <a:xfrm rot="12059494">
              <a:off x="5880958" y="5313553"/>
              <a:ext cx="383909" cy="321050"/>
              <a:chOff x="10658693" y="5075755"/>
              <a:chExt cx="383909" cy="321050"/>
            </a:xfrm>
            <a:solidFill>
              <a:srgbClr val="00B0F0"/>
            </a:solidFill>
          </p:grpSpPr>
          <p:sp>
            <p:nvSpPr>
              <p:cNvPr id="191" name="Rechthoek: afgeronde hoeken 190">
                <a:extLst>
                  <a:ext uri="{FF2B5EF4-FFF2-40B4-BE49-F238E27FC236}">
                    <a16:creationId xmlns:a16="http://schemas.microsoft.com/office/drawing/2014/main" id="{53643DA0-EA06-4FF3-27DF-33D295E74CC6}"/>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Gelijkbenige driehoek 191">
                <a:extLst>
                  <a:ext uri="{FF2B5EF4-FFF2-40B4-BE49-F238E27FC236}">
                    <a16:creationId xmlns:a16="http://schemas.microsoft.com/office/drawing/2014/main" id="{E5AFAE6C-1B58-7BFA-9853-786D25806A7A}"/>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al 192">
                <a:extLst>
                  <a:ext uri="{FF2B5EF4-FFF2-40B4-BE49-F238E27FC236}">
                    <a16:creationId xmlns:a16="http://schemas.microsoft.com/office/drawing/2014/main" id="{B6EB4577-D3D9-684B-C590-0B8704D58CF0}"/>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ep 193">
              <a:extLst>
                <a:ext uri="{FF2B5EF4-FFF2-40B4-BE49-F238E27FC236}">
                  <a16:creationId xmlns:a16="http://schemas.microsoft.com/office/drawing/2014/main" id="{FC7600B5-65D8-0A0B-3C75-095CA515516D}"/>
                </a:ext>
              </a:extLst>
            </p:cNvPr>
            <p:cNvGrpSpPr/>
            <p:nvPr/>
          </p:nvGrpSpPr>
          <p:grpSpPr>
            <a:xfrm rot="9034442">
              <a:off x="7692648" y="6095447"/>
              <a:ext cx="346059" cy="381714"/>
              <a:chOff x="9845079" y="3286236"/>
              <a:chExt cx="346059" cy="381714"/>
            </a:xfrm>
          </p:grpSpPr>
          <p:sp>
            <p:nvSpPr>
              <p:cNvPr id="195" name="Rechthoek: afgeronde hoeken 194">
                <a:extLst>
                  <a:ext uri="{FF2B5EF4-FFF2-40B4-BE49-F238E27FC236}">
                    <a16:creationId xmlns:a16="http://schemas.microsoft.com/office/drawing/2014/main" id="{2D4B5463-93D1-66B9-BBA6-E4F6DE19D88B}"/>
                  </a:ext>
                </a:extLst>
              </p:cNvPr>
              <p:cNvSpPr/>
              <p:nvPr/>
            </p:nvSpPr>
            <p:spPr>
              <a:xfrm>
                <a:off x="9845079" y="3339868"/>
                <a:ext cx="346059" cy="328082"/>
              </a:xfrm>
              <a:prstGeom prst="roundRect">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Blokboog 195">
                <a:extLst>
                  <a:ext uri="{FF2B5EF4-FFF2-40B4-BE49-F238E27FC236}">
                    <a16:creationId xmlns:a16="http://schemas.microsoft.com/office/drawing/2014/main" id="{E39892A3-CF6D-07FA-47A0-9D725180EB4B}"/>
                  </a:ext>
                </a:extLst>
              </p:cNvPr>
              <p:cNvSpPr/>
              <p:nvPr/>
            </p:nvSpPr>
            <p:spPr>
              <a:xfrm>
                <a:off x="9845079" y="3286236"/>
                <a:ext cx="346059" cy="215725"/>
              </a:xfrm>
              <a:prstGeom prst="blockArc">
                <a:avLst/>
              </a:prstGeom>
              <a:solidFill>
                <a:schemeClr val="accent4">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7" name="Groep 196">
              <a:extLst>
                <a:ext uri="{FF2B5EF4-FFF2-40B4-BE49-F238E27FC236}">
                  <a16:creationId xmlns:a16="http://schemas.microsoft.com/office/drawing/2014/main" id="{00411CD8-2CCD-B174-8F72-ACB8594ABBBC}"/>
                </a:ext>
              </a:extLst>
            </p:cNvPr>
            <p:cNvGrpSpPr/>
            <p:nvPr/>
          </p:nvGrpSpPr>
          <p:grpSpPr>
            <a:xfrm>
              <a:off x="11654935" y="2839681"/>
              <a:ext cx="383909" cy="321050"/>
              <a:chOff x="10658693" y="5075755"/>
              <a:chExt cx="383909" cy="321050"/>
            </a:xfrm>
            <a:solidFill>
              <a:schemeClr val="accent2">
                <a:lumMod val="75000"/>
              </a:schemeClr>
            </a:solidFill>
          </p:grpSpPr>
          <p:sp>
            <p:nvSpPr>
              <p:cNvPr id="198" name="Rechthoek: afgeronde hoeken 197">
                <a:extLst>
                  <a:ext uri="{FF2B5EF4-FFF2-40B4-BE49-F238E27FC236}">
                    <a16:creationId xmlns:a16="http://schemas.microsoft.com/office/drawing/2014/main" id="{4340EFE6-645A-B144-C5EC-378998D4C27E}"/>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Gelijkbenige driehoek 198">
                <a:extLst>
                  <a:ext uri="{FF2B5EF4-FFF2-40B4-BE49-F238E27FC236}">
                    <a16:creationId xmlns:a16="http://schemas.microsoft.com/office/drawing/2014/main" id="{C941E481-F99F-5A94-3102-BA67F751FDEF}"/>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al 199">
                <a:extLst>
                  <a:ext uri="{FF2B5EF4-FFF2-40B4-BE49-F238E27FC236}">
                    <a16:creationId xmlns:a16="http://schemas.microsoft.com/office/drawing/2014/main" id="{D37FCAD8-7AF4-56A5-2F5C-E23642223551}"/>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1" name="Groep 200">
              <a:extLst>
                <a:ext uri="{FF2B5EF4-FFF2-40B4-BE49-F238E27FC236}">
                  <a16:creationId xmlns:a16="http://schemas.microsoft.com/office/drawing/2014/main" id="{FF2AF7FA-37B0-199E-FA33-8291FF017781}"/>
                </a:ext>
              </a:extLst>
            </p:cNvPr>
            <p:cNvGrpSpPr/>
            <p:nvPr/>
          </p:nvGrpSpPr>
          <p:grpSpPr>
            <a:xfrm>
              <a:off x="11665065" y="3343384"/>
              <a:ext cx="383909" cy="321050"/>
              <a:chOff x="10658693" y="5075755"/>
              <a:chExt cx="383909" cy="321050"/>
            </a:xfrm>
            <a:solidFill>
              <a:srgbClr val="00B050"/>
            </a:solidFill>
          </p:grpSpPr>
          <p:sp>
            <p:nvSpPr>
              <p:cNvPr id="202" name="Rechthoek: afgeronde hoeken 201">
                <a:extLst>
                  <a:ext uri="{FF2B5EF4-FFF2-40B4-BE49-F238E27FC236}">
                    <a16:creationId xmlns:a16="http://schemas.microsoft.com/office/drawing/2014/main" id="{409B035E-EB5E-3A66-D348-8BA6ABF89107}"/>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Gelijkbenige driehoek 202">
                <a:extLst>
                  <a:ext uri="{FF2B5EF4-FFF2-40B4-BE49-F238E27FC236}">
                    <a16:creationId xmlns:a16="http://schemas.microsoft.com/office/drawing/2014/main" id="{EAC9A2FB-0E92-DE3D-DAB7-FAA437134FB8}"/>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al 203">
                <a:extLst>
                  <a:ext uri="{FF2B5EF4-FFF2-40B4-BE49-F238E27FC236}">
                    <a16:creationId xmlns:a16="http://schemas.microsoft.com/office/drawing/2014/main" id="{9D15A114-8EDF-9808-6A76-CB13E2FD0320}"/>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5" name="Tekstvak 204">
              <a:extLst>
                <a:ext uri="{FF2B5EF4-FFF2-40B4-BE49-F238E27FC236}">
                  <a16:creationId xmlns:a16="http://schemas.microsoft.com/office/drawing/2014/main" id="{3FC6E110-F08C-9893-1547-AD25CAB1DD30}"/>
                </a:ext>
              </a:extLst>
            </p:cNvPr>
            <p:cNvSpPr txBox="1"/>
            <p:nvPr/>
          </p:nvSpPr>
          <p:spPr>
            <a:xfrm>
              <a:off x="10935341" y="2828688"/>
              <a:ext cx="693274" cy="230832"/>
            </a:xfrm>
            <a:prstGeom prst="rect">
              <a:avLst/>
            </a:prstGeom>
            <a:noFill/>
          </p:spPr>
          <p:txBody>
            <a:bodyPr wrap="square" rtlCol="0">
              <a:spAutoFit/>
            </a:bodyPr>
            <a:lstStyle/>
            <a:p>
              <a:pPr algn="r">
                <a:spcAft>
                  <a:spcPts val="600"/>
                </a:spcAft>
              </a:pPr>
              <a:r>
                <a:rPr lang="en-GB" sz="900" b="1" dirty="0"/>
                <a:t>facilitator</a:t>
              </a:r>
              <a:endParaRPr lang="en-GB" sz="900" b="1" i="1" dirty="0"/>
            </a:p>
          </p:txBody>
        </p:sp>
        <p:sp>
          <p:nvSpPr>
            <p:cNvPr id="206" name="Tekstvak 205">
              <a:extLst>
                <a:ext uri="{FF2B5EF4-FFF2-40B4-BE49-F238E27FC236}">
                  <a16:creationId xmlns:a16="http://schemas.microsoft.com/office/drawing/2014/main" id="{E4A4785A-617A-FCB3-B020-A012DD62C035}"/>
                </a:ext>
              </a:extLst>
            </p:cNvPr>
            <p:cNvSpPr txBox="1"/>
            <p:nvPr/>
          </p:nvSpPr>
          <p:spPr>
            <a:xfrm>
              <a:off x="10648236" y="3278503"/>
              <a:ext cx="940046" cy="369332"/>
            </a:xfrm>
            <a:prstGeom prst="rect">
              <a:avLst/>
            </a:prstGeom>
            <a:noFill/>
          </p:spPr>
          <p:txBody>
            <a:bodyPr wrap="square" rtlCol="0">
              <a:spAutoFit/>
            </a:bodyPr>
            <a:lstStyle/>
            <a:p>
              <a:pPr algn="r"/>
              <a:r>
                <a:rPr lang="en-GB" sz="900" b="1" dirty="0"/>
                <a:t>Storyteller</a:t>
              </a:r>
            </a:p>
            <a:p>
              <a:pPr algn="r"/>
              <a:r>
                <a:rPr lang="en-GB" sz="900" i="1" dirty="0"/>
                <a:t>Brings in a case</a:t>
              </a:r>
            </a:p>
          </p:txBody>
        </p:sp>
        <p:grpSp>
          <p:nvGrpSpPr>
            <p:cNvPr id="207" name="Groep 206">
              <a:extLst>
                <a:ext uri="{FF2B5EF4-FFF2-40B4-BE49-F238E27FC236}">
                  <a16:creationId xmlns:a16="http://schemas.microsoft.com/office/drawing/2014/main" id="{886A9C9F-3DE5-5862-11A0-183F310E32C3}"/>
                </a:ext>
              </a:extLst>
            </p:cNvPr>
            <p:cNvGrpSpPr/>
            <p:nvPr/>
          </p:nvGrpSpPr>
          <p:grpSpPr>
            <a:xfrm>
              <a:off x="11672043" y="3831569"/>
              <a:ext cx="383909" cy="321050"/>
              <a:chOff x="10658693" y="5075755"/>
              <a:chExt cx="383909" cy="321050"/>
            </a:xfrm>
            <a:solidFill>
              <a:schemeClr val="accent4"/>
            </a:solidFill>
          </p:grpSpPr>
          <p:sp>
            <p:nvSpPr>
              <p:cNvPr id="208" name="Rechthoek: afgeronde hoeken 207">
                <a:extLst>
                  <a:ext uri="{FF2B5EF4-FFF2-40B4-BE49-F238E27FC236}">
                    <a16:creationId xmlns:a16="http://schemas.microsoft.com/office/drawing/2014/main" id="{84A15780-EEB9-9DC0-B137-79A44C13168C}"/>
                  </a:ext>
                </a:extLst>
              </p:cNvPr>
              <p:cNvSpPr/>
              <p:nvPr/>
            </p:nvSpPr>
            <p:spPr>
              <a:xfrm>
                <a:off x="10658693" y="5103900"/>
                <a:ext cx="383909" cy="138195"/>
              </a:xfrm>
              <a:prstGeom prst="roundRect">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Gelijkbenige driehoek 208">
                <a:extLst>
                  <a:ext uri="{FF2B5EF4-FFF2-40B4-BE49-F238E27FC236}">
                    <a16:creationId xmlns:a16="http://schemas.microsoft.com/office/drawing/2014/main" id="{869F0783-8964-C301-C832-867FD270CDC9}"/>
                  </a:ext>
                </a:extLst>
              </p:cNvPr>
              <p:cNvSpPr/>
              <p:nvPr/>
            </p:nvSpPr>
            <p:spPr>
              <a:xfrm rot="10800000">
                <a:off x="10816931" y="5239315"/>
                <a:ext cx="81390" cy="157490"/>
              </a:xfrm>
              <a:prstGeom prst="triangl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al 209">
                <a:extLst>
                  <a:ext uri="{FF2B5EF4-FFF2-40B4-BE49-F238E27FC236}">
                    <a16:creationId xmlns:a16="http://schemas.microsoft.com/office/drawing/2014/main" id="{B36F8F6B-A3AB-BEAB-BC1A-6923D71DE82F}"/>
                  </a:ext>
                </a:extLst>
              </p:cNvPr>
              <p:cNvSpPr/>
              <p:nvPr/>
            </p:nvSpPr>
            <p:spPr>
              <a:xfrm>
                <a:off x="10749434" y="5075755"/>
                <a:ext cx="216385" cy="244903"/>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1" name="Tekstvak 210">
              <a:extLst>
                <a:ext uri="{FF2B5EF4-FFF2-40B4-BE49-F238E27FC236}">
                  <a16:creationId xmlns:a16="http://schemas.microsoft.com/office/drawing/2014/main" id="{BB3EF7FD-23F2-EB89-FADB-8DDB9BDAFE38}"/>
                </a:ext>
              </a:extLst>
            </p:cNvPr>
            <p:cNvSpPr txBox="1"/>
            <p:nvPr/>
          </p:nvSpPr>
          <p:spPr>
            <a:xfrm>
              <a:off x="10512976" y="3776600"/>
              <a:ext cx="1073564" cy="369332"/>
            </a:xfrm>
            <a:prstGeom prst="rect">
              <a:avLst/>
            </a:prstGeom>
            <a:noFill/>
          </p:spPr>
          <p:txBody>
            <a:bodyPr wrap="square" rtlCol="0">
              <a:spAutoFit/>
            </a:bodyPr>
            <a:lstStyle/>
            <a:p>
              <a:pPr algn="r"/>
              <a:r>
                <a:rPr lang="en-GB" sz="900" b="1" dirty="0"/>
                <a:t>Representative</a:t>
              </a:r>
            </a:p>
            <a:p>
              <a:pPr algn="r"/>
              <a:r>
                <a:rPr lang="en-GB" sz="900" i="1" dirty="0"/>
                <a:t>of the storyteller</a:t>
              </a:r>
            </a:p>
          </p:txBody>
        </p:sp>
        <p:grpSp>
          <p:nvGrpSpPr>
            <p:cNvPr id="216" name="Groep 215">
              <a:extLst>
                <a:ext uri="{FF2B5EF4-FFF2-40B4-BE49-F238E27FC236}">
                  <a16:creationId xmlns:a16="http://schemas.microsoft.com/office/drawing/2014/main" id="{134DC0BE-9E5F-CE17-6187-48DD48007C42}"/>
                </a:ext>
              </a:extLst>
            </p:cNvPr>
            <p:cNvGrpSpPr/>
            <p:nvPr/>
          </p:nvGrpSpPr>
          <p:grpSpPr>
            <a:xfrm>
              <a:off x="11672042" y="4319754"/>
              <a:ext cx="383909" cy="321050"/>
              <a:chOff x="10658693" y="5075755"/>
              <a:chExt cx="383909" cy="321050"/>
            </a:xfrm>
            <a:solidFill>
              <a:srgbClr val="00B0F0"/>
            </a:solidFill>
          </p:grpSpPr>
          <p:sp>
            <p:nvSpPr>
              <p:cNvPr id="217" name="Rechthoek: afgeronde hoeken 216">
                <a:extLst>
                  <a:ext uri="{FF2B5EF4-FFF2-40B4-BE49-F238E27FC236}">
                    <a16:creationId xmlns:a16="http://schemas.microsoft.com/office/drawing/2014/main" id="{ECCD7A0E-A642-DBB5-0C99-CFF58B9C2609}"/>
                  </a:ext>
                </a:extLst>
              </p:cNvPr>
              <p:cNvSpPr/>
              <p:nvPr/>
            </p:nvSpPr>
            <p:spPr>
              <a:xfrm>
                <a:off x="10658693" y="5103900"/>
                <a:ext cx="383909" cy="138195"/>
              </a:xfrm>
              <a:prstGeom prst="roundRect">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Gelijkbenige driehoek 217">
                <a:extLst>
                  <a:ext uri="{FF2B5EF4-FFF2-40B4-BE49-F238E27FC236}">
                    <a16:creationId xmlns:a16="http://schemas.microsoft.com/office/drawing/2014/main" id="{3063CB76-41A9-D492-691F-97D19807BFF7}"/>
                  </a:ext>
                </a:extLst>
              </p:cNvPr>
              <p:cNvSpPr/>
              <p:nvPr/>
            </p:nvSpPr>
            <p:spPr>
              <a:xfrm rot="10800000">
                <a:off x="10816931" y="5239315"/>
                <a:ext cx="81390" cy="157490"/>
              </a:xfrm>
              <a:prstGeom prst="triangl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al 218">
                <a:extLst>
                  <a:ext uri="{FF2B5EF4-FFF2-40B4-BE49-F238E27FC236}">
                    <a16:creationId xmlns:a16="http://schemas.microsoft.com/office/drawing/2014/main" id="{DC6CA36D-D9B9-C3D5-70A5-1A03D8199855}"/>
                  </a:ext>
                </a:extLst>
              </p:cNvPr>
              <p:cNvSpPr/>
              <p:nvPr/>
            </p:nvSpPr>
            <p:spPr>
              <a:xfrm>
                <a:off x="10749434" y="5075755"/>
                <a:ext cx="216385" cy="244903"/>
              </a:xfrm>
              <a:prstGeom prst="ellipse">
                <a:avLst/>
              </a:prstGeom>
              <a:grp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8" name="Tekstvak 227">
              <a:extLst>
                <a:ext uri="{FF2B5EF4-FFF2-40B4-BE49-F238E27FC236}">
                  <a16:creationId xmlns:a16="http://schemas.microsoft.com/office/drawing/2014/main" id="{7535F9D2-7945-4F8E-4BB1-AD033E8DF401}"/>
                </a:ext>
              </a:extLst>
            </p:cNvPr>
            <p:cNvSpPr txBox="1"/>
            <p:nvPr/>
          </p:nvSpPr>
          <p:spPr>
            <a:xfrm>
              <a:off x="10644059" y="4246197"/>
              <a:ext cx="930430" cy="369332"/>
            </a:xfrm>
            <a:prstGeom prst="rect">
              <a:avLst/>
            </a:prstGeom>
            <a:noFill/>
          </p:spPr>
          <p:txBody>
            <a:bodyPr wrap="square" rtlCol="0">
              <a:spAutoFit/>
            </a:bodyPr>
            <a:lstStyle/>
            <a:p>
              <a:pPr algn="r"/>
              <a:r>
                <a:rPr lang="en-GB" sz="900" b="1" dirty="0"/>
                <a:t>Representative</a:t>
              </a:r>
            </a:p>
            <a:p>
              <a:pPr algn="r"/>
              <a:r>
                <a:rPr lang="en-GB" sz="900" i="1" dirty="0"/>
                <a:t>of a key actor</a:t>
              </a:r>
            </a:p>
          </p:txBody>
        </p:sp>
        <p:sp>
          <p:nvSpPr>
            <p:cNvPr id="230" name="Tekstvak 229">
              <a:extLst>
                <a:ext uri="{FF2B5EF4-FFF2-40B4-BE49-F238E27FC236}">
                  <a16:creationId xmlns:a16="http://schemas.microsoft.com/office/drawing/2014/main" id="{DE174690-38EF-AF12-FE63-6956F417C9CC}"/>
                </a:ext>
              </a:extLst>
            </p:cNvPr>
            <p:cNvSpPr txBox="1"/>
            <p:nvPr/>
          </p:nvSpPr>
          <p:spPr>
            <a:xfrm rot="2700000">
              <a:off x="11513033" y="4778098"/>
              <a:ext cx="595620" cy="230832"/>
            </a:xfrm>
            <a:prstGeom prst="rect">
              <a:avLst/>
            </a:prstGeom>
            <a:solidFill>
              <a:schemeClr val="bg1"/>
            </a:solidFill>
            <a:ln>
              <a:solidFill>
                <a:schemeClr val="bg1">
                  <a:lumMod val="65000"/>
                </a:schemeClr>
              </a:solidFill>
            </a:ln>
          </p:spPr>
          <p:txBody>
            <a:bodyPr wrap="square" rtlCol="0">
              <a:spAutoFit/>
            </a:bodyPr>
            <a:lstStyle/>
            <a:p>
              <a:pPr algn="ctr"/>
              <a:r>
                <a:rPr lang="en-GB" sz="900" dirty="0"/>
                <a:t>flee</a:t>
              </a:r>
            </a:p>
          </p:txBody>
        </p:sp>
        <p:sp>
          <p:nvSpPr>
            <p:cNvPr id="231" name="Tekstvak 230">
              <a:extLst>
                <a:ext uri="{FF2B5EF4-FFF2-40B4-BE49-F238E27FC236}">
                  <a16:creationId xmlns:a16="http://schemas.microsoft.com/office/drawing/2014/main" id="{882C8553-FFD2-9FBD-8B80-17B0DE87C9D6}"/>
                </a:ext>
              </a:extLst>
            </p:cNvPr>
            <p:cNvSpPr txBox="1"/>
            <p:nvPr/>
          </p:nvSpPr>
          <p:spPr>
            <a:xfrm>
              <a:off x="10656110" y="4717599"/>
              <a:ext cx="930430" cy="230832"/>
            </a:xfrm>
            <a:prstGeom prst="rect">
              <a:avLst/>
            </a:prstGeom>
            <a:noFill/>
          </p:spPr>
          <p:txBody>
            <a:bodyPr wrap="square" rtlCol="0">
              <a:spAutoFit/>
            </a:bodyPr>
            <a:lstStyle/>
            <a:p>
              <a:pPr algn="r"/>
              <a:r>
                <a:rPr lang="en-GB" sz="900" b="1" dirty="0"/>
                <a:t>Ground anchor</a:t>
              </a:r>
            </a:p>
          </p:txBody>
        </p:sp>
        <p:sp>
          <p:nvSpPr>
            <p:cNvPr id="234" name="Tekstvak 233">
              <a:extLst>
                <a:ext uri="{FF2B5EF4-FFF2-40B4-BE49-F238E27FC236}">
                  <a16:creationId xmlns:a16="http://schemas.microsoft.com/office/drawing/2014/main" id="{2A79B557-026E-8BED-B99D-C197BF16DBCC}"/>
                </a:ext>
              </a:extLst>
            </p:cNvPr>
            <p:cNvSpPr txBox="1"/>
            <p:nvPr/>
          </p:nvSpPr>
          <p:spPr>
            <a:xfrm>
              <a:off x="9210992" y="5233828"/>
              <a:ext cx="2892046" cy="1492716"/>
            </a:xfrm>
            <a:prstGeom prst="rect">
              <a:avLst/>
            </a:prstGeom>
            <a:noFill/>
          </p:spPr>
          <p:txBody>
            <a:bodyPr wrap="square" rtlCol="0">
              <a:spAutoFit/>
            </a:bodyPr>
            <a:lstStyle/>
            <a:p>
              <a:pPr>
                <a:spcAft>
                  <a:spcPts val="600"/>
                </a:spcAft>
              </a:pPr>
              <a:r>
                <a:rPr lang="en-GB" sz="900" dirty="0"/>
                <a:t>A network constellation visualises a situation as the storyteller sees it. He chooses representatives for himself and key actors in the story. He directs them to the position in the model where he things they belong. </a:t>
              </a:r>
            </a:p>
            <a:p>
              <a:pPr>
                <a:spcAft>
                  <a:spcPts val="600"/>
                </a:spcAft>
              </a:pPr>
              <a:r>
                <a:rPr lang="en-GB" sz="900" i="1" dirty="0"/>
                <a:t>These representatives will then experience what the persons they represent feel in real life. </a:t>
              </a:r>
            </a:p>
            <a:p>
              <a:pPr>
                <a:spcAft>
                  <a:spcPts val="600"/>
                </a:spcAft>
              </a:pPr>
              <a:r>
                <a:rPr lang="en-GB" sz="900" dirty="0"/>
                <a:t>This makes the constellation a powerful tool to explore tensions, as well as the effects of things the storyteller could do for improving the situation.</a:t>
              </a:r>
            </a:p>
          </p:txBody>
        </p:sp>
        <p:sp>
          <p:nvSpPr>
            <p:cNvPr id="235" name="Actieknop: Vooruit of Volgende 234">
              <a:hlinkClick r:id="rId6" highlightClick="1"/>
              <a:extLst>
                <a:ext uri="{FF2B5EF4-FFF2-40B4-BE49-F238E27FC236}">
                  <a16:creationId xmlns:a16="http://schemas.microsoft.com/office/drawing/2014/main" id="{ABDFB945-C21C-81B1-FD18-507C99E33BA1}"/>
                </a:ext>
              </a:extLst>
            </p:cNvPr>
            <p:cNvSpPr/>
            <p:nvPr/>
          </p:nvSpPr>
          <p:spPr>
            <a:xfrm>
              <a:off x="7931629" y="1484079"/>
              <a:ext cx="312821" cy="246647"/>
            </a:xfrm>
            <a:prstGeom prst="actionButtonForwardNex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kstvak 2">
              <a:extLst>
                <a:ext uri="{FF2B5EF4-FFF2-40B4-BE49-F238E27FC236}">
                  <a16:creationId xmlns:a16="http://schemas.microsoft.com/office/drawing/2014/main" id="{C40F7EAA-344C-869B-8300-18DF1DD73CC6}"/>
                </a:ext>
              </a:extLst>
            </p:cNvPr>
            <p:cNvSpPr txBox="1"/>
            <p:nvPr/>
          </p:nvSpPr>
          <p:spPr>
            <a:xfrm>
              <a:off x="234173" y="5095134"/>
              <a:ext cx="2589050" cy="1231106"/>
            </a:xfrm>
            <a:prstGeom prst="rect">
              <a:avLst/>
            </a:prstGeom>
            <a:noFill/>
          </p:spPr>
          <p:txBody>
            <a:bodyPr wrap="square" rtlCol="0">
              <a:spAutoFit/>
            </a:bodyPr>
            <a:lstStyle/>
            <a:p>
              <a:r>
                <a:rPr lang="en-GB" sz="1100" i="1" dirty="0"/>
                <a:t>Tools on the floor</a:t>
              </a:r>
            </a:p>
            <a:p>
              <a:r>
                <a:rPr lang="en-GB" sz="900" dirty="0"/>
                <a:t>A nice way to work with the tools is to visualise them on the floor, using ropes and ground anchors (key terms on A4 format). </a:t>
              </a:r>
            </a:p>
            <a:p>
              <a:r>
                <a:rPr lang="en-GB" sz="900" dirty="0"/>
                <a:t>You can stap around in it while explaining or ask participants to do so.</a:t>
              </a:r>
            </a:p>
            <a:p>
              <a:pPr algn="r"/>
              <a:r>
                <a:rPr lang="en-GB" sz="900" dirty="0">
                  <a:solidFill>
                    <a:schemeClr val="accent6">
                      <a:lumMod val="50000"/>
                    </a:schemeClr>
                  </a:solidFill>
                </a:rPr>
                <a:t>You can find them here</a:t>
              </a:r>
            </a:p>
            <a:p>
              <a:endParaRPr lang="en-GB" sz="900" dirty="0"/>
            </a:p>
          </p:txBody>
        </p:sp>
        <p:sp>
          <p:nvSpPr>
            <p:cNvPr id="8" name="Actieknop: Vooruit of Volgende 7">
              <a:hlinkClick r:id="rId7" highlightClick="1"/>
              <a:extLst>
                <a:ext uri="{FF2B5EF4-FFF2-40B4-BE49-F238E27FC236}">
                  <a16:creationId xmlns:a16="http://schemas.microsoft.com/office/drawing/2014/main" id="{C198DD75-4B0B-DC69-3B21-43692813961C}"/>
                </a:ext>
              </a:extLst>
            </p:cNvPr>
            <p:cNvSpPr/>
            <p:nvPr/>
          </p:nvSpPr>
          <p:spPr>
            <a:xfrm>
              <a:off x="2783586" y="5954465"/>
              <a:ext cx="312821" cy="246647"/>
            </a:xfrm>
            <a:prstGeom prst="actionButtonForwardNex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93069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A4A7-1E8F-605D-B31B-62FA00899F06}"/>
            </a:ext>
          </a:extLst>
        </p:cNvPr>
        <p:cNvGrpSpPr/>
        <p:nvPr/>
      </p:nvGrpSpPr>
      <p:grpSpPr>
        <a:xfrm>
          <a:off x="0" y="0"/>
          <a:ext cx="0" cy="0"/>
          <a:chOff x="0" y="0"/>
          <a:chExt cx="0" cy="0"/>
        </a:xfrm>
      </p:grpSpPr>
      <p:grpSp>
        <p:nvGrpSpPr>
          <p:cNvPr id="221" name="Groep 220">
            <a:extLst>
              <a:ext uri="{FF2B5EF4-FFF2-40B4-BE49-F238E27FC236}">
                <a16:creationId xmlns:a16="http://schemas.microsoft.com/office/drawing/2014/main" id="{64298A63-ACE1-EC7E-4BBE-4CA27DC0DE53}"/>
              </a:ext>
            </a:extLst>
          </p:cNvPr>
          <p:cNvGrpSpPr/>
          <p:nvPr/>
        </p:nvGrpSpPr>
        <p:grpSpPr>
          <a:xfrm>
            <a:off x="0" y="0"/>
            <a:ext cx="10972129" cy="6858000"/>
            <a:chOff x="0" y="0"/>
            <a:chExt cx="10972129" cy="6858000"/>
          </a:xfrm>
        </p:grpSpPr>
        <p:sp>
          <p:nvSpPr>
            <p:cNvPr id="10" name="Rechthoek 9">
              <a:extLst>
                <a:ext uri="{FF2B5EF4-FFF2-40B4-BE49-F238E27FC236}">
                  <a16:creationId xmlns:a16="http://schemas.microsoft.com/office/drawing/2014/main" id="{19F7052D-61DC-6456-FD19-ED8E93DAA470}"/>
                </a:ext>
              </a:extLst>
            </p:cNvPr>
            <p:cNvSpPr/>
            <p:nvPr/>
          </p:nvSpPr>
          <p:spPr>
            <a:xfrm>
              <a:off x="7699"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71A1FEC8-F13F-D44D-21FD-44041E70F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3A4D1B6B-8F0A-B087-0344-BF22CA52B8B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398D5C19-70B3-073A-3E61-9FD633664BA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CDCBFE62-1771-31A1-BBF3-FF110A1A1C4F}"/>
                </a:ext>
              </a:extLst>
            </p:cNvPr>
            <p:cNvSpPr txBox="1"/>
            <p:nvPr/>
          </p:nvSpPr>
          <p:spPr>
            <a:xfrm>
              <a:off x="818857" y="827102"/>
              <a:ext cx="1028230" cy="646331"/>
            </a:xfrm>
            <a:prstGeom prst="rect">
              <a:avLst/>
            </a:prstGeom>
            <a:noFill/>
          </p:spPr>
          <p:txBody>
            <a:bodyPr wrap="none" rtlCol="0">
              <a:spAutoFit/>
            </a:bodyPr>
            <a:lstStyle/>
            <a:p>
              <a:r>
                <a:rPr lang="en-US" dirty="0">
                  <a:solidFill>
                    <a:srgbClr val="C00000"/>
                  </a:solidFill>
                </a:rPr>
                <a:t>Methods</a:t>
              </a:r>
            </a:p>
            <a:p>
              <a:endParaRPr lang="en-GB" dirty="0">
                <a:solidFill>
                  <a:srgbClr val="C00000"/>
                </a:solidFill>
              </a:endParaRPr>
            </a:p>
          </p:txBody>
        </p:sp>
        <p:sp>
          <p:nvSpPr>
            <p:cNvPr id="13" name="Tekstvak 12">
              <a:extLst>
                <a:ext uri="{FF2B5EF4-FFF2-40B4-BE49-F238E27FC236}">
                  <a16:creationId xmlns:a16="http://schemas.microsoft.com/office/drawing/2014/main" id="{302BDE04-FD23-36BC-700A-9196610390C1}"/>
                </a:ext>
              </a:extLst>
            </p:cNvPr>
            <p:cNvSpPr txBox="1"/>
            <p:nvPr/>
          </p:nvSpPr>
          <p:spPr>
            <a:xfrm>
              <a:off x="185910" y="1530187"/>
              <a:ext cx="3363406" cy="2416046"/>
            </a:xfrm>
            <a:prstGeom prst="rect">
              <a:avLst/>
            </a:prstGeom>
            <a:noFill/>
          </p:spPr>
          <p:txBody>
            <a:bodyPr wrap="square" rtlCol="0">
              <a:spAutoFit/>
            </a:bodyPr>
            <a:lstStyle/>
            <a:p>
              <a:pPr>
                <a:spcAft>
                  <a:spcPts val="600"/>
                </a:spcAft>
              </a:pPr>
              <a:r>
                <a:rPr lang="en-GB" sz="1100" b="1" dirty="0">
                  <a:solidFill>
                    <a:srgbClr val="C00000"/>
                  </a:solidFill>
                </a:rPr>
                <a:t>Stimulating group discussions</a:t>
              </a:r>
            </a:p>
            <a:p>
              <a:pPr>
                <a:spcAft>
                  <a:spcPts val="600"/>
                </a:spcAft>
              </a:pPr>
              <a:r>
                <a:rPr lang="en-GB" sz="1100" dirty="0"/>
                <a:t>Methods offer step-by-step guidelines for facilitators.</a:t>
              </a:r>
            </a:p>
            <a:p>
              <a:pPr>
                <a:spcAft>
                  <a:spcPts val="600"/>
                </a:spcAft>
              </a:pPr>
              <a:r>
                <a:rPr lang="en-GB" sz="1100" dirty="0"/>
                <a:t>They differ from the network tools which focus on creative and unpredictable innovation processes. </a:t>
              </a:r>
            </a:p>
            <a:p>
              <a:pPr>
                <a:spcAft>
                  <a:spcPts val="600"/>
                </a:spcAft>
              </a:pPr>
              <a:r>
                <a:rPr lang="en-GB" sz="1100" dirty="0"/>
                <a:t>Many methods and toolboxes can be found on internet. </a:t>
              </a:r>
            </a:p>
            <a:p>
              <a:pPr>
                <a:spcAft>
                  <a:spcPts val="600"/>
                </a:spcAft>
              </a:pPr>
              <a:r>
                <a:rPr lang="en-GB" sz="1100" dirty="0"/>
                <a:t>In i2connect both network tools and methods have been applied in training and assemblies. </a:t>
              </a:r>
            </a:p>
            <a:p>
              <a:pPr>
                <a:spcAft>
                  <a:spcPts val="600"/>
                </a:spcAft>
              </a:pPr>
              <a:r>
                <a:rPr lang="en-GB" sz="1100" dirty="0"/>
                <a:t>Some methods which often have been used during such i2connect activities are mentioned here.</a:t>
              </a:r>
            </a:p>
            <a:p>
              <a:endParaRPr lang="en-GB" sz="1100" dirty="0"/>
            </a:p>
            <a:p>
              <a:endParaRPr lang="en-GB" sz="1100" dirty="0"/>
            </a:p>
          </p:txBody>
        </p:sp>
        <p:sp>
          <p:nvSpPr>
            <p:cNvPr id="25" name="Rechthoek: afgeronde hoeken 24">
              <a:extLst>
                <a:ext uri="{FF2B5EF4-FFF2-40B4-BE49-F238E27FC236}">
                  <a16:creationId xmlns:a16="http://schemas.microsoft.com/office/drawing/2014/main" id="{00874CD6-630A-A015-C3A2-59B1C7AAB06C}"/>
                </a:ext>
              </a:extLst>
            </p:cNvPr>
            <p:cNvSpPr/>
            <p:nvPr/>
          </p:nvSpPr>
          <p:spPr>
            <a:xfrm>
              <a:off x="255900" y="3737601"/>
              <a:ext cx="2414568" cy="530771"/>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Tekstvak 25">
              <a:extLst>
                <a:ext uri="{FF2B5EF4-FFF2-40B4-BE49-F238E27FC236}">
                  <a16:creationId xmlns:a16="http://schemas.microsoft.com/office/drawing/2014/main" id="{D6ED81FD-9B76-327A-7129-6FF1984C3231}"/>
                </a:ext>
              </a:extLst>
            </p:cNvPr>
            <p:cNvSpPr txBox="1"/>
            <p:nvPr/>
          </p:nvSpPr>
          <p:spPr>
            <a:xfrm>
              <a:off x="267693" y="3797343"/>
              <a:ext cx="2260414" cy="430887"/>
            </a:xfrm>
            <a:prstGeom prst="rect">
              <a:avLst/>
            </a:prstGeom>
            <a:noFill/>
          </p:spPr>
          <p:txBody>
            <a:bodyPr wrap="square" rtlCol="0">
              <a:spAutoFit/>
            </a:bodyPr>
            <a:lstStyle/>
            <a:p>
              <a:r>
                <a:rPr lang="en-GB" sz="1100" dirty="0">
                  <a:solidFill>
                    <a:srgbClr val="C00000"/>
                  </a:solidFill>
                </a:rPr>
                <a:t>Decision making</a:t>
              </a:r>
              <a:r>
                <a:rPr lang="en-GB" sz="1100" dirty="0"/>
                <a:t>: </a:t>
              </a:r>
            </a:p>
            <a:p>
              <a:r>
                <a:rPr lang="en-GB" sz="1100" dirty="0"/>
                <a:t>The Double Diamond.</a:t>
              </a:r>
            </a:p>
          </p:txBody>
        </p:sp>
        <p:cxnSp>
          <p:nvCxnSpPr>
            <p:cNvPr id="27" name="Verbindingslijn: gekromd 26">
              <a:extLst>
                <a:ext uri="{FF2B5EF4-FFF2-40B4-BE49-F238E27FC236}">
                  <a16:creationId xmlns:a16="http://schemas.microsoft.com/office/drawing/2014/main" id="{64BB1BD5-4998-E622-DE0D-949BC79A10CC}"/>
                </a:ext>
              </a:extLst>
            </p:cNvPr>
            <p:cNvCxnSpPr>
              <a:cxnSpLocks/>
              <a:stCxn id="25" idx="3"/>
            </p:cNvCxnSpPr>
            <p:nvPr/>
          </p:nvCxnSpPr>
          <p:spPr>
            <a:xfrm flipV="1">
              <a:off x="2670468" y="1203875"/>
              <a:ext cx="3891614" cy="2799112"/>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ep 28">
              <a:extLst>
                <a:ext uri="{FF2B5EF4-FFF2-40B4-BE49-F238E27FC236}">
                  <a16:creationId xmlns:a16="http://schemas.microsoft.com/office/drawing/2014/main" id="{D0825146-1251-F261-EE4E-32D76B6CAE35}"/>
                </a:ext>
              </a:extLst>
            </p:cNvPr>
            <p:cNvGrpSpPr/>
            <p:nvPr/>
          </p:nvGrpSpPr>
          <p:grpSpPr>
            <a:xfrm>
              <a:off x="6733172" y="926155"/>
              <a:ext cx="3177472" cy="644656"/>
              <a:chOff x="3594970" y="875257"/>
              <a:chExt cx="8391506" cy="1702495"/>
            </a:xfrm>
          </p:grpSpPr>
          <p:grpSp>
            <p:nvGrpSpPr>
              <p:cNvPr id="34" name="Groep 33">
                <a:extLst>
                  <a:ext uri="{FF2B5EF4-FFF2-40B4-BE49-F238E27FC236}">
                    <a16:creationId xmlns:a16="http://schemas.microsoft.com/office/drawing/2014/main" id="{5C4B4704-CD41-25F5-FE61-572575C51573}"/>
                  </a:ext>
                </a:extLst>
              </p:cNvPr>
              <p:cNvGrpSpPr/>
              <p:nvPr/>
            </p:nvGrpSpPr>
            <p:grpSpPr>
              <a:xfrm>
                <a:off x="4183693" y="875257"/>
                <a:ext cx="6883053" cy="1702495"/>
                <a:chOff x="4183693" y="1340285"/>
                <a:chExt cx="6883053" cy="1702495"/>
              </a:xfrm>
            </p:grpSpPr>
            <p:grpSp>
              <p:nvGrpSpPr>
                <p:cNvPr id="43" name="Groep 42">
                  <a:extLst>
                    <a:ext uri="{FF2B5EF4-FFF2-40B4-BE49-F238E27FC236}">
                      <a16:creationId xmlns:a16="http://schemas.microsoft.com/office/drawing/2014/main" id="{4BECE965-4D38-BA0F-F32F-D7B99D63FFC8}"/>
                    </a:ext>
                  </a:extLst>
                </p:cNvPr>
                <p:cNvGrpSpPr/>
                <p:nvPr/>
              </p:nvGrpSpPr>
              <p:grpSpPr>
                <a:xfrm>
                  <a:off x="4183693" y="1340285"/>
                  <a:ext cx="3444658" cy="1702495"/>
                  <a:chOff x="4183693" y="1340285"/>
                  <a:chExt cx="3444658" cy="1702495"/>
                </a:xfrm>
              </p:grpSpPr>
              <p:sp>
                <p:nvSpPr>
                  <p:cNvPr id="56" name="Ruit 55">
                    <a:extLst>
                      <a:ext uri="{FF2B5EF4-FFF2-40B4-BE49-F238E27FC236}">
                        <a16:creationId xmlns:a16="http://schemas.microsoft.com/office/drawing/2014/main" id="{56C97B00-27AF-2750-8929-089BAEA18DC6}"/>
                      </a:ext>
                    </a:extLst>
                  </p:cNvPr>
                  <p:cNvSpPr/>
                  <p:nvPr/>
                </p:nvSpPr>
                <p:spPr>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ep 56">
                    <a:extLst>
                      <a:ext uri="{FF2B5EF4-FFF2-40B4-BE49-F238E27FC236}">
                        <a16:creationId xmlns:a16="http://schemas.microsoft.com/office/drawing/2014/main" id="{C681DAE0-E16F-C249-9595-872BC687A504}"/>
                      </a:ext>
                    </a:extLst>
                  </p:cNvPr>
                  <p:cNvGrpSpPr/>
                  <p:nvPr/>
                </p:nvGrpSpPr>
                <p:grpSpPr>
                  <a:xfrm>
                    <a:off x="5586608" y="1340285"/>
                    <a:ext cx="638828" cy="460331"/>
                    <a:chOff x="5580345" y="2649255"/>
                    <a:chExt cx="638828" cy="263046"/>
                  </a:xfrm>
                </p:grpSpPr>
                <p:sp>
                  <p:nvSpPr>
                    <p:cNvPr id="72" name="Rechthoek 71">
                      <a:extLst>
                        <a:ext uri="{FF2B5EF4-FFF2-40B4-BE49-F238E27FC236}">
                          <a16:creationId xmlns:a16="http://schemas.microsoft.com/office/drawing/2014/main" id="{7C155E85-42DB-0C39-B040-6F3094CBA966}"/>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Vrije vorm: vorm 73">
                      <a:extLst>
                        <a:ext uri="{FF2B5EF4-FFF2-40B4-BE49-F238E27FC236}">
                          <a16:creationId xmlns:a16="http://schemas.microsoft.com/office/drawing/2014/main" id="{532A55F5-0F7C-844B-815E-5A5E559C2D4E}"/>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ep 63">
                    <a:extLst>
                      <a:ext uri="{FF2B5EF4-FFF2-40B4-BE49-F238E27FC236}">
                        <a16:creationId xmlns:a16="http://schemas.microsoft.com/office/drawing/2014/main" id="{ECE56234-1A34-05F0-DC2D-2D02A4E25D2F}"/>
                      </a:ext>
                    </a:extLst>
                  </p:cNvPr>
                  <p:cNvGrpSpPr/>
                  <p:nvPr/>
                </p:nvGrpSpPr>
                <p:grpSpPr>
                  <a:xfrm>
                    <a:off x="5574082" y="2582449"/>
                    <a:ext cx="638828" cy="460331"/>
                    <a:chOff x="5580345" y="2649255"/>
                    <a:chExt cx="638828" cy="263046"/>
                  </a:xfrm>
                </p:grpSpPr>
                <p:sp>
                  <p:nvSpPr>
                    <p:cNvPr id="69" name="Rechthoek 68">
                      <a:extLst>
                        <a:ext uri="{FF2B5EF4-FFF2-40B4-BE49-F238E27FC236}">
                          <a16:creationId xmlns:a16="http://schemas.microsoft.com/office/drawing/2014/main" id="{33F936D4-EFF1-E352-010B-2DF6BA3F08C2}"/>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Vrije vorm: vorm 70">
                      <a:extLst>
                        <a:ext uri="{FF2B5EF4-FFF2-40B4-BE49-F238E27FC236}">
                          <a16:creationId xmlns:a16="http://schemas.microsoft.com/office/drawing/2014/main" id="{696969E5-6875-A0FB-2C6E-416F042896EC}"/>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 name="Groep 43">
                  <a:extLst>
                    <a:ext uri="{FF2B5EF4-FFF2-40B4-BE49-F238E27FC236}">
                      <a16:creationId xmlns:a16="http://schemas.microsoft.com/office/drawing/2014/main" id="{F1EA3122-F3AB-CD37-A68B-2C69AE3DDAD5}"/>
                    </a:ext>
                  </a:extLst>
                </p:cNvPr>
                <p:cNvGrpSpPr/>
                <p:nvPr/>
              </p:nvGrpSpPr>
              <p:grpSpPr>
                <a:xfrm>
                  <a:off x="7622088" y="1340285"/>
                  <a:ext cx="3444658" cy="1702495"/>
                  <a:chOff x="4183693" y="1340285"/>
                  <a:chExt cx="3444658" cy="1702495"/>
                </a:xfrm>
              </p:grpSpPr>
              <p:sp>
                <p:nvSpPr>
                  <p:cNvPr id="48" name="Ruit 47">
                    <a:extLst>
                      <a:ext uri="{FF2B5EF4-FFF2-40B4-BE49-F238E27FC236}">
                        <a16:creationId xmlns:a16="http://schemas.microsoft.com/office/drawing/2014/main" id="{03871DF9-75D6-6A81-16A7-B5082A585F17}"/>
                      </a:ext>
                    </a:extLst>
                  </p:cNvPr>
                  <p:cNvSpPr/>
                  <p:nvPr/>
                </p:nvSpPr>
                <p:spPr>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ep 48">
                    <a:extLst>
                      <a:ext uri="{FF2B5EF4-FFF2-40B4-BE49-F238E27FC236}">
                        <a16:creationId xmlns:a16="http://schemas.microsoft.com/office/drawing/2014/main" id="{2D78FC70-3648-DC7F-3E81-06641A9CB5A7}"/>
                      </a:ext>
                    </a:extLst>
                  </p:cNvPr>
                  <p:cNvGrpSpPr/>
                  <p:nvPr/>
                </p:nvGrpSpPr>
                <p:grpSpPr>
                  <a:xfrm>
                    <a:off x="5586608" y="1340285"/>
                    <a:ext cx="638828" cy="460331"/>
                    <a:chOff x="5580345" y="2649255"/>
                    <a:chExt cx="638828" cy="263046"/>
                  </a:xfrm>
                </p:grpSpPr>
                <p:sp>
                  <p:nvSpPr>
                    <p:cNvPr id="54" name="Rechthoek 53">
                      <a:extLst>
                        <a:ext uri="{FF2B5EF4-FFF2-40B4-BE49-F238E27FC236}">
                          <a16:creationId xmlns:a16="http://schemas.microsoft.com/office/drawing/2014/main" id="{281F2F3C-5564-DBAC-4CA4-A92906738A7E}"/>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Vrije vorm: vorm 54">
                      <a:extLst>
                        <a:ext uri="{FF2B5EF4-FFF2-40B4-BE49-F238E27FC236}">
                          <a16:creationId xmlns:a16="http://schemas.microsoft.com/office/drawing/2014/main" id="{2736D805-043D-4292-AE51-E8B562074121}"/>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ep 49">
                    <a:extLst>
                      <a:ext uri="{FF2B5EF4-FFF2-40B4-BE49-F238E27FC236}">
                        <a16:creationId xmlns:a16="http://schemas.microsoft.com/office/drawing/2014/main" id="{A40AD533-1738-1746-DF74-BC33B3905567}"/>
                      </a:ext>
                    </a:extLst>
                  </p:cNvPr>
                  <p:cNvGrpSpPr/>
                  <p:nvPr/>
                </p:nvGrpSpPr>
                <p:grpSpPr>
                  <a:xfrm>
                    <a:off x="5574082" y="2582449"/>
                    <a:ext cx="638828" cy="460331"/>
                    <a:chOff x="5580345" y="2649255"/>
                    <a:chExt cx="638828" cy="263046"/>
                  </a:xfrm>
                </p:grpSpPr>
                <p:sp>
                  <p:nvSpPr>
                    <p:cNvPr id="51" name="Rechthoek 50">
                      <a:extLst>
                        <a:ext uri="{FF2B5EF4-FFF2-40B4-BE49-F238E27FC236}">
                          <a16:creationId xmlns:a16="http://schemas.microsoft.com/office/drawing/2014/main" id="{89B1AFCC-8F10-7F5A-CB6B-2EB2B7BCFFAC}"/>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Vrije vorm: vorm 52">
                      <a:extLst>
                        <a:ext uri="{FF2B5EF4-FFF2-40B4-BE49-F238E27FC236}">
                          <a16:creationId xmlns:a16="http://schemas.microsoft.com/office/drawing/2014/main" id="{D8930320-BA80-0D9C-EAFE-2905311FB933}"/>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pic>
            <p:nvPicPr>
              <p:cNvPr id="35" name="Afbeelding 34">
                <a:extLst>
                  <a:ext uri="{FF2B5EF4-FFF2-40B4-BE49-F238E27FC236}">
                    <a16:creationId xmlns:a16="http://schemas.microsoft.com/office/drawing/2014/main" id="{69E6F700-909F-D56D-1CD3-BA09A0E700F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94970" y="1350877"/>
                <a:ext cx="541228" cy="684654"/>
              </a:xfrm>
              <a:prstGeom prst="rect">
                <a:avLst/>
              </a:prstGeom>
            </p:spPr>
          </p:pic>
          <p:pic>
            <p:nvPicPr>
              <p:cNvPr id="41" name="Afbeelding 40">
                <a:extLst>
                  <a:ext uri="{FF2B5EF4-FFF2-40B4-BE49-F238E27FC236}">
                    <a16:creationId xmlns:a16="http://schemas.microsoft.com/office/drawing/2014/main" id="{CCB6FED0-EAB2-8543-6EB7-FD5B98E88C8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47755" y="1335588"/>
                <a:ext cx="567455" cy="547678"/>
              </a:xfrm>
              <a:prstGeom prst="rect">
                <a:avLst/>
              </a:prstGeom>
            </p:spPr>
          </p:pic>
          <p:pic>
            <p:nvPicPr>
              <p:cNvPr id="42" name="Afbeelding 41" descr="... /_tLPpH-a_EEE/SuT4qJx4OKI/AAAAAAAAFqY/9ZmuVN1WUmA/s320/light-bulb.jpg">
                <a:extLst>
                  <a:ext uri="{FF2B5EF4-FFF2-40B4-BE49-F238E27FC236}">
                    <a16:creationId xmlns:a16="http://schemas.microsoft.com/office/drawing/2014/main" id="{6112174F-4C89-DD5C-D2CA-DB74E45166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9272" y="1247906"/>
                <a:ext cx="907204" cy="1038226"/>
              </a:xfrm>
              <a:prstGeom prst="rect">
                <a:avLst/>
              </a:prstGeom>
            </p:spPr>
          </p:pic>
        </p:grpSp>
        <p:sp>
          <p:nvSpPr>
            <p:cNvPr id="89" name="Rechthoek: afgeronde hoeken 88">
              <a:extLst>
                <a:ext uri="{FF2B5EF4-FFF2-40B4-BE49-F238E27FC236}">
                  <a16:creationId xmlns:a16="http://schemas.microsoft.com/office/drawing/2014/main" id="{C4A0C2A5-2B64-85BA-D223-EE6F56B24DAD}"/>
                </a:ext>
              </a:extLst>
            </p:cNvPr>
            <p:cNvSpPr/>
            <p:nvPr/>
          </p:nvSpPr>
          <p:spPr>
            <a:xfrm>
              <a:off x="255900" y="4352419"/>
              <a:ext cx="2414568" cy="530771"/>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0" name="Tekstvak 89">
              <a:extLst>
                <a:ext uri="{FF2B5EF4-FFF2-40B4-BE49-F238E27FC236}">
                  <a16:creationId xmlns:a16="http://schemas.microsoft.com/office/drawing/2014/main" id="{C7E56BC8-5D44-952D-AD46-B1088E4A8169}"/>
                </a:ext>
              </a:extLst>
            </p:cNvPr>
            <p:cNvSpPr txBox="1"/>
            <p:nvPr/>
          </p:nvSpPr>
          <p:spPr>
            <a:xfrm>
              <a:off x="263471" y="4351976"/>
              <a:ext cx="2260414" cy="430887"/>
            </a:xfrm>
            <a:prstGeom prst="rect">
              <a:avLst/>
            </a:prstGeom>
            <a:noFill/>
          </p:spPr>
          <p:txBody>
            <a:bodyPr wrap="square" rtlCol="0">
              <a:spAutoFit/>
            </a:bodyPr>
            <a:lstStyle/>
            <a:p>
              <a:r>
                <a:rPr lang="en-GB" sz="1100" dirty="0">
                  <a:solidFill>
                    <a:srgbClr val="C00000"/>
                  </a:solidFill>
                </a:rPr>
                <a:t>Dialogue</a:t>
              </a:r>
              <a:r>
                <a:rPr lang="en-GB" sz="1100" dirty="0"/>
                <a:t>: </a:t>
              </a:r>
            </a:p>
            <a:p>
              <a:r>
                <a:rPr lang="en-GB" sz="1100" dirty="0"/>
                <a:t>The Fishbowl.</a:t>
              </a:r>
            </a:p>
          </p:txBody>
        </p:sp>
        <p:cxnSp>
          <p:nvCxnSpPr>
            <p:cNvPr id="91" name="Verbindingslijn: gekromd 90">
              <a:extLst>
                <a:ext uri="{FF2B5EF4-FFF2-40B4-BE49-F238E27FC236}">
                  <a16:creationId xmlns:a16="http://schemas.microsoft.com/office/drawing/2014/main" id="{3AB05E5C-98A8-AF27-9CBA-0D254D0F3C66}"/>
                </a:ext>
              </a:extLst>
            </p:cNvPr>
            <p:cNvCxnSpPr>
              <a:cxnSpLocks/>
              <a:stCxn id="89" idx="3"/>
              <a:endCxn id="94" idx="2"/>
            </p:cNvCxnSpPr>
            <p:nvPr/>
          </p:nvCxnSpPr>
          <p:spPr>
            <a:xfrm flipV="1">
              <a:off x="2670468" y="3009900"/>
              <a:ext cx="4931502" cy="1607905"/>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grpSp>
          <p:nvGrpSpPr>
            <p:cNvPr id="93" name="Groep 92">
              <a:extLst>
                <a:ext uri="{FF2B5EF4-FFF2-40B4-BE49-F238E27FC236}">
                  <a16:creationId xmlns:a16="http://schemas.microsoft.com/office/drawing/2014/main" id="{8CDC5004-1C86-4B1D-F5EC-147D641E843D}"/>
                </a:ext>
              </a:extLst>
            </p:cNvPr>
            <p:cNvGrpSpPr/>
            <p:nvPr/>
          </p:nvGrpSpPr>
          <p:grpSpPr>
            <a:xfrm>
              <a:off x="7601970" y="2206435"/>
              <a:ext cx="1439876" cy="1606929"/>
              <a:chOff x="4639167" y="267396"/>
              <a:chExt cx="3210898" cy="3583423"/>
            </a:xfrm>
          </p:grpSpPr>
          <p:sp>
            <p:nvSpPr>
              <p:cNvPr id="94" name="Ovaal 93">
                <a:extLst>
                  <a:ext uri="{FF2B5EF4-FFF2-40B4-BE49-F238E27FC236}">
                    <a16:creationId xmlns:a16="http://schemas.microsoft.com/office/drawing/2014/main" id="{A2AC63FB-CA8F-36C7-8E26-E5DC27266744}"/>
                  </a:ext>
                </a:extLst>
              </p:cNvPr>
              <p:cNvSpPr/>
              <p:nvPr/>
            </p:nvSpPr>
            <p:spPr>
              <a:xfrm>
                <a:off x="4639167" y="267396"/>
                <a:ext cx="3210898" cy="3583423"/>
              </a:xfrm>
              <a:prstGeom prst="ellipse">
                <a:avLst/>
              </a:prstGeom>
              <a:solidFill>
                <a:schemeClr val="accent4">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5" name="Groep 94">
                <a:extLst>
                  <a:ext uri="{FF2B5EF4-FFF2-40B4-BE49-F238E27FC236}">
                    <a16:creationId xmlns:a16="http://schemas.microsoft.com/office/drawing/2014/main" id="{385D4050-BE17-958B-168C-214D20F0D0CD}"/>
                  </a:ext>
                </a:extLst>
              </p:cNvPr>
              <p:cNvGrpSpPr/>
              <p:nvPr/>
            </p:nvGrpSpPr>
            <p:grpSpPr>
              <a:xfrm rot="4164824">
                <a:off x="7282264" y="1136827"/>
                <a:ext cx="346059" cy="381714"/>
                <a:chOff x="7880684" y="3230479"/>
                <a:chExt cx="463216" cy="510942"/>
              </a:xfrm>
            </p:grpSpPr>
            <p:sp>
              <p:nvSpPr>
                <p:cNvPr id="154" name="Rechthoek: afgeronde hoeken 153">
                  <a:extLst>
                    <a:ext uri="{FF2B5EF4-FFF2-40B4-BE49-F238E27FC236}">
                      <a16:creationId xmlns:a16="http://schemas.microsoft.com/office/drawing/2014/main" id="{20E48C3C-16C1-93D4-4E1E-05B4611549D8}"/>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Blokboog 154">
                  <a:extLst>
                    <a:ext uri="{FF2B5EF4-FFF2-40B4-BE49-F238E27FC236}">
                      <a16:creationId xmlns:a16="http://schemas.microsoft.com/office/drawing/2014/main" id="{7E8A2E85-9328-B755-735B-A167FA0DCB8D}"/>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ep 95">
                <a:extLst>
                  <a:ext uri="{FF2B5EF4-FFF2-40B4-BE49-F238E27FC236}">
                    <a16:creationId xmlns:a16="http://schemas.microsoft.com/office/drawing/2014/main" id="{6095E213-5AF5-BDE4-94CB-6D5CADC22D4D}"/>
                  </a:ext>
                </a:extLst>
              </p:cNvPr>
              <p:cNvGrpSpPr/>
              <p:nvPr/>
            </p:nvGrpSpPr>
            <p:grpSpPr>
              <a:xfrm rot="2858205">
                <a:off x="7017748" y="770071"/>
                <a:ext cx="346059" cy="381714"/>
                <a:chOff x="7880684" y="3230479"/>
                <a:chExt cx="463216" cy="510942"/>
              </a:xfrm>
            </p:grpSpPr>
            <p:sp>
              <p:nvSpPr>
                <p:cNvPr id="152" name="Rechthoek: afgeronde hoeken 151">
                  <a:extLst>
                    <a:ext uri="{FF2B5EF4-FFF2-40B4-BE49-F238E27FC236}">
                      <a16:creationId xmlns:a16="http://schemas.microsoft.com/office/drawing/2014/main" id="{88865BA4-8053-C708-DDFD-2C1C65F0DB72}"/>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Blokboog 152">
                  <a:extLst>
                    <a:ext uri="{FF2B5EF4-FFF2-40B4-BE49-F238E27FC236}">
                      <a16:creationId xmlns:a16="http://schemas.microsoft.com/office/drawing/2014/main" id="{2A7B8973-280B-CDB6-38FB-1A37CF57C920}"/>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ep 96">
                <a:extLst>
                  <a:ext uri="{FF2B5EF4-FFF2-40B4-BE49-F238E27FC236}">
                    <a16:creationId xmlns:a16="http://schemas.microsoft.com/office/drawing/2014/main" id="{C526DF7C-0AC1-BA03-EFB1-DEBBE2F09BF9}"/>
                  </a:ext>
                </a:extLst>
              </p:cNvPr>
              <p:cNvGrpSpPr/>
              <p:nvPr/>
            </p:nvGrpSpPr>
            <p:grpSpPr>
              <a:xfrm rot="1718094">
                <a:off x="6584946" y="481296"/>
                <a:ext cx="346059" cy="381714"/>
                <a:chOff x="7880684" y="3230479"/>
                <a:chExt cx="463216" cy="510942"/>
              </a:xfrm>
            </p:grpSpPr>
            <p:sp>
              <p:nvSpPr>
                <p:cNvPr id="150" name="Rechthoek: afgeronde hoeken 149">
                  <a:extLst>
                    <a:ext uri="{FF2B5EF4-FFF2-40B4-BE49-F238E27FC236}">
                      <a16:creationId xmlns:a16="http://schemas.microsoft.com/office/drawing/2014/main" id="{581853B9-0302-FEC8-710A-F663828E0779}"/>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Blokboog 150">
                  <a:extLst>
                    <a:ext uri="{FF2B5EF4-FFF2-40B4-BE49-F238E27FC236}">
                      <a16:creationId xmlns:a16="http://schemas.microsoft.com/office/drawing/2014/main" id="{24E3E0B3-1795-223D-8060-6469909A9414}"/>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ep 97">
                <a:extLst>
                  <a:ext uri="{FF2B5EF4-FFF2-40B4-BE49-F238E27FC236}">
                    <a16:creationId xmlns:a16="http://schemas.microsoft.com/office/drawing/2014/main" id="{D8FB37EA-47A7-E649-D554-F64F217C3056}"/>
                  </a:ext>
                </a:extLst>
              </p:cNvPr>
              <p:cNvGrpSpPr/>
              <p:nvPr/>
            </p:nvGrpSpPr>
            <p:grpSpPr>
              <a:xfrm rot="19646536">
                <a:off x="5444527" y="592437"/>
                <a:ext cx="346059" cy="381714"/>
                <a:chOff x="7880684" y="3230479"/>
                <a:chExt cx="463216" cy="510942"/>
              </a:xfrm>
            </p:grpSpPr>
            <p:sp>
              <p:nvSpPr>
                <p:cNvPr id="148" name="Rechthoek: afgeronde hoeken 147">
                  <a:extLst>
                    <a:ext uri="{FF2B5EF4-FFF2-40B4-BE49-F238E27FC236}">
                      <a16:creationId xmlns:a16="http://schemas.microsoft.com/office/drawing/2014/main" id="{E584F593-18DC-E312-03D9-D9A885ECCB46}"/>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Blokboog 148">
                  <a:extLst>
                    <a:ext uri="{FF2B5EF4-FFF2-40B4-BE49-F238E27FC236}">
                      <a16:creationId xmlns:a16="http://schemas.microsoft.com/office/drawing/2014/main" id="{C313FC4D-E076-07AB-B8AD-05E61DCC32FE}"/>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ep 98">
                <a:extLst>
                  <a:ext uri="{FF2B5EF4-FFF2-40B4-BE49-F238E27FC236}">
                    <a16:creationId xmlns:a16="http://schemas.microsoft.com/office/drawing/2014/main" id="{2D2693B6-B3E2-7E85-E39F-3C88E20B257B}"/>
                  </a:ext>
                </a:extLst>
              </p:cNvPr>
              <p:cNvGrpSpPr/>
              <p:nvPr/>
            </p:nvGrpSpPr>
            <p:grpSpPr>
              <a:xfrm rot="18237347">
                <a:off x="5005836" y="958504"/>
                <a:ext cx="346059" cy="381714"/>
                <a:chOff x="7880684" y="3230479"/>
                <a:chExt cx="463216" cy="510942"/>
              </a:xfrm>
            </p:grpSpPr>
            <p:sp>
              <p:nvSpPr>
                <p:cNvPr id="146" name="Rechthoek: afgeronde hoeken 145">
                  <a:extLst>
                    <a:ext uri="{FF2B5EF4-FFF2-40B4-BE49-F238E27FC236}">
                      <a16:creationId xmlns:a16="http://schemas.microsoft.com/office/drawing/2014/main" id="{0182AACE-15EB-615E-A35B-52CF48914975}"/>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Blokboog 146">
                  <a:extLst>
                    <a:ext uri="{FF2B5EF4-FFF2-40B4-BE49-F238E27FC236}">
                      <a16:creationId xmlns:a16="http://schemas.microsoft.com/office/drawing/2014/main" id="{5EFE2D30-776A-CB07-BD1C-680D45BA3981}"/>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ep 99">
                <a:extLst>
                  <a:ext uri="{FF2B5EF4-FFF2-40B4-BE49-F238E27FC236}">
                    <a16:creationId xmlns:a16="http://schemas.microsoft.com/office/drawing/2014/main" id="{8C922B3A-C749-BD4D-9003-E443128E27BC}"/>
                  </a:ext>
                </a:extLst>
              </p:cNvPr>
              <p:cNvGrpSpPr/>
              <p:nvPr/>
            </p:nvGrpSpPr>
            <p:grpSpPr>
              <a:xfrm rot="12797181">
                <a:off x="5244837" y="3088908"/>
                <a:ext cx="346059" cy="381714"/>
                <a:chOff x="7880684" y="3230479"/>
                <a:chExt cx="463216" cy="510942"/>
              </a:xfrm>
            </p:grpSpPr>
            <p:sp>
              <p:nvSpPr>
                <p:cNvPr id="144" name="Rechthoek: afgeronde hoeken 143">
                  <a:extLst>
                    <a:ext uri="{FF2B5EF4-FFF2-40B4-BE49-F238E27FC236}">
                      <a16:creationId xmlns:a16="http://schemas.microsoft.com/office/drawing/2014/main" id="{D053F694-6B49-C4AA-B570-FEEC7C5188A4}"/>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Blokboog 144">
                  <a:extLst>
                    <a:ext uri="{FF2B5EF4-FFF2-40B4-BE49-F238E27FC236}">
                      <a16:creationId xmlns:a16="http://schemas.microsoft.com/office/drawing/2014/main" id="{AFA52E2F-2673-DA66-8D21-11A04F93C887}"/>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ep 100">
                <a:extLst>
                  <a:ext uri="{FF2B5EF4-FFF2-40B4-BE49-F238E27FC236}">
                    <a16:creationId xmlns:a16="http://schemas.microsoft.com/office/drawing/2014/main" id="{EFC2EE98-2B25-A787-4C1A-B4E2EA649BF5}"/>
                  </a:ext>
                </a:extLst>
              </p:cNvPr>
              <p:cNvGrpSpPr/>
              <p:nvPr/>
            </p:nvGrpSpPr>
            <p:grpSpPr>
              <a:xfrm rot="14127439">
                <a:off x="4900011" y="2627699"/>
                <a:ext cx="346059" cy="381714"/>
                <a:chOff x="7880684" y="3230479"/>
                <a:chExt cx="463216" cy="510942"/>
              </a:xfrm>
            </p:grpSpPr>
            <p:sp>
              <p:nvSpPr>
                <p:cNvPr id="142" name="Rechthoek: afgeronde hoeken 141">
                  <a:extLst>
                    <a:ext uri="{FF2B5EF4-FFF2-40B4-BE49-F238E27FC236}">
                      <a16:creationId xmlns:a16="http://schemas.microsoft.com/office/drawing/2014/main" id="{9A14C1FE-5E50-8B4A-35F1-555194696CAE}"/>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Blokboog 142">
                  <a:extLst>
                    <a:ext uri="{FF2B5EF4-FFF2-40B4-BE49-F238E27FC236}">
                      <a16:creationId xmlns:a16="http://schemas.microsoft.com/office/drawing/2014/main" id="{36DCAD5B-CFBD-59BF-3BD6-39B61D2307A3}"/>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 name="Groep 101">
                <a:extLst>
                  <a:ext uri="{FF2B5EF4-FFF2-40B4-BE49-F238E27FC236}">
                    <a16:creationId xmlns:a16="http://schemas.microsoft.com/office/drawing/2014/main" id="{4626663A-EFE8-F500-E86F-8B0BE0FB61E6}"/>
                  </a:ext>
                </a:extLst>
              </p:cNvPr>
              <p:cNvGrpSpPr/>
              <p:nvPr/>
            </p:nvGrpSpPr>
            <p:grpSpPr>
              <a:xfrm rot="16788826">
                <a:off x="4803302" y="1508703"/>
                <a:ext cx="346059" cy="381714"/>
                <a:chOff x="7880684" y="3230479"/>
                <a:chExt cx="463216" cy="510942"/>
              </a:xfrm>
            </p:grpSpPr>
            <p:sp>
              <p:nvSpPr>
                <p:cNvPr id="140" name="Rechthoek: afgeronde hoeken 139">
                  <a:extLst>
                    <a:ext uri="{FF2B5EF4-FFF2-40B4-BE49-F238E27FC236}">
                      <a16:creationId xmlns:a16="http://schemas.microsoft.com/office/drawing/2014/main" id="{93DA5876-0C77-4218-CD00-6F5C73063549}"/>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Blokboog 140">
                  <a:extLst>
                    <a:ext uri="{FF2B5EF4-FFF2-40B4-BE49-F238E27FC236}">
                      <a16:creationId xmlns:a16="http://schemas.microsoft.com/office/drawing/2014/main" id="{CB043EF7-BCFC-668A-A0F8-1790C5BAB71D}"/>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ep 102">
                <a:extLst>
                  <a:ext uri="{FF2B5EF4-FFF2-40B4-BE49-F238E27FC236}">
                    <a16:creationId xmlns:a16="http://schemas.microsoft.com/office/drawing/2014/main" id="{107056E5-6182-0027-DD4F-3EBFEAB08D5C}"/>
                  </a:ext>
                </a:extLst>
              </p:cNvPr>
              <p:cNvGrpSpPr/>
              <p:nvPr/>
            </p:nvGrpSpPr>
            <p:grpSpPr>
              <a:xfrm rot="15516666">
                <a:off x="4735747" y="2104180"/>
                <a:ext cx="346059" cy="381714"/>
                <a:chOff x="7880684" y="3230479"/>
                <a:chExt cx="463216" cy="510942"/>
              </a:xfrm>
            </p:grpSpPr>
            <p:sp>
              <p:nvSpPr>
                <p:cNvPr id="138" name="Rechthoek: afgeronde hoeken 137">
                  <a:extLst>
                    <a:ext uri="{FF2B5EF4-FFF2-40B4-BE49-F238E27FC236}">
                      <a16:creationId xmlns:a16="http://schemas.microsoft.com/office/drawing/2014/main" id="{F1703D53-27B8-8F7D-2579-AA7E1C26C273}"/>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Blokboog 138">
                  <a:extLst>
                    <a:ext uri="{FF2B5EF4-FFF2-40B4-BE49-F238E27FC236}">
                      <a16:creationId xmlns:a16="http://schemas.microsoft.com/office/drawing/2014/main" id="{6F8CE8EE-4E9D-CA9E-680C-6419FCA095AF}"/>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 name="Groep 103">
                <a:extLst>
                  <a:ext uri="{FF2B5EF4-FFF2-40B4-BE49-F238E27FC236}">
                    <a16:creationId xmlns:a16="http://schemas.microsoft.com/office/drawing/2014/main" id="{DDA89E0C-634C-0C11-D3DE-E9DD7A3B04FD}"/>
                  </a:ext>
                </a:extLst>
              </p:cNvPr>
              <p:cNvGrpSpPr/>
              <p:nvPr/>
            </p:nvGrpSpPr>
            <p:grpSpPr>
              <a:xfrm rot="11732269">
                <a:off x="5696725" y="3332353"/>
                <a:ext cx="346059" cy="381714"/>
                <a:chOff x="7880684" y="3230479"/>
                <a:chExt cx="463216" cy="510942"/>
              </a:xfrm>
            </p:grpSpPr>
            <p:sp>
              <p:nvSpPr>
                <p:cNvPr id="136" name="Rechthoek: afgeronde hoeken 135">
                  <a:extLst>
                    <a:ext uri="{FF2B5EF4-FFF2-40B4-BE49-F238E27FC236}">
                      <a16:creationId xmlns:a16="http://schemas.microsoft.com/office/drawing/2014/main" id="{21C937CD-1BDF-7514-9EB0-9BE327FFD013}"/>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Blokboog 136">
                  <a:extLst>
                    <a:ext uri="{FF2B5EF4-FFF2-40B4-BE49-F238E27FC236}">
                      <a16:creationId xmlns:a16="http://schemas.microsoft.com/office/drawing/2014/main" id="{063E974D-D068-DA69-C6F4-1B989600F0FA}"/>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5" name="Groep 104">
                <a:extLst>
                  <a:ext uri="{FF2B5EF4-FFF2-40B4-BE49-F238E27FC236}">
                    <a16:creationId xmlns:a16="http://schemas.microsoft.com/office/drawing/2014/main" id="{CCA7CAEA-5663-0216-2092-2B7A48C91994}"/>
                  </a:ext>
                </a:extLst>
              </p:cNvPr>
              <p:cNvGrpSpPr/>
              <p:nvPr/>
            </p:nvGrpSpPr>
            <p:grpSpPr>
              <a:xfrm rot="8654677">
                <a:off x="6860357" y="3097383"/>
                <a:ext cx="346059" cy="381714"/>
                <a:chOff x="7880684" y="3230479"/>
                <a:chExt cx="463216" cy="510942"/>
              </a:xfrm>
            </p:grpSpPr>
            <p:sp>
              <p:nvSpPr>
                <p:cNvPr id="134" name="Rechthoek: afgeronde hoeken 133">
                  <a:extLst>
                    <a:ext uri="{FF2B5EF4-FFF2-40B4-BE49-F238E27FC236}">
                      <a16:creationId xmlns:a16="http://schemas.microsoft.com/office/drawing/2014/main" id="{A262796F-10F2-64E9-0BEA-B40A048CD642}"/>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Blokboog 134">
                  <a:extLst>
                    <a:ext uri="{FF2B5EF4-FFF2-40B4-BE49-F238E27FC236}">
                      <a16:creationId xmlns:a16="http://schemas.microsoft.com/office/drawing/2014/main" id="{82B71068-48D1-8E0B-4D56-59488CF93559}"/>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6" name="Groep 105">
                <a:extLst>
                  <a:ext uri="{FF2B5EF4-FFF2-40B4-BE49-F238E27FC236}">
                    <a16:creationId xmlns:a16="http://schemas.microsoft.com/office/drawing/2014/main" id="{0A061FB4-E415-2EB8-414E-395658AB7EB2}"/>
                  </a:ext>
                </a:extLst>
              </p:cNvPr>
              <p:cNvGrpSpPr/>
              <p:nvPr/>
            </p:nvGrpSpPr>
            <p:grpSpPr>
              <a:xfrm rot="7811295">
                <a:off x="7230957" y="2657709"/>
                <a:ext cx="346059" cy="381714"/>
                <a:chOff x="7880684" y="3230479"/>
                <a:chExt cx="463216" cy="510942"/>
              </a:xfrm>
            </p:grpSpPr>
            <p:sp>
              <p:nvSpPr>
                <p:cNvPr id="132" name="Rechthoek: afgeronde hoeken 131">
                  <a:extLst>
                    <a:ext uri="{FF2B5EF4-FFF2-40B4-BE49-F238E27FC236}">
                      <a16:creationId xmlns:a16="http://schemas.microsoft.com/office/drawing/2014/main" id="{CAE49036-A18D-3B0B-19B9-E75A5AF0DBF8}"/>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Blokboog 132">
                  <a:extLst>
                    <a:ext uri="{FF2B5EF4-FFF2-40B4-BE49-F238E27FC236}">
                      <a16:creationId xmlns:a16="http://schemas.microsoft.com/office/drawing/2014/main" id="{B7E47727-14BB-F502-1515-37D00FEBD797}"/>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oep 106">
                <a:extLst>
                  <a:ext uri="{FF2B5EF4-FFF2-40B4-BE49-F238E27FC236}">
                    <a16:creationId xmlns:a16="http://schemas.microsoft.com/office/drawing/2014/main" id="{2C977BC8-01EC-CFD0-3057-5FD21DCEC045}"/>
                  </a:ext>
                </a:extLst>
              </p:cNvPr>
              <p:cNvGrpSpPr/>
              <p:nvPr/>
            </p:nvGrpSpPr>
            <p:grpSpPr>
              <a:xfrm rot="6020835">
                <a:off x="7419624" y="2114667"/>
                <a:ext cx="346059" cy="381714"/>
                <a:chOff x="7880684" y="3230479"/>
                <a:chExt cx="463216" cy="510942"/>
              </a:xfrm>
            </p:grpSpPr>
            <p:sp>
              <p:nvSpPr>
                <p:cNvPr id="130" name="Rechthoek: afgeronde hoeken 129">
                  <a:extLst>
                    <a:ext uri="{FF2B5EF4-FFF2-40B4-BE49-F238E27FC236}">
                      <a16:creationId xmlns:a16="http://schemas.microsoft.com/office/drawing/2014/main" id="{E54158E0-96F7-CB66-3E75-FE38F6BA6AD1}"/>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Blokboog 130">
                  <a:extLst>
                    <a:ext uri="{FF2B5EF4-FFF2-40B4-BE49-F238E27FC236}">
                      <a16:creationId xmlns:a16="http://schemas.microsoft.com/office/drawing/2014/main" id="{8BF3D3EA-7B57-A345-5E12-C566915FA33C}"/>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Groep 107">
                <a:extLst>
                  <a:ext uri="{FF2B5EF4-FFF2-40B4-BE49-F238E27FC236}">
                    <a16:creationId xmlns:a16="http://schemas.microsoft.com/office/drawing/2014/main" id="{7B7E2CF2-5FA3-5BE6-92CE-6CF4122EE7D9}"/>
                  </a:ext>
                </a:extLst>
              </p:cNvPr>
              <p:cNvGrpSpPr/>
              <p:nvPr/>
            </p:nvGrpSpPr>
            <p:grpSpPr>
              <a:xfrm rot="5041850">
                <a:off x="7405872" y="1536694"/>
                <a:ext cx="346059" cy="381714"/>
                <a:chOff x="7880684" y="3230479"/>
                <a:chExt cx="463216" cy="510942"/>
              </a:xfrm>
            </p:grpSpPr>
            <p:sp>
              <p:nvSpPr>
                <p:cNvPr id="128" name="Rechthoek: afgeronde hoeken 127">
                  <a:extLst>
                    <a:ext uri="{FF2B5EF4-FFF2-40B4-BE49-F238E27FC236}">
                      <a16:creationId xmlns:a16="http://schemas.microsoft.com/office/drawing/2014/main" id="{4D180611-DD3F-0F20-7DA1-E1074F624C79}"/>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Blokboog 128">
                  <a:extLst>
                    <a:ext uri="{FF2B5EF4-FFF2-40B4-BE49-F238E27FC236}">
                      <a16:creationId xmlns:a16="http://schemas.microsoft.com/office/drawing/2014/main" id="{AD4D515A-7CEE-4B94-0DEA-C72541458017}"/>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9" name="Groep 108">
                <a:extLst>
                  <a:ext uri="{FF2B5EF4-FFF2-40B4-BE49-F238E27FC236}">
                    <a16:creationId xmlns:a16="http://schemas.microsoft.com/office/drawing/2014/main" id="{2BD5D819-D648-4AFF-C34D-8611B8C89DF4}"/>
                  </a:ext>
                </a:extLst>
              </p:cNvPr>
              <p:cNvGrpSpPr/>
              <p:nvPr/>
            </p:nvGrpSpPr>
            <p:grpSpPr>
              <a:xfrm rot="10261960">
                <a:off x="6280948" y="3379861"/>
                <a:ext cx="346059" cy="381714"/>
                <a:chOff x="7880684" y="3230479"/>
                <a:chExt cx="463216" cy="510942"/>
              </a:xfrm>
            </p:grpSpPr>
            <p:sp>
              <p:nvSpPr>
                <p:cNvPr id="126" name="Rechthoek: afgeronde hoeken 125">
                  <a:extLst>
                    <a:ext uri="{FF2B5EF4-FFF2-40B4-BE49-F238E27FC236}">
                      <a16:creationId xmlns:a16="http://schemas.microsoft.com/office/drawing/2014/main" id="{2152C29F-8722-FC1B-FDC4-7F7BD08ED634}"/>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Blokboog 126">
                  <a:extLst>
                    <a:ext uri="{FF2B5EF4-FFF2-40B4-BE49-F238E27FC236}">
                      <a16:creationId xmlns:a16="http://schemas.microsoft.com/office/drawing/2014/main" id="{1197019D-36C8-35C3-B642-CD0BC62E968C}"/>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ep 109">
                <a:extLst>
                  <a:ext uri="{FF2B5EF4-FFF2-40B4-BE49-F238E27FC236}">
                    <a16:creationId xmlns:a16="http://schemas.microsoft.com/office/drawing/2014/main" id="{BF4EF947-4FEE-BD38-DE4E-587D1D15B313}"/>
                  </a:ext>
                </a:extLst>
              </p:cNvPr>
              <p:cNvGrpSpPr/>
              <p:nvPr/>
            </p:nvGrpSpPr>
            <p:grpSpPr>
              <a:xfrm rot="21177411">
                <a:off x="5990057" y="391083"/>
                <a:ext cx="346059" cy="381714"/>
                <a:chOff x="7880684" y="3230479"/>
                <a:chExt cx="463216" cy="510942"/>
              </a:xfrm>
            </p:grpSpPr>
            <p:sp>
              <p:nvSpPr>
                <p:cNvPr id="124" name="Rechthoek: afgeronde hoeken 123">
                  <a:extLst>
                    <a:ext uri="{FF2B5EF4-FFF2-40B4-BE49-F238E27FC236}">
                      <a16:creationId xmlns:a16="http://schemas.microsoft.com/office/drawing/2014/main" id="{46B61984-1904-4E82-932A-D0FF1CD01AF7}"/>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Blokboog 124">
                  <a:extLst>
                    <a:ext uri="{FF2B5EF4-FFF2-40B4-BE49-F238E27FC236}">
                      <a16:creationId xmlns:a16="http://schemas.microsoft.com/office/drawing/2014/main" id="{648B7380-3D89-EBA6-059C-DA0A4169C8A6}"/>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1" name="Groep 110">
                <a:extLst>
                  <a:ext uri="{FF2B5EF4-FFF2-40B4-BE49-F238E27FC236}">
                    <a16:creationId xmlns:a16="http://schemas.microsoft.com/office/drawing/2014/main" id="{D5FA3088-0ED5-094A-6670-92047E51622F}"/>
                  </a:ext>
                </a:extLst>
              </p:cNvPr>
              <p:cNvGrpSpPr/>
              <p:nvPr/>
            </p:nvGrpSpPr>
            <p:grpSpPr>
              <a:xfrm>
                <a:off x="5603220" y="1440897"/>
                <a:ext cx="1282791" cy="1251576"/>
                <a:chOff x="9514310" y="1487905"/>
                <a:chExt cx="1282791" cy="1251576"/>
              </a:xfrm>
            </p:grpSpPr>
            <p:grpSp>
              <p:nvGrpSpPr>
                <p:cNvPr id="112" name="Groep 111">
                  <a:extLst>
                    <a:ext uri="{FF2B5EF4-FFF2-40B4-BE49-F238E27FC236}">
                      <a16:creationId xmlns:a16="http://schemas.microsoft.com/office/drawing/2014/main" id="{771EEDC4-C4D5-8C01-8777-EBBAB04721E7}"/>
                    </a:ext>
                  </a:extLst>
                </p:cNvPr>
                <p:cNvGrpSpPr/>
                <p:nvPr/>
              </p:nvGrpSpPr>
              <p:grpSpPr>
                <a:xfrm>
                  <a:off x="9962147" y="1487905"/>
                  <a:ext cx="346059" cy="381714"/>
                  <a:chOff x="7880684" y="3230479"/>
                  <a:chExt cx="463216" cy="510942"/>
                </a:xfrm>
              </p:grpSpPr>
              <p:sp>
                <p:nvSpPr>
                  <p:cNvPr id="122" name="Rechthoek: afgeronde hoeken 121">
                    <a:extLst>
                      <a:ext uri="{FF2B5EF4-FFF2-40B4-BE49-F238E27FC236}">
                        <a16:creationId xmlns:a16="http://schemas.microsoft.com/office/drawing/2014/main" id="{CD3BD8F5-8AEC-3713-3EFF-17D7BF847796}"/>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Blokboog 122">
                    <a:extLst>
                      <a:ext uri="{FF2B5EF4-FFF2-40B4-BE49-F238E27FC236}">
                        <a16:creationId xmlns:a16="http://schemas.microsoft.com/office/drawing/2014/main" id="{46FE61AD-55DF-F4FB-62D4-64F45EDC18D2}"/>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ep 112">
                  <a:extLst>
                    <a:ext uri="{FF2B5EF4-FFF2-40B4-BE49-F238E27FC236}">
                      <a16:creationId xmlns:a16="http://schemas.microsoft.com/office/drawing/2014/main" id="{4DEC8AB6-837D-A91F-E334-023499F59A97}"/>
                    </a:ext>
                  </a:extLst>
                </p:cNvPr>
                <p:cNvGrpSpPr/>
                <p:nvPr/>
              </p:nvGrpSpPr>
              <p:grpSpPr>
                <a:xfrm rot="10800000">
                  <a:off x="9991375" y="2357767"/>
                  <a:ext cx="346059" cy="381714"/>
                  <a:chOff x="7880684" y="3230479"/>
                  <a:chExt cx="463216" cy="510942"/>
                </a:xfrm>
              </p:grpSpPr>
              <p:sp>
                <p:nvSpPr>
                  <p:cNvPr id="120" name="Rechthoek: afgeronde hoeken 119">
                    <a:extLst>
                      <a:ext uri="{FF2B5EF4-FFF2-40B4-BE49-F238E27FC236}">
                        <a16:creationId xmlns:a16="http://schemas.microsoft.com/office/drawing/2014/main" id="{64B8D5AE-D47F-4DAC-3073-A7E863C91C0E}"/>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Blokboog 120">
                    <a:extLst>
                      <a:ext uri="{FF2B5EF4-FFF2-40B4-BE49-F238E27FC236}">
                        <a16:creationId xmlns:a16="http://schemas.microsoft.com/office/drawing/2014/main" id="{6F124627-A3F1-F515-0EF0-06CB58C55B27}"/>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4" name="Groep 113">
                  <a:extLst>
                    <a:ext uri="{FF2B5EF4-FFF2-40B4-BE49-F238E27FC236}">
                      <a16:creationId xmlns:a16="http://schemas.microsoft.com/office/drawing/2014/main" id="{5AD37200-DE0C-E813-8775-DDAE76EB12C9}"/>
                    </a:ext>
                  </a:extLst>
                </p:cNvPr>
                <p:cNvGrpSpPr/>
                <p:nvPr/>
              </p:nvGrpSpPr>
              <p:grpSpPr>
                <a:xfrm rot="16200000">
                  <a:off x="9532137" y="1927277"/>
                  <a:ext cx="346059" cy="381714"/>
                  <a:chOff x="7880684" y="3230479"/>
                  <a:chExt cx="463216" cy="510942"/>
                </a:xfrm>
              </p:grpSpPr>
              <p:sp>
                <p:nvSpPr>
                  <p:cNvPr id="118" name="Rechthoek: afgeronde hoeken 117">
                    <a:extLst>
                      <a:ext uri="{FF2B5EF4-FFF2-40B4-BE49-F238E27FC236}">
                        <a16:creationId xmlns:a16="http://schemas.microsoft.com/office/drawing/2014/main" id="{EC01C8D4-4293-660F-5212-A391DE5F467C}"/>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Blokboog 118">
                    <a:extLst>
                      <a:ext uri="{FF2B5EF4-FFF2-40B4-BE49-F238E27FC236}">
                        <a16:creationId xmlns:a16="http://schemas.microsoft.com/office/drawing/2014/main" id="{7E613190-0CE1-7A5D-E601-99B5BA8ECB08}"/>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 name="Groep 114">
                  <a:extLst>
                    <a:ext uri="{FF2B5EF4-FFF2-40B4-BE49-F238E27FC236}">
                      <a16:creationId xmlns:a16="http://schemas.microsoft.com/office/drawing/2014/main" id="{7D5B8BFB-FCC6-44A0-2592-513BA00FB7E8}"/>
                    </a:ext>
                  </a:extLst>
                </p:cNvPr>
                <p:cNvGrpSpPr/>
                <p:nvPr/>
              </p:nvGrpSpPr>
              <p:grpSpPr>
                <a:xfrm rot="5400000">
                  <a:off x="10433214" y="1906648"/>
                  <a:ext cx="346059" cy="381714"/>
                  <a:chOff x="7880684" y="3230479"/>
                  <a:chExt cx="463216" cy="510942"/>
                </a:xfrm>
              </p:grpSpPr>
              <p:sp>
                <p:nvSpPr>
                  <p:cNvPr id="116" name="Rechthoek: afgeronde hoeken 115">
                    <a:extLst>
                      <a:ext uri="{FF2B5EF4-FFF2-40B4-BE49-F238E27FC236}">
                        <a16:creationId xmlns:a16="http://schemas.microsoft.com/office/drawing/2014/main" id="{31C32131-4A35-F0A7-B82E-9B3EF72191AE}"/>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Blokboog 116">
                    <a:extLst>
                      <a:ext uri="{FF2B5EF4-FFF2-40B4-BE49-F238E27FC236}">
                        <a16:creationId xmlns:a16="http://schemas.microsoft.com/office/drawing/2014/main" id="{64C0D371-6B4A-9055-0FE9-E42EF7C16A16}"/>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57" name="Rechthoek: afgeronde hoeken 156">
              <a:extLst>
                <a:ext uri="{FF2B5EF4-FFF2-40B4-BE49-F238E27FC236}">
                  <a16:creationId xmlns:a16="http://schemas.microsoft.com/office/drawing/2014/main" id="{57E9B147-B99C-E218-6AC1-F0887AC66A5C}"/>
                </a:ext>
              </a:extLst>
            </p:cNvPr>
            <p:cNvSpPr/>
            <p:nvPr/>
          </p:nvSpPr>
          <p:spPr>
            <a:xfrm>
              <a:off x="263471" y="4984024"/>
              <a:ext cx="2414568" cy="530771"/>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58" name="Tekstvak 157">
              <a:extLst>
                <a:ext uri="{FF2B5EF4-FFF2-40B4-BE49-F238E27FC236}">
                  <a16:creationId xmlns:a16="http://schemas.microsoft.com/office/drawing/2014/main" id="{C910342D-46C3-BD7D-716B-A80B9857F6C4}"/>
                </a:ext>
              </a:extLst>
            </p:cNvPr>
            <p:cNvSpPr txBox="1"/>
            <p:nvPr/>
          </p:nvSpPr>
          <p:spPr>
            <a:xfrm>
              <a:off x="267693" y="4993328"/>
              <a:ext cx="2260414" cy="430887"/>
            </a:xfrm>
            <a:prstGeom prst="rect">
              <a:avLst/>
            </a:prstGeom>
            <a:noFill/>
          </p:spPr>
          <p:txBody>
            <a:bodyPr wrap="square" rtlCol="0">
              <a:spAutoFit/>
            </a:bodyPr>
            <a:lstStyle/>
            <a:p>
              <a:r>
                <a:rPr lang="en-GB" sz="1100" dirty="0">
                  <a:solidFill>
                    <a:srgbClr val="C00000"/>
                  </a:solidFill>
                </a:rPr>
                <a:t>Dialogue</a:t>
              </a:r>
              <a:r>
                <a:rPr lang="en-GB" sz="1100" dirty="0"/>
                <a:t>: </a:t>
              </a:r>
            </a:p>
            <a:p>
              <a:r>
                <a:rPr lang="en-GB" sz="1100" dirty="0"/>
                <a:t>The World Cafe.</a:t>
              </a:r>
            </a:p>
          </p:txBody>
        </p:sp>
        <p:grpSp>
          <p:nvGrpSpPr>
            <p:cNvPr id="159" name="Groep 158">
              <a:extLst>
                <a:ext uri="{FF2B5EF4-FFF2-40B4-BE49-F238E27FC236}">
                  <a16:creationId xmlns:a16="http://schemas.microsoft.com/office/drawing/2014/main" id="{C1DA0DD8-4CFE-3DF8-FE62-0D76E8538E49}"/>
                </a:ext>
              </a:extLst>
            </p:cNvPr>
            <p:cNvGrpSpPr/>
            <p:nvPr/>
          </p:nvGrpSpPr>
          <p:grpSpPr>
            <a:xfrm>
              <a:off x="8502030" y="4150842"/>
              <a:ext cx="2470099" cy="1355350"/>
              <a:chOff x="4132108" y="255835"/>
              <a:chExt cx="3831500" cy="2102354"/>
            </a:xfrm>
          </p:grpSpPr>
          <p:sp>
            <p:nvSpPr>
              <p:cNvPr id="160" name="Rechthoek: afgeronde hoeken 159">
                <a:extLst>
                  <a:ext uri="{FF2B5EF4-FFF2-40B4-BE49-F238E27FC236}">
                    <a16:creationId xmlns:a16="http://schemas.microsoft.com/office/drawing/2014/main" id="{2496C263-F77D-8259-B114-634776592690}"/>
                  </a:ext>
                </a:extLst>
              </p:cNvPr>
              <p:cNvSpPr/>
              <p:nvPr/>
            </p:nvSpPr>
            <p:spPr>
              <a:xfrm>
                <a:off x="4132108" y="255835"/>
                <a:ext cx="3831500" cy="2102354"/>
              </a:xfrm>
              <a:prstGeom prst="roundRect">
                <a:avLst>
                  <a:gd name="adj" fmla="val 10086"/>
                </a:avLst>
              </a:prstGeom>
              <a:solidFill>
                <a:schemeClr val="accent4">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hthoek: afgeronde hoeken 160">
                <a:extLst>
                  <a:ext uri="{FF2B5EF4-FFF2-40B4-BE49-F238E27FC236}">
                    <a16:creationId xmlns:a16="http://schemas.microsoft.com/office/drawing/2014/main" id="{4578CAB1-D084-E063-4C9A-41797B42015E}"/>
                  </a:ext>
                </a:extLst>
              </p:cNvPr>
              <p:cNvSpPr/>
              <p:nvPr/>
            </p:nvSpPr>
            <p:spPr>
              <a:xfrm rot="10800000">
                <a:off x="4647114" y="514095"/>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hthoek: afgeronde hoeken 161">
                <a:extLst>
                  <a:ext uri="{FF2B5EF4-FFF2-40B4-BE49-F238E27FC236}">
                    <a16:creationId xmlns:a16="http://schemas.microsoft.com/office/drawing/2014/main" id="{7021314C-6016-2BE3-BE5C-5F2963BADDA8}"/>
                  </a:ext>
                </a:extLst>
              </p:cNvPr>
              <p:cNvSpPr/>
              <p:nvPr/>
            </p:nvSpPr>
            <p:spPr>
              <a:xfrm rot="10800000">
                <a:off x="4647114" y="1567123"/>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hthoek: afgeronde hoeken 162">
                <a:extLst>
                  <a:ext uri="{FF2B5EF4-FFF2-40B4-BE49-F238E27FC236}">
                    <a16:creationId xmlns:a16="http://schemas.microsoft.com/office/drawing/2014/main" id="{897B40C1-68F7-F606-AAC2-420DB02A11D0}"/>
                  </a:ext>
                </a:extLst>
              </p:cNvPr>
              <p:cNvSpPr/>
              <p:nvPr/>
            </p:nvSpPr>
            <p:spPr>
              <a:xfrm rot="10800000">
                <a:off x="6727553" y="1571560"/>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hthoek: afgeronde hoeken 163">
                <a:extLst>
                  <a:ext uri="{FF2B5EF4-FFF2-40B4-BE49-F238E27FC236}">
                    <a16:creationId xmlns:a16="http://schemas.microsoft.com/office/drawing/2014/main" id="{C58D930D-40FB-FD4C-F4F7-42EBDC04ECCB}"/>
                  </a:ext>
                </a:extLst>
              </p:cNvPr>
              <p:cNvSpPr/>
              <p:nvPr/>
            </p:nvSpPr>
            <p:spPr>
              <a:xfrm rot="10800000">
                <a:off x="6727552" y="534075"/>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al 164">
                <a:extLst>
                  <a:ext uri="{FF2B5EF4-FFF2-40B4-BE49-F238E27FC236}">
                    <a16:creationId xmlns:a16="http://schemas.microsoft.com/office/drawing/2014/main" id="{91B1AC45-3C53-CD50-C018-4D13BB44D547}"/>
                  </a:ext>
                </a:extLst>
              </p:cNvPr>
              <p:cNvSpPr/>
              <p:nvPr/>
            </p:nvSpPr>
            <p:spPr>
              <a:xfrm>
                <a:off x="4353900" y="668661"/>
                <a:ext cx="216000" cy="217468"/>
              </a:xfrm>
              <a:prstGeom prst="ellipse">
                <a:avLst/>
              </a:prstGeom>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al 165">
                <a:extLst>
                  <a:ext uri="{FF2B5EF4-FFF2-40B4-BE49-F238E27FC236}">
                    <a16:creationId xmlns:a16="http://schemas.microsoft.com/office/drawing/2014/main" id="{1FE7BF69-5C8B-EA55-0F7B-C7C0DDB887DF}"/>
                  </a:ext>
                </a:extLst>
              </p:cNvPr>
              <p:cNvSpPr/>
              <p:nvPr/>
            </p:nvSpPr>
            <p:spPr>
              <a:xfrm>
                <a:off x="4833703" y="269116"/>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al 166">
                <a:extLst>
                  <a:ext uri="{FF2B5EF4-FFF2-40B4-BE49-F238E27FC236}">
                    <a16:creationId xmlns:a16="http://schemas.microsoft.com/office/drawing/2014/main" id="{B1F04497-0BDA-4CB1-CFD4-C59F8103D858}"/>
                  </a:ext>
                </a:extLst>
              </p:cNvPr>
              <p:cNvSpPr/>
              <p:nvPr/>
            </p:nvSpPr>
            <p:spPr>
              <a:xfrm>
                <a:off x="5391423" y="654791"/>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al 167">
                <a:extLst>
                  <a:ext uri="{FF2B5EF4-FFF2-40B4-BE49-F238E27FC236}">
                    <a16:creationId xmlns:a16="http://schemas.microsoft.com/office/drawing/2014/main" id="{82A0D8E9-8EAC-E9E1-16AD-FFC2C2896BEA}"/>
                  </a:ext>
                </a:extLst>
              </p:cNvPr>
              <p:cNvSpPr/>
              <p:nvPr/>
            </p:nvSpPr>
            <p:spPr>
              <a:xfrm>
                <a:off x="4864567" y="1028249"/>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al 168">
                <a:extLst>
                  <a:ext uri="{FF2B5EF4-FFF2-40B4-BE49-F238E27FC236}">
                    <a16:creationId xmlns:a16="http://schemas.microsoft.com/office/drawing/2014/main" id="{564E7AC5-F1E1-8A42-8CDA-040E6605EDF2}"/>
                  </a:ext>
                </a:extLst>
              </p:cNvPr>
              <p:cNvSpPr/>
              <p:nvPr/>
            </p:nvSpPr>
            <p:spPr>
              <a:xfrm>
                <a:off x="4337878" y="1663032"/>
                <a:ext cx="216000" cy="217468"/>
              </a:xfrm>
              <a:prstGeom prst="ellipse">
                <a:avLst/>
              </a:prstGeom>
              <a:solidFill>
                <a:srgbClr val="FF0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al 169">
                <a:extLst>
                  <a:ext uri="{FF2B5EF4-FFF2-40B4-BE49-F238E27FC236}">
                    <a16:creationId xmlns:a16="http://schemas.microsoft.com/office/drawing/2014/main" id="{26F7FC1B-B8C1-6D10-4DA2-E6BEB37463FB}"/>
                  </a:ext>
                </a:extLst>
              </p:cNvPr>
              <p:cNvSpPr/>
              <p:nvPr/>
            </p:nvSpPr>
            <p:spPr>
              <a:xfrm>
                <a:off x="4774993" y="1305988"/>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al 170">
                <a:extLst>
                  <a:ext uri="{FF2B5EF4-FFF2-40B4-BE49-F238E27FC236}">
                    <a16:creationId xmlns:a16="http://schemas.microsoft.com/office/drawing/2014/main" id="{24DF794C-9F7D-68CC-6857-B85A6AB1ED04}"/>
                  </a:ext>
                </a:extLst>
              </p:cNvPr>
              <p:cNvSpPr/>
              <p:nvPr/>
            </p:nvSpPr>
            <p:spPr>
              <a:xfrm>
                <a:off x="5342770" y="1684351"/>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al 171">
                <a:extLst>
                  <a:ext uri="{FF2B5EF4-FFF2-40B4-BE49-F238E27FC236}">
                    <a16:creationId xmlns:a16="http://schemas.microsoft.com/office/drawing/2014/main" id="{4E91F90E-DCEE-0B53-AF07-5B270597C905}"/>
                  </a:ext>
                </a:extLst>
              </p:cNvPr>
              <p:cNvSpPr/>
              <p:nvPr/>
            </p:nvSpPr>
            <p:spPr>
              <a:xfrm>
                <a:off x="4819800" y="2108788"/>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al 172">
                <a:extLst>
                  <a:ext uri="{FF2B5EF4-FFF2-40B4-BE49-F238E27FC236}">
                    <a16:creationId xmlns:a16="http://schemas.microsoft.com/office/drawing/2014/main" id="{F3BCB481-FBC7-35F9-0426-41F189F36860}"/>
                  </a:ext>
                </a:extLst>
              </p:cNvPr>
              <p:cNvSpPr/>
              <p:nvPr/>
            </p:nvSpPr>
            <p:spPr>
              <a:xfrm>
                <a:off x="7163130" y="277991"/>
                <a:ext cx="216000" cy="217468"/>
              </a:xfrm>
              <a:prstGeom prst="ellipse">
                <a:avLst/>
              </a:prstGeom>
              <a:solidFill>
                <a:srgbClr val="92D05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Ovaal 173">
                <a:extLst>
                  <a:ext uri="{FF2B5EF4-FFF2-40B4-BE49-F238E27FC236}">
                    <a16:creationId xmlns:a16="http://schemas.microsoft.com/office/drawing/2014/main" id="{50B908EB-F15B-F4A5-7E9D-9F6E7F2C4734}"/>
                  </a:ext>
                </a:extLst>
              </p:cNvPr>
              <p:cNvSpPr/>
              <p:nvPr/>
            </p:nvSpPr>
            <p:spPr>
              <a:xfrm>
                <a:off x="7471861" y="707337"/>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al 174">
                <a:extLst>
                  <a:ext uri="{FF2B5EF4-FFF2-40B4-BE49-F238E27FC236}">
                    <a16:creationId xmlns:a16="http://schemas.microsoft.com/office/drawing/2014/main" id="{C6A21D9E-D600-1039-6279-416C3104E462}"/>
                  </a:ext>
                </a:extLst>
              </p:cNvPr>
              <p:cNvSpPr/>
              <p:nvPr/>
            </p:nvSpPr>
            <p:spPr>
              <a:xfrm>
                <a:off x="6456281" y="703779"/>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al 175">
                <a:extLst>
                  <a:ext uri="{FF2B5EF4-FFF2-40B4-BE49-F238E27FC236}">
                    <a16:creationId xmlns:a16="http://schemas.microsoft.com/office/drawing/2014/main" id="{D376607B-E615-DF3D-81FD-D8578D0E16F8}"/>
                  </a:ext>
                </a:extLst>
              </p:cNvPr>
              <p:cNvSpPr/>
              <p:nvPr/>
            </p:nvSpPr>
            <p:spPr>
              <a:xfrm>
                <a:off x="6910172" y="1054105"/>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al 176">
                <a:extLst>
                  <a:ext uri="{FF2B5EF4-FFF2-40B4-BE49-F238E27FC236}">
                    <a16:creationId xmlns:a16="http://schemas.microsoft.com/office/drawing/2014/main" id="{A17674DF-FC93-B53C-8946-1B226EDBEA9A}"/>
                  </a:ext>
                </a:extLst>
              </p:cNvPr>
              <p:cNvSpPr/>
              <p:nvPr/>
            </p:nvSpPr>
            <p:spPr>
              <a:xfrm>
                <a:off x="6451513" y="1717219"/>
                <a:ext cx="216000" cy="217468"/>
              </a:xfrm>
              <a:prstGeom prst="ellipse">
                <a:avLst/>
              </a:prstGeom>
              <a:solidFill>
                <a:srgbClr val="FFC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al 177">
                <a:extLst>
                  <a:ext uri="{FF2B5EF4-FFF2-40B4-BE49-F238E27FC236}">
                    <a16:creationId xmlns:a16="http://schemas.microsoft.com/office/drawing/2014/main" id="{BB7F5CF6-91C8-3023-92B0-F93E7AC6188D}"/>
                  </a:ext>
                </a:extLst>
              </p:cNvPr>
              <p:cNvSpPr/>
              <p:nvPr/>
            </p:nvSpPr>
            <p:spPr>
              <a:xfrm>
                <a:off x="7077901" y="1320704"/>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al 178">
                <a:extLst>
                  <a:ext uri="{FF2B5EF4-FFF2-40B4-BE49-F238E27FC236}">
                    <a16:creationId xmlns:a16="http://schemas.microsoft.com/office/drawing/2014/main" id="{CEB66195-A5F8-63A4-72DA-BF4AEA45FE0A}"/>
                  </a:ext>
                </a:extLst>
              </p:cNvPr>
              <p:cNvSpPr/>
              <p:nvPr/>
            </p:nvSpPr>
            <p:spPr>
              <a:xfrm>
                <a:off x="7452256" y="1717219"/>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al 179">
                <a:extLst>
                  <a:ext uri="{FF2B5EF4-FFF2-40B4-BE49-F238E27FC236}">
                    <a16:creationId xmlns:a16="http://schemas.microsoft.com/office/drawing/2014/main" id="{64E7E8C9-1E9E-C35A-86F0-F935C9DE5043}"/>
                  </a:ext>
                </a:extLst>
              </p:cNvPr>
              <p:cNvSpPr/>
              <p:nvPr/>
            </p:nvSpPr>
            <p:spPr>
              <a:xfrm>
                <a:off x="7163053" y="2099461"/>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al 180">
                <a:extLst>
                  <a:ext uri="{FF2B5EF4-FFF2-40B4-BE49-F238E27FC236}">
                    <a16:creationId xmlns:a16="http://schemas.microsoft.com/office/drawing/2014/main" id="{2AE81BB4-204B-FF82-D17F-F6CC7E51F001}"/>
                  </a:ext>
                </a:extLst>
              </p:cNvPr>
              <p:cNvSpPr/>
              <p:nvPr/>
            </p:nvSpPr>
            <p:spPr>
              <a:xfrm>
                <a:off x="6839793" y="2104369"/>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Ovaal 181">
                <a:extLst>
                  <a:ext uri="{FF2B5EF4-FFF2-40B4-BE49-F238E27FC236}">
                    <a16:creationId xmlns:a16="http://schemas.microsoft.com/office/drawing/2014/main" id="{6FEBCB64-281A-1FF6-8439-966DC687C46F}"/>
                  </a:ext>
                </a:extLst>
              </p:cNvPr>
              <p:cNvSpPr/>
              <p:nvPr/>
            </p:nvSpPr>
            <p:spPr>
              <a:xfrm>
                <a:off x="6800523" y="273268"/>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al 182">
                <a:extLst>
                  <a:ext uri="{FF2B5EF4-FFF2-40B4-BE49-F238E27FC236}">
                    <a16:creationId xmlns:a16="http://schemas.microsoft.com/office/drawing/2014/main" id="{F3385712-F7FB-B806-0316-437D3E545C4A}"/>
                  </a:ext>
                </a:extLst>
              </p:cNvPr>
              <p:cNvSpPr/>
              <p:nvPr/>
            </p:nvSpPr>
            <p:spPr>
              <a:xfrm>
                <a:off x="5035800" y="1331026"/>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4" name="Groep 183">
                <a:extLst>
                  <a:ext uri="{FF2B5EF4-FFF2-40B4-BE49-F238E27FC236}">
                    <a16:creationId xmlns:a16="http://schemas.microsoft.com/office/drawing/2014/main" id="{ABAD9109-745F-E7DF-EC09-D8AD9795DC44}"/>
                  </a:ext>
                </a:extLst>
              </p:cNvPr>
              <p:cNvGrpSpPr/>
              <p:nvPr/>
            </p:nvGrpSpPr>
            <p:grpSpPr>
              <a:xfrm rot="21332776">
                <a:off x="4726105" y="624512"/>
                <a:ext cx="516154" cy="265809"/>
                <a:chOff x="5233482" y="2962300"/>
                <a:chExt cx="434575" cy="277707"/>
              </a:xfrm>
            </p:grpSpPr>
            <p:sp>
              <p:nvSpPr>
                <p:cNvPr id="194" name="Rechthoek 193">
                  <a:extLst>
                    <a:ext uri="{FF2B5EF4-FFF2-40B4-BE49-F238E27FC236}">
                      <a16:creationId xmlns:a16="http://schemas.microsoft.com/office/drawing/2014/main" id="{D0748658-DF50-7548-E2A0-8A09434A63DD}"/>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Tekstvak 194">
                  <a:extLst>
                    <a:ext uri="{FF2B5EF4-FFF2-40B4-BE49-F238E27FC236}">
                      <a16:creationId xmlns:a16="http://schemas.microsoft.com/office/drawing/2014/main" id="{B9DCF53A-C9D2-C95F-C04C-8804D3AB692A}"/>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nvGrpSpPr>
              <p:cNvPr id="185" name="Groep 184">
                <a:extLst>
                  <a:ext uri="{FF2B5EF4-FFF2-40B4-BE49-F238E27FC236}">
                    <a16:creationId xmlns:a16="http://schemas.microsoft.com/office/drawing/2014/main" id="{D6B01D6B-C561-6BE0-15F4-E77944FD869D}"/>
                  </a:ext>
                </a:extLst>
              </p:cNvPr>
              <p:cNvGrpSpPr/>
              <p:nvPr/>
            </p:nvGrpSpPr>
            <p:grpSpPr>
              <a:xfrm rot="60000">
                <a:off x="6822144" y="657819"/>
                <a:ext cx="516154" cy="265809"/>
                <a:chOff x="5233482" y="2962300"/>
                <a:chExt cx="434575" cy="277707"/>
              </a:xfrm>
            </p:grpSpPr>
            <p:sp>
              <p:nvSpPr>
                <p:cNvPr id="192" name="Rechthoek 191">
                  <a:extLst>
                    <a:ext uri="{FF2B5EF4-FFF2-40B4-BE49-F238E27FC236}">
                      <a16:creationId xmlns:a16="http://schemas.microsoft.com/office/drawing/2014/main" id="{8BE89C88-DAFA-714A-CB36-7A975CCCD86D}"/>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Tekstvak 192">
                  <a:extLst>
                    <a:ext uri="{FF2B5EF4-FFF2-40B4-BE49-F238E27FC236}">
                      <a16:creationId xmlns:a16="http://schemas.microsoft.com/office/drawing/2014/main" id="{0DE9AC6A-E6EE-EF74-1C39-26B9E7352EAE}"/>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nvGrpSpPr>
              <p:cNvPr id="186" name="Groep 185">
                <a:extLst>
                  <a:ext uri="{FF2B5EF4-FFF2-40B4-BE49-F238E27FC236}">
                    <a16:creationId xmlns:a16="http://schemas.microsoft.com/office/drawing/2014/main" id="{B7E88A43-9441-4D92-9301-A678AA2EA23D}"/>
                  </a:ext>
                </a:extLst>
              </p:cNvPr>
              <p:cNvGrpSpPr/>
              <p:nvPr/>
            </p:nvGrpSpPr>
            <p:grpSpPr>
              <a:xfrm>
                <a:off x="6819825" y="1673557"/>
                <a:ext cx="516154" cy="265809"/>
                <a:chOff x="5233482" y="2962300"/>
                <a:chExt cx="434575" cy="277707"/>
              </a:xfrm>
            </p:grpSpPr>
            <p:sp>
              <p:nvSpPr>
                <p:cNvPr id="190" name="Rechthoek 189">
                  <a:extLst>
                    <a:ext uri="{FF2B5EF4-FFF2-40B4-BE49-F238E27FC236}">
                      <a16:creationId xmlns:a16="http://schemas.microsoft.com/office/drawing/2014/main" id="{58E294D8-1FC0-2213-418B-883C49FB686F}"/>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Tekstvak 190">
                  <a:extLst>
                    <a:ext uri="{FF2B5EF4-FFF2-40B4-BE49-F238E27FC236}">
                      <a16:creationId xmlns:a16="http://schemas.microsoft.com/office/drawing/2014/main" id="{15EC7C34-0090-B836-F3D2-AD5A791C1FC4}"/>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nvGrpSpPr>
              <p:cNvPr id="187" name="Groep 186">
                <a:extLst>
                  <a:ext uri="{FF2B5EF4-FFF2-40B4-BE49-F238E27FC236}">
                    <a16:creationId xmlns:a16="http://schemas.microsoft.com/office/drawing/2014/main" id="{E660FF6E-84FA-DB16-3CC7-D08593B77DD0}"/>
                  </a:ext>
                </a:extLst>
              </p:cNvPr>
              <p:cNvGrpSpPr/>
              <p:nvPr/>
            </p:nvGrpSpPr>
            <p:grpSpPr>
              <a:xfrm rot="120000">
                <a:off x="4714490" y="1633804"/>
                <a:ext cx="563378" cy="292186"/>
                <a:chOff x="5233482" y="2962300"/>
                <a:chExt cx="434575" cy="277707"/>
              </a:xfrm>
            </p:grpSpPr>
            <p:sp>
              <p:nvSpPr>
                <p:cNvPr id="188" name="Rechthoek 187">
                  <a:extLst>
                    <a:ext uri="{FF2B5EF4-FFF2-40B4-BE49-F238E27FC236}">
                      <a16:creationId xmlns:a16="http://schemas.microsoft.com/office/drawing/2014/main" id="{661F3378-AB02-3895-3636-CC920D515801}"/>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Tekstvak 188">
                  <a:extLst>
                    <a:ext uri="{FF2B5EF4-FFF2-40B4-BE49-F238E27FC236}">
                      <a16:creationId xmlns:a16="http://schemas.microsoft.com/office/drawing/2014/main" id="{CE7A0035-1F84-392B-59D9-185DBD062187}"/>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cxnSp>
          <p:nvCxnSpPr>
            <p:cNvPr id="196" name="Verbindingslijn: gekromd 195">
              <a:extLst>
                <a:ext uri="{FF2B5EF4-FFF2-40B4-BE49-F238E27FC236}">
                  <a16:creationId xmlns:a16="http://schemas.microsoft.com/office/drawing/2014/main" id="{E3B93ED2-7D02-CDDE-6D15-EDE5B0F46242}"/>
                </a:ext>
              </a:extLst>
            </p:cNvPr>
            <p:cNvCxnSpPr>
              <a:cxnSpLocks/>
              <a:stCxn id="157" idx="3"/>
              <a:endCxn id="160" idx="1"/>
            </p:cNvCxnSpPr>
            <p:nvPr/>
          </p:nvCxnSpPr>
          <p:spPr>
            <a:xfrm flipV="1">
              <a:off x="2678039" y="4828517"/>
              <a:ext cx="5823991" cy="420893"/>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sp>
          <p:nvSpPr>
            <p:cNvPr id="198" name="Actieknop: Vooruit of Volgende 197">
              <a:hlinkClick r:id="rId9" action="ppaction://hlinksldjump" highlightClick="1"/>
              <a:extLst>
                <a:ext uri="{FF2B5EF4-FFF2-40B4-BE49-F238E27FC236}">
                  <a16:creationId xmlns:a16="http://schemas.microsoft.com/office/drawing/2014/main" id="{3C45E600-D52A-A464-214E-367602FAA29F}"/>
                </a:ext>
              </a:extLst>
            </p:cNvPr>
            <p:cNvSpPr/>
            <p:nvPr/>
          </p:nvSpPr>
          <p:spPr>
            <a:xfrm>
              <a:off x="2244968" y="3872158"/>
              <a:ext cx="312821" cy="246647"/>
            </a:xfrm>
            <a:prstGeom prst="actionButtonForwardNex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Actieknop: Vooruit of Volgende 200">
              <a:hlinkClick r:id="rId10" action="ppaction://hlinksldjump" highlightClick="1"/>
              <a:extLst>
                <a:ext uri="{FF2B5EF4-FFF2-40B4-BE49-F238E27FC236}">
                  <a16:creationId xmlns:a16="http://schemas.microsoft.com/office/drawing/2014/main" id="{69E0D675-57BD-8C3C-2B78-5AC98A033D7A}"/>
                </a:ext>
              </a:extLst>
            </p:cNvPr>
            <p:cNvSpPr/>
            <p:nvPr/>
          </p:nvSpPr>
          <p:spPr>
            <a:xfrm>
              <a:off x="2226393" y="4494480"/>
              <a:ext cx="312821" cy="246647"/>
            </a:xfrm>
            <a:prstGeom prst="actionButtonForwardNex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 name="Actieknop: Vooruit of Volgende 201">
              <a:hlinkClick r:id="rId10" action="ppaction://hlinksldjump" highlightClick="1"/>
              <a:extLst>
                <a:ext uri="{FF2B5EF4-FFF2-40B4-BE49-F238E27FC236}">
                  <a16:creationId xmlns:a16="http://schemas.microsoft.com/office/drawing/2014/main" id="{1A02BD87-9597-0708-69EF-7D498ED621A5}"/>
                </a:ext>
              </a:extLst>
            </p:cNvPr>
            <p:cNvSpPr/>
            <p:nvPr/>
          </p:nvSpPr>
          <p:spPr>
            <a:xfrm>
              <a:off x="2219972" y="5105601"/>
              <a:ext cx="312821" cy="246647"/>
            </a:xfrm>
            <a:prstGeom prst="actionButtonForwardNex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 name="Rechthoek: afgeronde hoeken 207">
              <a:extLst>
                <a:ext uri="{FF2B5EF4-FFF2-40B4-BE49-F238E27FC236}">
                  <a16:creationId xmlns:a16="http://schemas.microsoft.com/office/drawing/2014/main" id="{C152C381-B104-7E92-93D7-816D1F210133}"/>
                </a:ext>
              </a:extLst>
            </p:cNvPr>
            <p:cNvSpPr/>
            <p:nvPr/>
          </p:nvSpPr>
          <p:spPr>
            <a:xfrm>
              <a:off x="263471" y="5635793"/>
              <a:ext cx="2414568" cy="530771"/>
            </a:xfrm>
            <a:prstGeom prst="roundRect">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09" name="Tekstvak 208">
              <a:extLst>
                <a:ext uri="{FF2B5EF4-FFF2-40B4-BE49-F238E27FC236}">
                  <a16:creationId xmlns:a16="http://schemas.microsoft.com/office/drawing/2014/main" id="{0032A8D1-1C05-A682-861C-81F73FA6E2A8}"/>
                </a:ext>
              </a:extLst>
            </p:cNvPr>
            <p:cNvSpPr txBox="1"/>
            <p:nvPr/>
          </p:nvSpPr>
          <p:spPr>
            <a:xfrm>
              <a:off x="267693" y="5645097"/>
              <a:ext cx="2260414" cy="430887"/>
            </a:xfrm>
            <a:prstGeom prst="rect">
              <a:avLst/>
            </a:prstGeom>
            <a:noFill/>
          </p:spPr>
          <p:txBody>
            <a:bodyPr wrap="square" rtlCol="0">
              <a:spAutoFit/>
            </a:bodyPr>
            <a:lstStyle/>
            <a:p>
              <a:r>
                <a:rPr lang="en-GB" sz="1100" dirty="0">
                  <a:solidFill>
                    <a:srgbClr val="C00000"/>
                  </a:solidFill>
                </a:rPr>
                <a:t>Creative atmosphere</a:t>
              </a:r>
              <a:r>
                <a:rPr lang="en-GB" sz="1100" dirty="0"/>
                <a:t>: </a:t>
              </a:r>
            </a:p>
            <a:p>
              <a:r>
                <a:rPr lang="en-GB" sz="1100" dirty="0"/>
                <a:t>Ice Breakers and Energisers.</a:t>
              </a:r>
            </a:p>
          </p:txBody>
        </p:sp>
        <p:sp>
          <p:nvSpPr>
            <p:cNvPr id="210" name="Actieknop: Vooruit of Volgende 209">
              <a:hlinkClick r:id="rId11" action="ppaction://hlinksldjump" highlightClick="1"/>
              <a:extLst>
                <a:ext uri="{FF2B5EF4-FFF2-40B4-BE49-F238E27FC236}">
                  <a16:creationId xmlns:a16="http://schemas.microsoft.com/office/drawing/2014/main" id="{2408F79A-EC8B-7160-143C-E9B4EBBFE083}"/>
                </a:ext>
              </a:extLst>
            </p:cNvPr>
            <p:cNvSpPr/>
            <p:nvPr/>
          </p:nvSpPr>
          <p:spPr>
            <a:xfrm>
              <a:off x="2219972" y="5757370"/>
              <a:ext cx="312821" cy="246647"/>
            </a:xfrm>
            <a:prstGeom prst="actionButtonForwardNex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19" name="Groep 218">
              <a:extLst>
                <a:ext uri="{FF2B5EF4-FFF2-40B4-BE49-F238E27FC236}">
                  <a16:creationId xmlns:a16="http://schemas.microsoft.com/office/drawing/2014/main" id="{5C6B4BF7-E04F-4620-CC0F-8CA6C6F23770}"/>
                </a:ext>
              </a:extLst>
            </p:cNvPr>
            <p:cNvGrpSpPr/>
            <p:nvPr/>
          </p:nvGrpSpPr>
          <p:grpSpPr>
            <a:xfrm>
              <a:off x="4984313" y="5326118"/>
              <a:ext cx="1150765" cy="857378"/>
              <a:chOff x="4984313" y="5326118"/>
              <a:chExt cx="1150765" cy="857378"/>
            </a:xfrm>
          </p:grpSpPr>
          <p:pic>
            <p:nvPicPr>
              <p:cNvPr id="212" name="Afbeelding 211">
                <a:extLst>
                  <a:ext uri="{FF2B5EF4-FFF2-40B4-BE49-F238E27FC236}">
                    <a16:creationId xmlns:a16="http://schemas.microsoft.com/office/drawing/2014/main" id="{505A3280-930A-D633-438B-83658CFF21FD}"/>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080507" y="5326118"/>
                <a:ext cx="396950" cy="408874"/>
              </a:xfrm>
              <a:prstGeom prst="rect">
                <a:avLst/>
              </a:prstGeom>
            </p:spPr>
          </p:pic>
          <p:pic>
            <p:nvPicPr>
              <p:cNvPr id="213" name="Afbeelding 212">
                <a:extLst>
                  <a:ext uri="{FF2B5EF4-FFF2-40B4-BE49-F238E27FC236}">
                    <a16:creationId xmlns:a16="http://schemas.microsoft.com/office/drawing/2014/main" id="{E442B82D-C727-FFDF-3626-451EAF9C156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504137" y="5352248"/>
                <a:ext cx="396950" cy="408874"/>
              </a:xfrm>
              <a:prstGeom prst="rect">
                <a:avLst/>
              </a:prstGeom>
            </p:spPr>
          </p:pic>
          <p:pic>
            <p:nvPicPr>
              <p:cNvPr id="214" name="Afbeelding 213">
                <a:extLst>
                  <a:ext uri="{FF2B5EF4-FFF2-40B4-BE49-F238E27FC236}">
                    <a16:creationId xmlns:a16="http://schemas.microsoft.com/office/drawing/2014/main" id="{EC7F57B0-9301-694B-AEA0-38A1A64CA506}"/>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203427" y="5734992"/>
                <a:ext cx="396950" cy="408874"/>
              </a:xfrm>
              <a:prstGeom prst="rect">
                <a:avLst/>
              </a:prstGeom>
            </p:spPr>
          </p:pic>
          <p:pic>
            <p:nvPicPr>
              <p:cNvPr id="215" name="Afbeelding 214">
                <a:extLst>
                  <a:ext uri="{FF2B5EF4-FFF2-40B4-BE49-F238E27FC236}">
                    <a16:creationId xmlns:a16="http://schemas.microsoft.com/office/drawing/2014/main" id="{4EDAA971-4908-B270-61C6-F5616DAE1CA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738128" y="5506192"/>
                <a:ext cx="396950" cy="408874"/>
              </a:xfrm>
              <a:prstGeom prst="rect">
                <a:avLst/>
              </a:prstGeom>
            </p:spPr>
          </p:pic>
          <p:pic>
            <p:nvPicPr>
              <p:cNvPr id="216" name="Afbeelding 215">
                <a:extLst>
                  <a:ext uri="{FF2B5EF4-FFF2-40B4-BE49-F238E27FC236}">
                    <a16:creationId xmlns:a16="http://schemas.microsoft.com/office/drawing/2014/main" id="{3315D9A3-EA0F-D31F-5C51-3F9F713268E4}"/>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984313" y="5590000"/>
                <a:ext cx="396950" cy="408874"/>
              </a:xfrm>
              <a:prstGeom prst="rect">
                <a:avLst/>
              </a:prstGeom>
            </p:spPr>
          </p:pic>
          <p:pic>
            <p:nvPicPr>
              <p:cNvPr id="211" name="Afbeelding 210" descr="Afbeelding met tekst, silhouet, vectorafbeeldingen&#10;&#10;Automatisch gegenereerde beschrijving">
                <a:extLst>
                  <a:ext uri="{FF2B5EF4-FFF2-40B4-BE49-F238E27FC236}">
                    <a16:creationId xmlns:a16="http://schemas.microsoft.com/office/drawing/2014/main" id="{1DE7A42F-F060-EB1F-FAA6-99AE892BEAD7}"/>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278982" y="5434528"/>
                <a:ext cx="748968" cy="748968"/>
              </a:xfrm>
              <a:prstGeom prst="rect">
                <a:avLst/>
              </a:prstGeom>
            </p:spPr>
          </p:pic>
        </p:grpSp>
        <p:cxnSp>
          <p:nvCxnSpPr>
            <p:cNvPr id="217" name="Verbindingslijn: gekromd 216">
              <a:extLst>
                <a:ext uri="{FF2B5EF4-FFF2-40B4-BE49-F238E27FC236}">
                  <a16:creationId xmlns:a16="http://schemas.microsoft.com/office/drawing/2014/main" id="{7BB4E43E-DECA-72DA-28C6-AF0917FD3A8D}"/>
                </a:ext>
              </a:extLst>
            </p:cNvPr>
            <p:cNvCxnSpPr>
              <a:cxnSpLocks/>
              <a:endCxn id="216" idx="1"/>
            </p:cNvCxnSpPr>
            <p:nvPr/>
          </p:nvCxnSpPr>
          <p:spPr>
            <a:xfrm flipV="1">
              <a:off x="2688381" y="5794437"/>
              <a:ext cx="2295932" cy="62408"/>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6277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93C5C23E-F05C-9A9E-B98F-464182A60296}"/>
              </a:ext>
            </a:extLst>
          </p:cNvPr>
          <p:cNvGrpSpPr/>
          <p:nvPr/>
        </p:nvGrpSpPr>
        <p:grpSpPr>
          <a:xfrm>
            <a:off x="-53387" y="0"/>
            <a:ext cx="12012184" cy="6858000"/>
            <a:chOff x="-53387" y="0"/>
            <a:chExt cx="12012184"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924638" y="816071"/>
              <a:ext cx="2204450" cy="369332"/>
            </a:xfrm>
            <a:prstGeom prst="rect">
              <a:avLst/>
            </a:prstGeom>
            <a:noFill/>
          </p:spPr>
          <p:txBody>
            <a:bodyPr wrap="none" rtlCol="0">
              <a:spAutoFit/>
            </a:bodyPr>
            <a:lstStyle/>
            <a:p>
              <a:r>
                <a:rPr lang="en-GB" b="1" dirty="0">
                  <a:solidFill>
                    <a:srgbClr val="C00000"/>
                  </a:solidFill>
                </a:rPr>
                <a:t>The Double Diamond</a:t>
              </a:r>
              <a:endParaRPr lang="en-GB" sz="1800" b="1" dirty="0">
                <a:solidFill>
                  <a:srgbClr val="C00000"/>
                </a:solidFill>
              </a:endParaRPr>
            </a:p>
          </p:txBody>
        </p:sp>
        <p:sp>
          <p:nvSpPr>
            <p:cNvPr id="13" name="Tekstvak 12">
              <a:extLst>
                <a:ext uri="{FF2B5EF4-FFF2-40B4-BE49-F238E27FC236}">
                  <a16:creationId xmlns:a16="http://schemas.microsoft.com/office/drawing/2014/main" id="{2CFE260D-D0A5-4E27-9865-A3C58F74D7A6}"/>
                </a:ext>
              </a:extLst>
            </p:cNvPr>
            <p:cNvSpPr txBox="1"/>
            <p:nvPr/>
          </p:nvSpPr>
          <p:spPr>
            <a:xfrm>
              <a:off x="183801" y="1717219"/>
              <a:ext cx="3477341" cy="5109091"/>
            </a:xfrm>
            <a:prstGeom prst="rect">
              <a:avLst/>
            </a:prstGeom>
            <a:noFill/>
          </p:spPr>
          <p:txBody>
            <a:bodyPr wrap="square" rtlCol="0">
              <a:spAutoFit/>
            </a:bodyPr>
            <a:lstStyle/>
            <a:p>
              <a:pPr>
                <a:spcAft>
                  <a:spcPts val="600"/>
                </a:spcAft>
              </a:pPr>
              <a:r>
                <a:rPr lang="en-GB" sz="1100" b="1" dirty="0">
                  <a:solidFill>
                    <a:srgbClr val="C00000"/>
                  </a:solidFill>
                </a:rPr>
                <a:t>Discussion technique (1)</a:t>
              </a:r>
              <a:endParaRPr lang="en-GB" sz="1100" dirty="0"/>
            </a:p>
            <a:p>
              <a:pPr>
                <a:spcAft>
                  <a:spcPts val="600"/>
                </a:spcAft>
              </a:pPr>
              <a:r>
                <a:rPr lang="en-GB" sz="1100" i="1" dirty="0"/>
                <a:t>Separate problem space from solutions space</a:t>
              </a:r>
            </a:p>
            <a:p>
              <a:pPr>
                <a:spcAft>
                  <a:spcPts val="600"/>
                </a:spcAft>
              </a:pPr>
              <a:r>
                <a:rPr lang="en-GB" sz="1100" dirty="0"/>
                <a:t>The double diamond method is helpful to stay focussed in a group discussion, and to work systematically towards possible solutions to a problem.</a:t>
              </a:r>
            </a:p>
            <a:p>
              <a:pPr>
                <a:spcAft>
                  <a:spcPts val="600"/>
                </a:spcAft>
              </a:pPr>
              <a:r>
                <a:rPr lang="en-GB" sz="1100" dirty="0"/>
                <a:t>A common pitfall in many discussions is that participants are so eager to jump into solutions that a good assessment of the problem is not being made. </a:t>
              </a:r>
            </a:p>
            <a:p>
              <a:pPr>
                <a:spcAft>
                  <a:spcPts val="600"/>
                </a:spcAft>
              </a:pPr>
              <a:r>
                <a:rPr lang="en-GB" sz="1100" dirty="0"/>
                <a:t>Following the Double Diamond technique you first focus on a proper understanding of the problem. Once there is agreement on a clear understanding of what is at stake, the second part of the discussion focusses on possible solutions.</a:t>
              </a:r>
            </a:p>
            <a:p>
              <a:pPr>
                <a:spcAft>
                  <a:spcPts val="600"/>
                </a:spcAft>
              </a:pPr>
              <a:r>
                <a:rPr lang="en-GB" sz="1100" dirty="0"/>
                <a:t>In each section of the discussion, you first let the discussion diverge until the ‘crunch zone’: a stage in which different views and opinions might compete with each other. Then you converge towards a common understanding of the problem (first diamond) or solution (second diamond). </a:t>
              </a:r>
            </a:p>
            <a:p>
              <a:pPr>
                <a:spcAft>
                  <a:spcPts val="600"/>
                </a:spcAft>
              </a:pPr>
              <a:endParaRPr lang="en-GB" sz="1000" dirty="0"/>
            </a:p>
            <a:p>
              <a:pPr>
                <a:spcAft>
                  <a:spcPts val="600"/>
                </a:spcAft>
              </a:pPr>
              <a:r>
                <a:rPr lang="en-GB" sz="1000" dirty="0"/>
                <a:t>Sometimes in the second diamond  new insight appears for which it is necessary to go back to the first one. Then it is important to clearly mark this and get agreement of the group for doing so. </a:t>
              </a:r>
            </a:p>
            <a:p>
              <a:pPr>
                <a:spcAft>
                  <a:spcPts val="600"/>
                </a:spcAft>
              </a:pPr>
              <a:endParaRPr lang="en-GB" sz="1100" dirty="0"/>
            </a:p>
            <a:p>
              <a:pPr>
                <a:spcAft>
                  <a:spcPts val="600"/>
                </a:spcAft>
              </a:pPr>
              <a:endParaRPr lang="en-GB" sz="1100" dirty="0"/>
            </a:p>
          </p:txBody>
        </p:sp>
        <p:sp>
          <p:nvSpPr>
            <p:cNvPr id="35" name="Tekstvak 34">
              <a:extLst>
                <a:ext uri="{FF2B5EF4-FFF2-40B4-BE49-F238E27FC236}">
                  <a16:creationId xmlns:a16="http://schemas.microsoft.com/office/drawing/2014/main" id="{8F19DB6E-5936-3AEE-224F-80CD2278C3C5}"/>
                </a:ext>
              </a:extLst>
            </p:cNvPr>
            <p:cNvSpPr txBox="1"/>
            <p:nvPr/>
          </p:nvSpPr>
          <p:spPr>
            <a:xfrm>
              <a:off x="8423117" y="5896959"/>
              <a:ext cx="3535680" cy="646331"/>
            </a:xfrm>
            <a:prstGeom prst="rect">
              <a:avLst/>
            </a:prstGeom>
            <a:noFill/>
          </p:spPr>
          <p:txBody>
            <a:bodyPr wrap="square" rtlCol="0">
              <a:spAutoFit/>
            </a:bodyPr>
            <a:lstStyle/>
            <a:p>
              <a:r>
                <a:rPr lang="en-GB" sz="900" b="1" dirty="0">
                  <a:solidFill>
                    <a:schemeClr val="accent6">
                      <a:lumMod val="50000"/>
                    </a:schemeClr>
                  </a:solidFill>
                </a:rPr>
                <a:t>Courtesy: Ruth Moser 2022</a:t>
              </a:r>
            </a:p>
            <a:p>
              <a:r>
                <a:rPr lang="en-US" sz="900" dirty="0"/>
                <a:t>References</a:t>
              </a:r>
            </a:p>
            <a:p>
              <a:r>
                <a:rPr lang="en-US" sz="900" dirty="0"/>
                <a:t>Sam </a:t>
              </a:r>
              <a:r>
                <a:rPr lang="en-US" sz="900" dirty="0" err="1"/>
                <a:t>Kaner</a:t>
              </a:r>
              <a:r>
                <a:rPr lang="en-US" sz="900" dirty="0"/>
                <a:t>, 2014: Facilitator’s Guide to Participatory Decision-Making Ideo.org, 2015: The Field Guide to Human-Centered Design</a:t>
              </a:r>
              <a:endParaRPr lang="en-GB" sz="900" dirty="0"/>
            </a:p>
          </p:txBody>
        </p:sp>
        <p:sp>
          <p:nvSpPr>
            <p:cNvPr id="37" name="Tekstvak 36">
              <a:extLst>
                <a:ext uri="{FF2B5EF4-FFF2-40B4-BE49-F238E27FC236}">
                  <a16:creationId xmlns:a16="http://schemas.microsoft.com/office/drawing/2014/main" id="{E0EE050C-52CC-4E94-B0FB-6D1F283C1E8E}"/>
                </a:ext>
              </a:extLst>
            </p:cNvPr>
            <p:cNvSpPr txBox="1"/>
            <p:nvPr/>
          </p:nvSpPr>
          <p:spPr>
            <a:xfrm rot="20151312">
              <a:off x="7816348" y="2894213"/>
              <a:ext cx="1341304" cy="261610"/>
            </a:xfrm>
            <a:prstGeom prst="rect">
              <a:avLst/>
            </a:prstGeom>
            <a:noFill/>
          </p:spPr>
          <p:txBody>
            <a:bodyPr wrap="square" rtlCol="0">
              <a:spAutoFit/>
            </a:bodyPr>
            <a:lstStyle/>
            <a:p>
              <a:pPr algn="ctr"/>
              <a:r>
                <a:rPr lang="en-GB" sz="1100">
                  <a:solidFill>
                    <a:srgbClr val="0000FF"/>
                  </a:solidFill>
                </a:rPr>
                <a:t>Develop ideas</a:t>
              </a:r>
            </a:p>
          </p:txBody>
        </p:sp>
        <p:sp>
          <p:nvSpPr>
            <p:cNvPr id="40" name="Tekstvak 39">
              <a:extLst>
                <a:ext uri="{FF2B5EF4-FFF2-40B4-BE49-F238E27FC236}">
                  <a16:creationId xmlns:a16="http://schemas.microsoft.com/office/drawing/2014/main" id="{AB4441FF-3249-1CC6-4D8C-FD0C9D7D1058}"/>
                </a:ext>
              </a:extLst>
            </p:cNvPr>
            <p:cNvSpPr txBox="1"/>
            <p:nvPr/>
          </p:nvSpPr>
          <p:spPr>
            <a:xfrm rot="20208201">
              <a:off x="4913498" y="2884589"/>
              <a:ext cx="1341304" cy="261610"/>
            </a:xfrm>
            <a:prstGeom prst="rect">
              <a:avLst/>
            </a:prstGeom>
            <a:noFill/>
          </p:spPr>
          <p:txBody>
            <a:bodyPr wrap="square" rtlCol="0">
              <a:spAutoFit/>
            </a:bodyPr>
            <a:lstStyle/>
            <a:p>
              <a:pPr algn="ctr"/>
              <a:r>
                <a:rPr lang="en-GB" sz="1100">
                  <a:solidFill>
                    <a:srgbClr val="0000FF"/>
                  </a:solidFill>
                </a:rPr>
                <a:t>Explore</a:t>
              </a:r>
            </a:p>
          </p:txBody>
        </p:sp>
        <p:sp>
          <p:nvSpPr>
            <p:cNvPr id="43" name="Tekstvak 42">
              <a:extLst>
                <a:ext uri="{FF2B5EF4-FFF2-40B4-BE49-F238E27FC236}">
                  <a16:creationId xmlns:a16="http://schemas.microsoft.com/office/drawing/2014/main" id="{5F11FA05-855E-BB4B-F4C6-4A0149586D77}"/>
                </a:ext>
              </a:extLst>
            </p:cNvPr>
            <p:cNvSpPr txBox="1"/>
            <p:nvPr/>
          </p:nvSpPr>
          <p:spPr>
            <a:xfrm rot="1348846">
              <a:off x="9515427" y="2799950"/>
              <a:ext cx="1341304" cy="430887"/>
            </a:xfrm>
            <a:prstGeom prst="rect">
              <a:avLst/>
            </a:prstGeom>
            <a:noFill/>
          </p:spPr>
          <p:txBody>
            <a:bodyPr wrap="square" rtlCol="0">
              <a:spAutoFit/>
            </a:bodyPr>
            <a:lstStyle/>
            <a:p>
              <a:pPr algn="ctr"/>
              <a:r>
                <a:rPr lang="en-GB" sz="1100">
                  <a:solidFill>
                    <a:srgbClr val="0000FF"/>
                  </a:solidFill>
                </a:rPr>
                <a:t>Develop concrete solutions</a:t>
              </a:r>
            </a:p>
          </p:txBody>
        </p:sp>
        <p:sp>
          <p:nvSpPr>
            <p:cNvPr id="44" name="Tekstvak 43">
              <a:extLst>
                <a:ext uri="{FF2B5EF4-FFF2-40B4-BE49-F238E27FC236}">
                  <a16:creationId xmlns:a16="http://schemas.microsoft.com/office/drawing/2014/main" id="{1DBD7C44-AD9F-B273-D887-B0415E616F78}"/>
                </a:ext>
              </a:extLst>
            </p:cNvPr>
            <p:cNvSpPr txBox="1"/>
            <p:nvPr/>
          </p:nvSpPr>
          <p:spPr>
            <a:xfrm rot="1405735">
              <a:off x="6483276" y="2868650"/>
              <a:ext cx="1341304" cy="261610"/>
            </a:xfrm>
            <a:prstGeom prst="rect">
              <a:avLst/>
            </a:prstGeom>
            <a:noFill/>
          </p:spPr>
          <p:txBody>
            <a:bodyPr wrap="square" rtlCol="0">
              <a:spAutoFit/>
            </a:bodyPr>
            <a:lstStyle/>
            <a:p>
              <a:pPr algn="ctr"/>
              <a:r>
                <a:rPr lang="en-GB" sz="1100">
                  <a:solidFill>
                    <a:srgbClr val="0000FF"/>
                  </a:solidFill>
                </a:rPr>
                <a:t>Concentrate</a:t>
              </a:r>
            </a:p>
          </p:txBody>
        </p:sp>
        <p:grpSp>
          <p:nvGrpSpPr>
            <p:cNvPr id="4" name="Groep 3">
              <a:extLst>
                <a:ext uri="{FF2B5EF4-FFF2-40B4-BE49-F238E27FC236}">
                  <a16:creationId xmlns:a16="http://schemas.microsoft.com/office/drawing/2014/main" id="{F85DE879-970E-25CE-8DBC-9E1907701F41}"/>
                </a:ext>
              </a:extLst>
            </p:cNvPr>
            <p:cNvGrpSpPr/>
            <p:nvPr/>
          </p:nvGrpSpPr>
          <p:grpSpPr>
            <a:xfrm>
              <a:off x="4565553" y="2024487"/>
              <a:ext cx="6865582" cy="2475684"/>
              <a:chOff x="4565553" y="2024487"/>
              <a:chExt cx="6865582" cy="2475684"/>
            </a:xfrm>
          </p:grpSpPr>
          <p:grpSp>
            <p:nvGrpSpPr>
              <p:cNvPr id="12" name="Groep 11">
                <a:extLst>
                  <a:ext uri="{FF2B5EF4-FFF2-40B4-BE49-F238E27FC236}">
                    <a16:creationId xmlns:a16="http://schemas.microsoft.com/office/drawing/2014/main" id="{E4AF2D71-C0B6-2800-8293-4A5037FDD11E}"/>
                  </a:ext>
                </a:extLst>
              </p:cNvPr>
              <p:cNvGrpSpPr/>
              <p:nvPr/>
            </p:nvGrpSpPr>
            <p:grpSpPr>
              <a:xfrm>
                <a:off x="4565553" y="2818039"/>
                <a:ext cx="6865582" cy="1392911"/>
                <a:chOff x="3594970" y="875257"/>
                <a:chExt cx="8391506" cy="1702495"/>
              </a:xfrm>
            </p:grpSpPr>
            <p:grpSp>
              <p:nvGrpSpPr>
                <p:cNvPr id="14" name="Groep 13">
                  <a:extLst>
                    <a:ext uri="{FF2B5EF4-FFF2-40B4-BE49-F238E27FC236}">
                      <a16:creationId xmlns:a16="http://schemas.microsoft.com/office/drawing/2014/main" id="{1445F5EC-3E94-F1A4-8028-A2B50E167B50}"/>
                    </a:ext>
                  </a:extLst>
                </p:cNvPr>
                <p:cNvGrpSpPr/>
                <p:nvPr/>
              </p:nvGrpSpPr>
              <p:grpSpPr>
                <a:xfrm>
                  <a:off x="4183693" y="875257"/>
                  <a:ext cx="6883053" cy="1702495"/>
                  <a:chOff x="4183693" y="1340285"/>
                  <a:chExt cx="6883053" cy="1702495"/>
                </a:xfrm>
              </p:grpSpPr>
              <p:grpSp>
                <p:nvGrpSpPr>
                  <p:cNvPr id="18" name="Groep 17">
                    <a:extLst>
                      <a:ext uri="{FF2B5EF4-FFF2-40B4-BE49-F238E27FC236}">
                        <a16:creationId xmlns:a16="http://schemas.microsoft.com/office/drawing/2014/main" id="{BF465755-A747-9DF2-A30A-480A7D293089}"/>
                      </a:ext>
                    </a:extLst>
                  </p:cNvPr>
                  <p:cNvGrpSpPr/>
                  <p:nvPr/>
                </p:nvGrpSpPr>
                <p:grpSpPr>
                  <a:xfrm>
                    <a:off x="4183693" y="1340285"/>
                    <a:ext cx="3444658" cy="1702495"/>
                    <a:chOff x="4183693" y="1340285"/>
                    <a:chExt cx="3444658" cy="1702495"/>
                  </a:xfrm>
                </p:grpSpPr>
                <p:sp>
                  <p:nvSpPr>
                    <p:cNvPr id="28" name="Ruit 27">
                      <a:extLst>
                        <a:ext uri="{FF2B5EF4-FFF2-40B4-BE49-F238E27FC236}">
                          <a16:creationId xmlns:a16="http://schemas.microsoft.com/office/drawing/2014/main" id="{2E714141-280D-178E-05BB-4742E76CBDCE}"/>
                        </a:ext>
                      </a:extLst>
                    </p:cNvPr>
                    <p:cNvSpPr/>
                    <p:nvPr/>
                  </p:nvSpPr>
                  <p:spPr>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ep 28">
                      <a:extLst>
                        <a:ext uri="{FF2B5EF4-FFF2-40B4-BE49-F238E27FC236}">
                          <a16:creationId xmlns:a16="http://schemas.microsoft.com/office/drawing/2014/main" id="{BCD83063-9BBD-409D-02B8-2F461E6F253E}"/>
                        </a:ext>
                      </a:extLst>
                    </p:cNvPr>
                    <p:cNvGrpSpPr/>
                    <p:nvPr/>
                  </p:nvGrpSpPr>
                  <p:grpSpPr>
                    <a:xfrm>
                      <a:off x="5586608" y="1340285"/>
                      <a:ext cx="638828" cy="460331"/>
                      <a:chOff x="5580345" y="2649255"/>
                      <a:chExt cx="638828" cy="263046"/>
                    </a:xfrm>
                  </p:grpSpPr>
                  <p:sp>
                    <p:nvSpPr>
                      <p:cNvPr id="33" name="Rechthoek 32">
                        <a:extLst>
                          <a:ext uri="{FF2B5EF4-FFF2-40B4-BE49-F238E27FC236}">
                            <a16:creationId xmlns:a16="http://schemas.microsoft.com/office/drawing/2014/main" id="{0BF1CF7F-2137-DD7C-CABA-692969FFB730}"/>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Vrije vorm: vorm 33">
                        <a:extLst>
                          <a:ext uri="{FF2B5EF4-FFF2-40B4-BE49-F238E27FC236}">
                            <a16:creationId xmlns:a16="http://schemas.microsoft.com/office/drawing/2014/main" id="{6FD2AB70-8D0C-7B12-29AE-D1DB54922EB9}"/>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ep 29">
                      <a:extLst>
                        <a:ext uri="{FF2B5EF4-FFF2-40B4-BE49-F238E27FC236}">
                          <a16:creationId xmlns:a16="http://schemas.microsoft.com/office/drawing/2014/main" id="{27A85905-8C17-D8CC-808D-CF98EDA7C83B}"/>
                        </a:ext>
                      </a:extLst>
                    </p:cNvPr>
                    <p:cNvGrpSpPr/>
                    <p:nvPr/>
                  </p:nvGrpSpPr>
                  <p:grpSpPr>
                    <a:xfrm>
                      <a:off x="5574082" y="2582449"/>
                      <a:ext cx="638828" cy="460331"/>
                      <a:chOff x="5580345" y="2649255"/>
                      <a:chExt cx="638828" cy="263046"/>
                    </a:xfrm>
                  </p:grpSpPr>
                  <p:sp>
                    <p:nvSpPr>
                      <p:cNvPr id="31" name="Rechthoek 30">
                        <a:extLst>
                          <a:ext uri="{FF2B5EF4-FFF2-40B4-BE49-F238E27FC236}">
                            <a16:creationId xmlns:a16="http://schemas.microsoft.com/office/drawing/2014/main" id="{F5EB2621-6592-50D0-FCF1-FB2CFDBBFECE}"/>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Vrije vorm: vorm 31">
                        <a:extLst>
                          <a:ext uri="{FF2B5EF4-FFF2-40B4-BE49-F238E27FC236}">
                            <a16:creationId xmlns:a16="http://schemas.microsoft.com/office/drawing/2014/main" id="{8031A465-80D2-0009-8017-BEF57D1F9AD8}"/>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9" name="Groep 18">
                    <a:extLst>
                      <a:ext uri="{FF2B5EF4-FFF2-40B4-BE49-F238E27FC236}">
                        <a16:creationId xmlns:a16="http://schemas.microsoft.com/office/drawing/2014/main" id="{A30406EF-CE0F-D074-4ECF-76B6BDA7F78B}"/>
                      </a:ext>
                    </a:extLst>
                  </p:cNvPr>
                  <p:cNvGrpSpPr/>
                  <p:nvPr/>
                </p:nvGrpSpPr>
                <p:grpSpPr>
                  <a:xfrm>
                    <a:off x="7622088" y="1340285"/>
                    <a:ext cx="3444658" cy="1702495"/>
                    <a:chOff x="4183693" y="1340285"/>
                    <a:chExt cx="3444658" cy="1702495"/>
                  </a:xfrm>
                </p:grpSpPr>
                <p:sp>
                  <p:nvSpPr>
                    <p:cNvPr id="20" name="Ruit 19">
                      <a:extLst>
                        <a:ext uri="{FF2B5EF4-FFF2-40B4-BE49-F238E27FC236}">
                          <a16:creationId xmlns:a16="http://schemas.microsoft.com/office/drawing/2014/main" id="{A44A9DB7-DBFF-7AC4-5911-BE12BE9E9ADF}"/>
                        </a:ext>
                      </a:extLst>
                    </p:cNvPr>
                    <p:cNvSpPr/>
                    <p:nvPr/>
                  </p:nvSpPr>
                  <p:spPr>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ep 20">
                      <a:extLst>
                        <a:ext uri="{FF2B5EF4-FFF2-40B4-BE49-F238E27FC236}">
                          <a16:creationId xmlns:a16="http://schemas.microsoft.com/office/drawing/2014/main" id="{0A474122-10B5-21BA-BF69-35EAAFACBA61}"/>
                        </a:ext>
                      </a:extLst>
                    </p:cNvPr>
                    <p:cNvGrpSpPr/>
                    <p:nvPr/>
                  </p:nvGrpSpPr>
                  <p:grpSpPr>
                    <a:xfrm>
                      <a:off x="5586608" y="1340285"/>
                      <a:ext cx="638828" cy="460331"/>
                      <a:chOff x="5580345" y="2649255"/>
                      <a:chExt cx="638828" cy="263046"/>
                    </a:xfrm>
                  </p:grpSpPr>
                  <p:sp>
                    <p:nvSpPr>
                      <p:cNvPr id="26" name="Rechthoek 25">
                        <a:extLst>
                          <a:ext uri="{FF2B5EF4-FFF2-40B4-BE49-F238E27FC236}">
                            <a16:creationId xmlns:a16="http://schemas.microsoft.com/office/drawing/2014/main" id="{ED82C51F-F589-0E28-222F-C463FBFE0541}"/>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Vrije vorm: vorm 26">
                        <a:extLst>
                          <a:ext uri="{FF2B5EF4-FFF2-40B4-BE49-F238E27FC236}">
                            <a16:creationId xmlns:a16="http://schemas.microsoft.com/office/drawing/2014/main" id="{ED782D4F-C033-1048-CDFF-8D67FBE63295}"/>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ep 21">
                      <a:extLst>
                        <a:ext uri="{FF2B5EF4-FFF2-40B4-BE49-F238E27FC236}">
                          <a16:creationId xmlns:a16="http://schemas.microsoft.com/office/drawing/2014/main" id="{4F2175BA-7362-368D-E64F-AE74E829B4D3}"/>
                        </a:ext>
                      </a:extLst>
                    </p:cNvPr>
                    <p:cNvGrpSpPr/>
                    <p:nvPr/>
                  </p:nvGrpSpPr>
                  <p:grpSpPr>
                    <a:xfrm>
                      <a:off x="5574082" y="2582449"/>
                      <a:ext cx="638828" cy="460331"/>
                      <a:chOff x="5580345" y="2649255"/>
                      <a:chExt cx="638828" cy="263046"/>
                    </a:xfrm>
                  </p:grpSpPr>
                  <p:sp>
                    <p:nvSpPr>
                      <p:cNvPr id="24" name="Rechthoek 23">
                        <a:extLst>
                          <a:ext uri="{FF2B5EF4-FFF2-40B4-BE49-F238E27FC236}">
                            <a16:creationId xmlns:a16="http://schemas.microsoft.com/office/drawing/2014/main" id="{88171EBA-DCDA-CD8C-0615-2E61B7067953}"/>
                          </a:ext>
                        </a:extLst>
                      </p:cNvPr>
                      <p:cNvSpPr/>
                      <p:nvPr/>
                    </p:nvSpPr>
                    <p:spPr>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Vrije vorm: vorm 24">
                        <a:extLst>
                          <a:ext uri="{FF2B5EF4-FFF2-40B4-BE49-F238E27FC236}">
                            <a16:creationId xmlns:a16="http://schemas.microsoft.com/office/drawing/2014/main" id="{3A12D694-65DB-3967-05BD-5DFBA15F8FBA}"/>
                          </a:ext>
                        </a:extLst>
                      </p:cNvPr>
                      <p:cNvSpPr/>
                      <p:nvPr/>
                    </p:nvSpPr>
                    <p:spPr>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pic>
              <p:nvPicPr>
                <p:cNvPr id="15" name="Afbeelding 14">
                  <a:extLst>
                    <a:ext uri="{FF2B5EF4-FFF2-40B4-BE49-F238E27FC236}">
                      <a16:creationId xmlns:a16="http://schemas.microsoft.com/office/drawing/2014/main" id="{2432230A-C471-AFB5-1051-3BC91CB4AD0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94970" y="1350877"/>
                  <a:ext cx="541228" cy="684654"/>
                </a:xfrm>
                <a:prstGeom prst="rect">
                  <a:avLst/>
                </a:prstGeom>
              </p:spPr>
            </p:pic>
            <p:pic>
              <p:nvPicPr>
                <p:cNvPr id="16" name="Afbeelding 15">
                  <a:extLst>
                    <a:ext uri="{FF2B5EF4-FFF2-40B4-BE49-F238E27FC236}">
                      <a16:creationId xmlns:a16="http://schemas.microsoft.com/office/drawing/2014/main" id="{D187EECC-C06E-A9B2-935E-408C9A5FC82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47755" y="1335588"/>
                  <a:ext cx="567455" cy="547678"/>
                </a:xfrm>
                <a:prstGeom prst="rect">
                  <a:avLst/>
                </a:prstGeom>
              </p:spPr>
            </p:pic>
            <p:pic>
              <p:nvPicPr>
                <p:cNvPr id="17" name="Afbeelding 16" descr="... /_tLPpH-a_EEE/SuT4qJx4OKI/AAAAAAAAFqY/9ZmuVN1WUmA/s320/light-bulb.jpg">
                  <a:extLst>
                    <a:ext uri="{FF2B5EF4-FFF2-40B4-BE49-F238E27FC236}">
                      <a16:creationId xmlns:a16="http://schemas.microsoft.com/office/drawing/2014/main" id="{B900D77F-BB3E-00B6-C31C-55BA9EF106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9272" y="1247906"/>
                  <a:ext cx="907204" cy="1038226"/>
                </a:xfrm>
                <a:prstGeom prst="rect">
                  <a:avLst/>
                </a:prstGeom>
              </p:spPr>
            </p:pic>
          </p:grpSp>
          <p:sp>
            <p:nvSpPr>
              <p:cNvPr id="3" name="Tekstvak 2">
                <a:extLst>
                  <a:ext uri="{FF2B5EF4-FFF2-40B4-BE49-F238E27FC236}">
                    <a16:creationId xmlns:a16="http://schemas.microsoft.com/office/drawing/2014/main" id="{887EDF6D-51AA-F377-BE37-2C5A1BD53275}"/>
                  </a:ext>
                </a:extLst>
              </p:cNvPr>
              <p:cNvSpPr txBox="1"/>
              <p:nvPr/>
            </p:nvSpPr>
            <p:spPr>
              <a:xfrm>
                <a:off x="5814336" y="2038207"/>
                <a:ext cx="1341304" cy="307777"/>
              </a:xfrm>
              <a:prstGeom prst="rect">
                <a:avLst/>
              </a:prstGeom>
              <a:noFill/>
            </p:spPr>
            <p:txBody>
              <a:bodyPr wrap="square" rtlCol="0">
                <a:spAutoFit/>
              </a:bodyPr>
              <a:lstStyle/>
              <a:p>
                <a:pPr algn="ctr"/>
                <a:r>
                  <a:rPr lang="en-GB" sz="1400" b="1">
                    <a:solidFill>
                      <a:srgbClr val="0000FF"/>
                    </a:solidFill>
                  </a:rPr>
                  <a:t>Problem space</a:t>
                </a:r>
              </a:p>
            </p:txBody>
          </p:sp>
          <p:sp>
            <p:nvSpPr>
              <p:cNvPr id="36" name="Tekstvak 35">
                <a:extLst>
                  <a:ext uri="{FF2B5EF4-FFF2-40B4-BE49-F238E27FC236}">
                    <a16:creationId xmlns:a16="http://schemas.microsoft.com/office/drawing/2014/main" id="{73A34B98-5218-A425-0DD6-86E6B7C700A0}"/>
                  </a:ext>
                </a:extLst>
              </p:cNvPr>
              <p:cNvSpPr txBox="1"/>
              <p:nvPr/>
            </p:nvSpPr>
            <p:spPr>
              <a:xfrm>
                <a:off x="8586049" y="2024487"/>
                <a:ext cx="1341304" cy="307777"/>
              </a:xfrm>
              <a:prstGeom prst="rect">
                <a:avLst/>
              </a:prstGeom>
              <a:noFill/>
            </p:spPr>
            <p:txBody>
              <a:bodyPr wrap="square" rtlCol="0">
                <a:spAutoFit/>
              </a:bodyPr>
              <a:lstStyle/>
              <a:p>
                <a:pPr algn="ctr"/>
                <a:r>
                  <a:rPr lang="en-GB" sz="1400" b="1">
                    <a:solidFill>
                      <a:srgbClr val="0000FF"/>
                    </a:solidFill>
                  </a:rPr>
                  <a:t>Solution space</a:t>
                </a:r>
              </a:p>
            </p:txBody>
          </p:sp>
          <p:sp>
            <p:nvSpPr>
              <p:cNvPr id="45" name="Tekstvak 44">
                <a:extLst>
                  <a:ext uri="{FF2B5EF4-FFF2-40B4-BE49-F238E27FC236}">
                    <a16:creationId xmlns:a16="http://schemas.microsoft.com/office/drawing/2014/main" id="{13255848-DE24-37D7-FBD7-3B09F21B00C9}"/>
                  </a:ext>
                </a:extLst>
              </p:cNvPr>
              <p:cNvSpPr txBox="1"/>
              <p:nvPr/>
            </p:nvSpPr>
            <p:spPr>
              <a:xfrm>
                <a:off x="5814336" y="4223172"/>
                <a:ext cx="1341304" cy="276999"/>
              </a:xfrm>
              <a:prstGeom prst="rect">
                <a:avLst/>
              </a:prstGeom>
              <a:noFill/>
            </p:spPr>
            <p:txBody>
              <a:bodyPr wrap="square" rtlCol="0">
                <a:spAutoFit/>
              </a:bodyPr>
              <a:lstStyle/>
              <a:p>
                <a:pPr algn="ctr"/>
                <a:r>
                  <a:rPr lang="en-GB" sz="1200">
                    <a:solidFill>
                      <a:srgbClr val="C00000"/>
                    </a:solidFill>
                  </a:rPr>
                  <a:t>Crunch zone</a:t>
                </a:r>
              </a:p>
            </p:txBody>
          </p:sp>
          <p:sp>
            <p:nvSpPr>
              <p:cNvPr id="46" name="Tekstvak 45">
                <a:extLst>
                  <a:ext uri="{FF2B5EF4-FFF2-40B4-BE49-F238E27FC236}">
                    <a16:creationId xmlns:a16="http://schemas.microsoft.com/office/drawing/2014/main" id="{1FDC36C7-283B-7F29-E6AC-441DDB891C3C}"/>
                  </a:ext>
                </a:extLst>
              </p:cNvPr>
              <p:cNvSpPr txBox="1"/>
              <p:nvPr/>
            </p:nvSpPr>
            <p:spPr>
              <a:xfrm>
                <a:off x="8596298" y="4213321"/>
                <a:ext cx="1341304" cy="276999"/>
              </a:xfrm>
              <a:prstGeom prst="rect">
                <a:avLst/>
              </a:prstGeom>
              <a:noFill/>
            </p:spPr>
            <p:txBody>
              <a:bodyPr wrap="square" rtlCol="0">
                <a:spAutoFit/>
              </a:bodyPr>
              <a:lstStyle/>
              <a:p>
                <a:pPr algn="ctr"/>
                <a:r>
                  <a:rPr lang="en-GB" sz="1200">
                    <a:solidFill>
                      <a:srgbClr val="C00000"/>
                    </a:solidFill>
                  </a:rPr>
                  <a:t>Crunch zone</a:t>
                </a:r>
              </a:p>
            </p:txBody>
          </p:sp>
        </p:grpSp>
        <p:pic>
          <p:nvPicPr>
            <p:cNvPr id="5" name="Afbeelding 4" descr="Afbeelding met schermopname, multimedia&#10;&#10;Automatisch gegenereerde beschrijving">
              <a:hlinkClick r:id="rId9"/>
              <a:extLst>
                <a:ext uri="{FF2B5EF4-FFF2-40B4-BE49-F238E27FC236}">
                  <a16:creationId xmlns:a16="http://schemas.microsoft.com/office/drawing/2014/main" id="{B1BF8EEE-1D33-A16A-864B-55062B0184E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1244591" y="5405969"/>
              <a:ext cx="497770" cy="497355"/>
            </a:xfrm>
            <a:prstGeom prst="rect">
              <a:avLst/>
            </a:prstGeom>
          </p:spPr>
        </p:pic>
        <p:sp>
          <p:nvSpPr>
            <p:cNvPr id="8" name="Tekstvak 7">
              <a:extLst>
                <a:ext uri="{FF2B5EF4-FFF2-40B4-BE49-F238E27FC236}">
                  <a16:creationId xmlns:a16="http://schemas.microsoft.com/office/drawing/2014/main" id="{0AB864AB-D6AE-03CD-4DA5-40CCDC4ECFD6}"/>
                </a:ext>
              </a:extLst>
            </p:cNvPr>
            <p:cNvSpPr txBox="1"/>
            <p:nvPr/>
          </p:nvSpPr>
          <p:spPr>
            <a:xfrm>
              <a:off x="9187190" y="5502173"/>
              <a:ext cx="2057401" cy="230832"/>
            </a:xfrm>
            <a:prstGeom prst="rect">
              <a:avLst/>
            </a:prstGeom>
            <a:noFill/>
          </p:spPr>
          <p:txBody>
            <a:bodyPr wrap="square" rtlCol="0">
              <a:spAutoFit/>
            </a:bodyPr>
            <a:lstStyle/>
            <a:p>
              <a:pPr algn="r"/>
              <a:r>
                <a:rPr lang="en-GB" sz="900" dirty="0">
                  <a:solidFill>
                    <a:srgbClr val="0000FF"/>
                  </a:solidFill>
                </a:rPr>
                <a:t>Double diamond</a:t>
              </a:r>
              <a:endParaRPr lang="en-GB" sz="900" i="1" dirty="0">
                <a:solidFill>
                  <a:srgbClr val="0000FF"/>
                </a:solidFill>
              </a:endParaRPr>
            </a:p>
          </p:txBody>
        </p:sp>
      </p:grpSp>
    </p:spTree>
    <p:extLst>
      <p:ext uri="{BB962C8B-B14F-4D97-AF65-F5344CB8AC3E}">
        <p14:creationId xmlns:p14="http://schemas.microsoft.com/office/powerpoint/2010/main" val="269352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E87AC-8865-C494-4506-0CC349111BEA}"/>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789515AC-4B1F-CB25-1403-1B8AE54B4B4D}"/>
              </a:ext>
            </a:extLst>
          </p:cNvPr>
          <p:cNvGrpSpPr/>
          <p:nvPr/>
        </p:nvGrpSpPr>
        <p:grpSpPr>
          <a:xfrm>
            <a:off x="-53387" y="0"/>
            <a:ext cx="12249298" cy="6858000"/>
            <a:chOff x="-53387" y="0"/>
            <a:chExt cx="12249298" cy="6858000"/>
          </a:xfrm>
        </p:grpSpPr>
        <p:sp>
          <p:nvSpPr>
            <p:cNvPr id="10" name="Rechthoek 9">
              <a:extLst>
                <a:ext uri="{FF2B5EF4-FFF2-40B4-BE49-F238E27FC236}">
                  <a16:creationId xmlns:a16="http://schemas.microsoft.com/office/drawing/2014/main" id="{99A9BEA6-6BD4-FDBD-3F50-A6DAFA3583F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4633C1A3-361C-9427-6A1E-A97FA4D9C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BE503B32-7A09-2E95-7BE0-ED3E8E079ED3}"/>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previousslide" highlightClick="1"/>
              <a:extLst>
                <a:ext uri="{FF2B5EF4-FFF2-40B4-BE49-F238E27FC236}">
                  <a16:creationId xmlns:a16="http://schemas.microsoft.com/office/drawing/2014/main" id="{CE7EE16E-3BDB-3C62-067B-6E61511CE2A8}"/>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6C9564F8-3DDD-E9F3-CE44-93F934247118}"/>
                </a:ext>
              </a:extLst>
            </p:cNvPr>
            <p:cNvSpPr txBox="1"/>
            <p:nvPr/>
          </p:nvSpPr>
          <p:spPr>
            <a:xfrm>
              <a:off x="924638" y="816071"/>
              <a:ext cx="1440972" cy="369332"/>
            </a:xfrm>
            <a:prstGeom prst="rect">
              <a:avLst/>
            </a:prstGeom>
            <a:noFill/>
          </p:spPr>
          <p:txBody>
            <a:bodyPr wrap="none" rtlCol="0">
              <a:spAutoFit/>
            </a:bodyPr>
            <a:lstStyle/>
            <a:p>
              <a:r>
                <a:rPr lang="en-GB" b="1" dirty="0">
                  <a:solidFill>
                    <a:srgbClr val="C00000"/>
                  </a:solidFill>
                </a:rPr>
                <a:t>The Fishbowl</a:t>
              </a:r>
              <a:endParaRPr lang="en-GB" sz="1800" b="1" dirty="0">
                <a:solidFill>
                  <a:srgbClr val="C00000"/>
                </a:solidFill>
              </a:endParaRPr>
            </a:p>
          </p:txBody>
        </p:sp>
        <p:sp>
          <p:nvSpPr>
            <p:cNvPr id="13" name="Tekstvak 12">
              <a:extLst>
                <a:ext uri="{FF2B5EF4-FFF2-40B4-BE49-F238E27FC236}">
                  <a16:creationId xmlns:a16="http://schemas.microsoft.com/office/drawing/2014/main" id="{C596C77E-CC3A-B0E5-4C61-BCFC5D30E03A}"/>
                </a:ext>
              </a:extLst>
            </p:cNvPr>
            <p:cNvSpPr txBox="1"/>
            <p:nvPr/>
          </p:nvSpPr>
          <p:spPr>
            <a:xfrm>
              <a:off x="183801" y="1717219"/>
              <a:ext cx="3741007" cy="4801314"/>
            </a:xfrm>
            <a:prstGeom prst="rect">
              <a:avLst/>
            </a:prstGeom>
            <a:noFill/>
          </p:spPr>
          <p:txBody>
            <a:bodyPr wrap="square" rtlCol="0">
              <a:spAutoFit/>
            </a:bodyPr>
            <a:lstStyle/>
            <a:p>
              <a:pPr>
                <a:spcAft>
                  <a:spcPts val="600"/>
                </a:spcAft>
              </a:pPr>
              <a:r>
                <a:rPr lang="en-GB" sz="1100" b="1" dirty="0">
                  <a:solidFill>
                    <a:srgbClr val="C00000"/>
                  </a:solidFill>
                </a:rPr>
                <a:t>Discussion technique (2)</a:t>
              </a:r>
              <a:endParaRPr lang="en-GB" sz="1100" dirty="0"/>
            </a:p>
            <a:p>
              <a:pPr>
                <a:spcAft>
                  <a:spcPts val="600"/>
                </a:spcAft>
              </a:pPr>
              <a:r>
                <a:rPr lang="en-GB" sz="1000" i="1" dirty="0"/>
                <a:t>Stimulate dialogue without ending up in a mess</a:t>
              </a:r>
            </a:p>
            <a:p>
              <a:pPr>
                <a:spcAft>
                  <a:spcPts val="600"/>
                </a:spcAft>
              </a:pPr>
              <a:r>
                <a:rPr lang="en-GB" sz="1000" dirty="0"/>
                <a:t>The Fishbowl is a simple and effective method for harvesting opinions and stimulating dialogue in a group, larger than 10 persons. </a:t>
              </a:r>
            </a:p>
            <a:p>
              <a:pPr>
                <a:spcAft>
                  <a:spcPts val="600"/>
                </a:spcAft>
              </a:pPr>
              <a:r>
                <a:rPr lang="en-GB" sz="1000" i="1" dirty="0"/>
                <a:t>Prepare the room</a:t>
              </a:r>
              <a:endParaRPr lang="en-GB" sz="1000" dirty="0"/>
            </a:p>
            <a:p>
              <a:pPr>
                <a:spcAft>
                  <a:spcPts val="600"/>
                </a:spcAft>
              </a:pPr>
              <a:r>
                <a:rPr lang="en-GB" sz="1000" dirty="0"/>
                <a:t>Place four chairs in the middle, and all other chairs around them. </a:t>
              </a:r>
            </a:p>
            <a:p>
              <a:pPr>
                <a:spcAft>
                  <a:spcPts val="600"/>
                </a:spcAft>
              </a:pPr>
              <a:r>
                <a:rPr lang="en-GB" sz="1000" i="1" dirty="0"/>
                <a:t>Rules</a:t>
              </a:r>
            </a:p>
            <a:p>
              <a:pPr marL="228600" indent="-228600">
                <a:spcAft>
                  <a:spcPts val="600"/>
                </a:spcAft>
                <a:buAutoNum type="arabicPeriod"/>
              </a:pPr>
              <a:r>
                <a:rPr lang="en-GB" sz="1000" dirty="0"/>
                <a:t>Only persons sitting in the middle can talk</a:t>
              </a:r>
            </a:p>
            <a:p>
              <a:pPr marL="228600" indent="-228600">
                <a:spcAft>
                  <a:spcPts val="600"/>
                </a:spcAft>
                <a:buAutoNum type="arabicPeriod"/>
              </a:pPr>
              <a:r>
                <a:rPr lang="en-GB" sz="1000" dirty="0"/>
                <a:t>When someone else wants to join the dialogue, (s)he stands up and taps on the shoulder of someone in the middle. This person leaves his/her chair for the newcomer. </a:t>
              </a:r>
            </a:p>
            <a:p>
              <a:pPr marL="228600" indent="-228600">
                <a:spcAft>
                  <a:spcPts val="600"/>
                </a:spcAft>
                <a:buAutoNum type="arabicPeriod"/>
              </a:pPr>
              <a:r>
                <a:rPr lang="en-GB" sz="1000" dirty="0"/>
                <a:t>The facilitator can always intervene from the side, if needed for a healthy and lively dialogue (</a:t>
              </a:r>
              <a:r>
                <a:rPr lang="en-GB" sz="1000" i="1" dirty="0"/>
                <a:t>see tips).</a:t>
              </a:r>
              <a:endParaRPr lang="en-GB" sz="1000" dirty="0"/>
            </a:p>
            <a:p>
              <a:pPr>
                <a:spcAft>
                  <a:spcPts val="600"/>
                </a:spcAft>
              </a:pPr>
              <a:r>
                <a:rPr lang="en-GB" sz="1000" i="1" dirty="0"/>
                <a:t>Procedure </a:t>
              </a:r>
            </a:p>
            <a:p>
              <a:pPr>
                <a:spcAft>
                  <a:spcPts val="600"/>
                </a:spcAft>
              </a:pPr>
              <a:r>
                <a:rPr lang="en-GB" sz="1000" dirty="0"/>
                <a:t>Agree on the subject to discuss. Preferably frame it in a central question. And set a</a:t>
              </a:r>
              <a:r>
                <a:rPr lang="en-GB" sz="1000" i="1" dirty="0"/>
                <a:t> Procedure and rules</a:t>
              </a:r>
            </a:p>
            <a:p>
              <a:pPr marL="228600" indent="-228600">
                <a:spcAft>
                  <a:spcPts val="600"/>
                </a:spcAft>
                <a:buAutoNum type="arabicPeriod"/>
              </a:pPr>
              <a:r>
                <a:rPr lang="en-GB" sz="1000" dirty="0"/>
                <a:t>Agree on the subject to discuss</a:t>
              </a:r>
            </a:p>
            <a:p>
              <a:pPr marL="228600" indent="-228600">
                <a:spcAft>
                  <a:spcPts val="600"/>
                </a:spcAft>
                <a:buAutoNum type="arabicPeriod"/>
              </a:pPr>
              <a:r>
                <a:rPr lang="en-GB" sz="1000" dirty="0"/>
                <a:t>Only persons sitting in the middle can time.</a:t>
              </a:r>
            </a:p>
            <a:p>
              <a:pPr marL="228600" indent="-228600">
                <a:spcAft>
                  <a:spcPts val="600"/>
                </a:spcAft>
                <a:buAutoNum type="arabicPeriod"/>
              </a:pPr>
              <a:r>
                <a:rPr lang="en-GB" sz="1000" dirty="0"/>
                <a:t>Anyone having an opinion or question to share can come to the middle chairs, but not more than four at the time. </a:t>
              </a:r>
            </a:p>
            <a:p>
              <a:pPr marL="228600" indent="-228600">
                <a:spcAft>
                  <a:spcPts val="600"/>
                </a:spcAft>
                <a:buAutoNum type="arabicPeriod"/>
              </a:pPr>
              <a:r>
                <a:rPr lang="en-GB" sz="1000" dirty="0"/>
                <a:t>The dialogue ends when no new viewpoints come up anymore, or when the time is up. </a:t>
              </a:r>
            </a:p>
            <a:p>
              <a:pPr marL="228600" indent="-228600">
                <a:spcAft>
                  <a:spcPts val="600"/>
                </a:spcAft>
                <a:buAutoNum type="arabicPeriod"/>
              </a:pPr>
              <a:r>
                <a:rPr lang="en-GB" sz="1000" dirty="0"/>
                <a:t>The facilitator summarises the most important conclusions.</a:t>
              </a:r>
            </a:p>
          </p:txBody>
        </p:sp>
        <p:grpSp>
          <p:nvGrpSpPr>
            <p:cNvPr id="104" name="Groep 103">
              <a:extLst>
                <a:ext uri="{FF2B5EF4-FFF2-40B4-BE49-F238E27FC236}">
                  <a16:creationId xmlns:a16="http://schemas.microsoft.com/office/drawing/2014/main" id="{BA3A0A2D-8FAA-2E9F-1721-6E220E2D0905}"/>
                </a:ext>
              </a:extLst>
            </p:cNvPr>
            <p:cNvGrpSpPr/>
            <p:nvPr/>
          </p:nvGrpSpPr>
          <p:grpSpPr>
            <a:xfrm>
              <a:off x="4490551" y="1260001"/>
              <a:ext cx="3210898" cy="3583423"/>
              <a:chOff x="4639167" y="267396"/>
              <a:chExt cx="3210898" cy="3583423"/>
            </a:xfrm>
          </p:grpSpPr>
          <p:sp>
            <p:nvSpPr>
              <p:cNvPr id="102" name="Ovaal 101">
                <a:extLst>
                  <a:ext uri="{FF2B5EF4-FFF2-40B4-BE49-F238E27FC236}">
                    <a16:creationId xmlns:a16="http://schemas.microsoft.com/office/drawing/2014/main" id="{82D7ECEC-4A1F-D886-425D-0301CE828D0D}"/>
                  </a:ext>
                </a:extLst>
              </p:cNvPr>
              <p:cNvSpPr/>
              <p:nvPr/>
            </p:nvSpPr>
            <p:spPr>
              <a:xfrm>
                <a:off x="4639167" y="267396"/>
                <a:ext cx="3210898" cy="3583423"/>
              </a:xfrm>
              <a:prstGeom prst="ellipse">
                <a:avLst/>
              </a:prstGeom>
              <a:solidFill>
                <a:schemeClr val="accent4">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ep 37">
                <a:extLst>
                  <a:ext uri="{FF2B5EF4-FFF2-40B4-BE49-F238E27FC236}">
                    <a16:creationId xmlns:a16="http://schemas.microsoft.com/office/drawing/2014/main" id="{813D1C89-A1E0-FCC9-F611-5404ACCEE62E}"/>
                  </a:ext>
                </a:extLst>
              </p:cNvPr>
              <p:cNvGrpSpPr/>
              <p:nvPr/>
            </p:nvGrpSpPr>
            <p:grpSpPr>
              <a:xfrm rot="4164824">
                <a:off x="7282264" y="1136827"/>
                <a:ext cx="346059" cy="381714"/>
                <a:chOff x="7880684" y="3230479"/>
                <a:chExt cx="463216" cy="510942"/>
              </a:xfrm>
            </p:grpSpPr>
            <p:sp>
              <p:nvSpPr>
                <p:cNvPr id="39" name="Rechthoek: afgeronde hoeken 38">
                  <a:extLst>
                    <a:ext uri="{FF2B5EF4-FFF2-40B4-BE49-F238E27FC236}">
                      <a16:creationId xmlns:a16="http://schemas.microsoft.com/office/drawing/2014/main" id="{5183B564-ACA5-00AD-3E1C-CEB61236EADF}"/>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Blokboog 40">
                  <a:extLst>
                    <a:ext uri="{FF2B5EF4-FFF2-40B4-BE49-F238E27FC236}">
                      <a16:creationId xmlns:a16="http://schemas.microsoft.com/office/drawing/2014/main" id="{E73B10B7-D567-DB57-E740-6B3407815F85}"/>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ep 41">
                <a:extLst>
                  <a:ext uri="{FF2B5EF4-FFF2-40B4-BE49-F238E27FC236}">
                    <a16:creationId xmlns:a16="http://schemas.microsoft.com/office/drawing/2014/main" id="{0C57BB68-861E-1AC9-0F66-C2A220667236}"/>
                  </a:ext>
                </a:extLst>
              </p:cNvPr>
              <p:cNvGrpSpPr/>
              <p:nvPr/>
            </p:nvGrpSpPr>
            <p:grpSpPr>
              <a:xfrm rot="2858205">
                <a:off x="7017748" y="770071"/>
                <a:ext cx="346059" cy="381714"/>
                <a:chOff x="7880684" y="3230479"/>
                <a:chExt cx="463216" cy="510942"/>
              </a:xfrm>
            </p:grpSpPr>
            <p:sp>
              <p:nvSpPr>
                <p:cNvPr id="47" name="Rechthoek: afgeronde hoeken 46">
                  <a:extLst>
                    <a:ext uri="{FF2B5EF4-FFF2-40B4-BE49-F238E27FC236}">
                      <a16:creationId xmlns:a16="http://schemas.microsoft.com/office/drawing/2014/main" id="{24029765-73D6-4BB1-FE69-AF6F78E6D95F}"/>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Blokboog 47">
                  <a:extLst>
                    <a:ext uri="{FF2B5EF4-FFF2-40B4-BE49-F238E27FC236}">
                      <a16:creationId xmlns:a16="http://schemas.microsoft.com/office/drawing/2014/main" id="{A240792F-A311-AE56-E43B-14DD410C20CC}"/>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ep 48">
                <a:extLst>
                  <a:ext uri="{FF2B5EF4-FFF2-40B4-BE49-F238E27FC236}">
                    <a16:creationId xmlns:a16="http://schemas.microsoft.com/office/drawing/2014/main" id="{3D8A3FBC-FD52-0399-439F-9E222C6B36E7}"/>
                  </a:ext>
                </a:extLst>
              </p:cNvPr>
              <p:cNvGrpSpPr/>
              <p:nvPr/>
            </p:nvGrpSpPr>
            <p:grpSpPr>
              <a:xfrm rot="1718094">
                <a:off x="6584946" y="481296"/>
                <a:ext cx="346059" cy="381714"/>
                <a:chOff x="7880684" y="3230479"/>
                <a:chExt cx="463216" cy="510942"/>
              </a:xfrm>
            </p:grpSpPr>
            <p:sp>
              <p:nvSpPr>
                <p:cNvPr id="50" name="Rechthoek: afgeronde hoeken 49">
                  <a:extLst>
                    <a:ext uri="{FF2B5EF4-FFF2-40B4-BE49-F238E27FC236}">
                      <a16:creationId xmlns:a16="http://schemas.microsoft.com/office/drawing/2014/main" id="{87A40DF1-84F1-1547-8BED-1904C931898C}"/>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Blokboog 50">
                  <a:extLst>
                    <a:ext uri="{FF2B5EF4-FFF2-40B4-BE49-F238E27FC236}">
                      <a16:creationId xmlns:a16="http://schemas.microsoft.com/office/drawing/2014/main" id="{4338BDA1-D29C-FFCB-FB33-B099BB23938A}"/>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ep 51">
                <a:extLst>
                  <a:ext uri="{FF2B5EF4-FFF2-40B4-BE49-F238E27FC236}">
                    <a16:creationId xmlns:a16="http://schemas.microsoft.com/office/drawing/2014/main" id="{BC2C50EA-0F59-8FA7-23A4-57544F4F5B45}"/>
                  </a:ext>
                </a:extLst>
              </p:cNvPr>
              <p:cNvGrpSpPr/>
              <p:nvPr/>
            </p:nvGrpSpPr>
            <p:grpSpPr>
              <a:xfrm rot="19646536">
                <a:off x="5444527" y="592437"/>
                <a:ext cx="346059" cy="381714"/>
                <a:chOff x="7880684" y="3230479"/>
                <a:chExt cx="463216" cy="510942"/>
              </a:xfrm>
            </p:grpSpPr>
            <p:sp>
              <p:nvSpPr>
                <p:cNvPr id="53" name="Rechthoek: afgeronde hoeken 52">
                  <a:extLst>
                    <a:ext uri="{FF2B5EF4-FFF2-40B4-BE49-F238E27FC236}">
                      <a16:creationId xmlns:a16="http://schemas.microsoft.com/office/drawing/2014/main" id="{4345E2FD-69FA-8386-A705-466E06F5581B}"/>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Blokboog 53">
                  <a:extLst>
                    <a:ext uri="{FF2B5EF4-FFF2-40B4-BE49-F238E27FC236}">
                      <a16:creationId xmlns:a16="http://schemas.microsoft.com/office/drawing/2014/main" id="{F4918A7D-D4B3-4127-6065-5119ACE17A25}"/>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ep 54">
                <a:extLst>
                  <a:ext uri="{FF2B5EF4-FFF2-40B4-BE49-F238E27FC236}">
                    <a16:creationId xmlns:a16="http://schemas.microsoft.com/office/drawing/2014/main" id="{609932AE-3A3B-3971-7CE3-EEE459145DBF}"/>
                  </a:ext>
                </a:extLst>
              </p:cNvPr>
              <p:cNvGrpSpPr/>
              <p:nvPr/>
            </p:nvGrpSpPr>
            <p:grpSpPr>
              <a:xfrm rot="18237347">
                <a:off x="5005836" y="958504"/>
                <a:ext cx="346059" cy="381714"/>
                <a:chOff x="7880684" y="3230479"/>
                <a:chExt cx="463216" cy="510942"/>
              </a:xfrm>
            </p:grpSpPr>
            <p:sp>
              <p:nvSpPr>
                <p:cNvPr id="56" name="Rechthoek: afgeronde hoeken 55">
                  <a:extLst>
                    <a:ext uri="{FF2B5EF4-FFF2-40B4-BE49-F238E27FC236}">
                      <a16:creationId xmlns:a16="http://schemas.microsoft.com/office/drawing/2014/main" id="{050DE4AC-ADF3-A138-A35A-D93DC2BCDD52}"/>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Blokboog 56">
                  <a:extLst>
                    <a:ext uri="{FF2B5EF4-FFF2-40B4-BE49-F238E27FC236}">
                      <a16:creationId xmlns:a16="http://schemas.microsoft.com/office/drawing/2014/main" id="{FA7680E6-E05E-2D30-229B-B99F0D1594D5}"/>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ep 57">
                <a:extLst>
                  <a:ext uri="{FF2B5EF4-FFF2-40B4-BE49-F238E27FC236}">
                    <a16:creationId xmlns:a16="http://schemas.microsoft.com/office/drawing/2014/main" id="{3FB497C8-BAE0-B353-6492-6BF78AC29E07}"/>
                  </a:ext>
                </a:extLst>
              </p:cNvPr>
              <p:cNvGrpSpPr/>
              <p:nvPr/>
            </p:nvGrpSpPr>
            <p:grpSpPr>
              <a:xfrm rot="12797181">
                <a:off x="5244837" y="3088908"/>
                <a:ext cx="346059" cy="381714"/>
                <a:chOff x="7880684" y="3230479"/>
                <a:chExt cx="463216" cy="510942"/>
              </a:xfrm>
            </p:grpSpPr>
            <p:sp>
              <p:nvSpPr>
                <p:cNvPr id="59" name="Rechthoek: afgeronde hoeken 58">
                  <a:extLst>
                    <a:ext uri="{FF2B5EF4-FFF2-40B4-BE49-F238E27FC236}">
                      <a16:creationId xmlns:a16="http://schemas.microsoft.com/office/drawing/2014/main" id="{146ABA31-19CE-653E-244B-EB6F7679B766}"/>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Blokboog 59">
                  <a:extLst>
                    <a:ext uri="{FF2B5EF4-FFF2-40B4-BE49-F238E27FC236}">
                      <a16:creationId xmlns:a16="http://schemas.microsoft.com/office/drawing/2014/main" id="{E627C429-42EE-9F4B-3CD8-1355093902AF}"/>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ep 60">
                <a:extLst>
                  <a:ext uri="{FF2B5EF4-FFF2-40B4-BE49-F238E27FC236}">
                    <a16:creationId xmlns:a16="http://schemas.microsoft.com/office/drawing/2014/main" id="{0EC6C38B-D149-8B97-A9BB-C07EAA6D83D9}"/>
                  </a:ext>
                </a:extLst>
              </p:cNvPr>
              <p:cNvGrpSpPr/>
              <p:nvPr/>
            </p:nvGrpSpPr>
            <p:grpSpPr>
              <a:xfrm rot="14127439">
                <a:off x="4900011" y="2627699"/>
                <a:ext cx="346059" cy="381714"/>
                <a:chOff x="7880684" y="3230479"/>
                <a:chExt cx="463216" cy="510942"/>
              </a:xfrm>
            </p:grpSpPr>
            <p:sp>
              <p:nvSpPr>
                <p:cNvPr id="62" name="Rechthoek: afgeronde hoeken 61">
                  <a:extLst>
                    <a:ext uri="{FF2B5EF4-FFF2-40B4-BE49-F238E27FC236}">
                      <a16:creationId xmlns:a16="http://schemas.microsoft.com/office/drawing/2014/main" id="{280893E4-FB8D-8BD4-CBAB-A077823EC33D}"/>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Blokboog 62">
                  <a:extLst>
                    <a:ext uri="{FF2B5EF4-FFF2-40B4-BE49-F238E27FC236}">
                      <a16:creationId xmlns:a16="http://schemas.microsoft.com/office/drawing/2014/main" id="{26200985-8F97-74BB-E336-6CFAAB9BE510}"/>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ep 63">
                <a:extLst>
                  <a:ext uri="{FF2B5EF4-FFF2-40B4-BE49-F238E27FC236}">
                    <a16:creationId xmlns:a16="http://schemas.microsoft.com/office/drawing/2014/main" id="{D18A560F-3DFB-6835-AF3D-FE6901F0F2CB}"/>
                  </a:ext>
                </a:extLst>
              </p:cNvPr>
              <p:cNvGrpSpPr/>
              <p:nvPr/>
            </p:nvGrpSpPr>
            <p:grpSpPr>
              <a:xfrm rot="16788826">
                <a:off x="4803302" y="1508703"/>
                <a:ext cx="346059" cy="381714"/>
                <a:chOff x="7880684" y="3230479"/>
                <a:chExt cx="463216" cy="510942"/>
              </a:xfrm>
            </p:grpSpPr>
            <p:sp>
              <p:nvSpPr>
                <p:cNvPr id="65" name="Rechthoek: afgeronde hoeken 64">
                  <a:extLst>
                    <a:ext uri="{FF2B5EF4-FFF2-40B4-BE49-F238E27FC236}">
                      <a16:creationId xmlns:a16="http://schemas.microsoft.com/office/drawing/2014/main" id="{479FFAF6-AD52-D482-96DC-D78702473AD6}"/>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Blokboog 65">
                  <a:extLst>
                    <a:ext uri="{FF2B5EF4-FFF2-40B4-BE49-F238E27FC236}">
                      <a16:creationId xmlns:a16="http://schemas.microsoft.com/office/drawing/2014/main" id="{43AE0F86-75F6-2107-D427-91E354C13BCE}"/>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ep 66">
                <a:extLst>
                  <a:ext uri="{FF2B5EF4-FFF2-40B4-BE49-F238E27FC236}">
                    <a16:creationId xmlns:a16="http://schemas.microsoft.com/office/drawing/2014/main" id="{235D9307-B0D5-2232-4179-B726498B4809}"/>
                  </a:ext>
                </a:extLst>
              </p:cNvPr>
              <p:cNvGrpSpPr/>
              <p:nvPr/>
            </p:nvGrpSpPr>
            <p:grpSpPr>
              <a:xfrm rot="15516666">
                <a:off x="4735747" y="2104180"/>
                <a:ext cx="346059" cy="381714"/>
                <a:chOff x="7880684" y="3230479"/>
                <a:chExt cx="463216" cy="510942"/>
              </a:xfrm>
            </p:grpSpPr>
            <p:sp>
              <p:nvSpPr>
                <p:cNvPr id="68" name="Rechthoek: afgeronde hoeken 67">
                  <a:extLst>
                    <a:ext uri="{FF2B5EF4-FFF2-40B4-BE49-F238E27FC236}">
                      <a16:creationId xmlns:a16="http://schemas.microsoft.com/office/drawing/2014/main" id="{BDB2B0D5-2351-DCEA-B7D2-8CD7D925A85C}"/>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Blokboog 68">
                  <a:extLst>
                    <a:ext uri="{FF2B5EF4-FFF2-40B4-BE49-F238E27FC236}">
                      <a16:creationId xmlns:a16="http://schemas.microsoft.com/office/drawing/2014/main" id="{25E3228C-2B1F-89B3-020B-548FCC621875}"/>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ep 69">
                <a:extLst>
                  <a:ext uri="{FF2B5EF4-FFF2-40B4-BE49-F238E27FC236}">
                    <a16:creationId xmlns:a16="http://schemas.microsoft.com/office/drawing/2014/main" id="{6A6E3CB3-507B-786B-4C8B-17CEE7E70ACB}"/>
                  </a:ext>
                </a:extLst>
              </p:cNvPr>
              <p:cNvGrpSpPr/>
              <p:nvPr/>
            </p:nvGrpSpPr>
            <p:grpSpPr>
              <a:xfrm rot="11732269">
                <a:off x="5696725" y="3332353"/>
                <a:ext cx="346059" cy="381714"/>
                <a:chOff x="7880684" y="3230479"/>
                <a:chExt cx="463216" cy="510942"/>
              </a:xfrm>
            </p:grpSpPr>
            <p:sp>
              <p:nvSpPr>
                <p:cNvPr id="71" name="Rechthoek: afgeronde hoeken 70">
                  <a:extLst>
                    <a:ext uri="{FF2B5EF4-FFF2-40B4-BE49-F238E27FC236}">
                      <a16:creationId xmlns:a16="http://schemas.microsoft.com/office/drawing/2014/main" id="{D8E1F873-A30A-B192-A558-7E6D36B1A90D}"/>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Blokboog 71">
                  <a:extLst>
                    <a:ext uri="{FF2B5EF4-FFF2-40B4-BE49-F238E27FC236}">
                      <a16:creationId xmlns:a16="http://schemas.microsoft.com/office/drawing/2014/main" id="{38FB59B3-C546-FD29-F979-D495611A21D6}"/>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ep 72">
                <a:extLst>
                  <a:ext uri="{FF2B5EF4-FFF2-40B4-BE49-F238E27FC236}">
                    <a16:creationId xmlns:a16="http://schemas.microsoft.com/office/drawing/2014/main" id="{E92CC7FE-6274-54C7-D74B-1D3D21BFD675}"/>
                  </a:ext>
                </a:extLst>
              </p:cNvPr>
              <p:cNvGrpSpPr/>
              <p:nvPr/>
            </p:nvGrpSpPr>
            <p:grpSpPr>
              <a:xfrm rot="8654677">
                <a:off x="6860357" y="3097383"/>
                <a:ext cx="346059" cy="381714"/>
                <a:chOff x="7880684" y="3230479"/>
                <a:chExt cx="463216" cy="510942"/>
              </a:xfrm>
            </p:grpSpPr>
            <p:sp>
              <p:nvSpPr>
                <p:cNvPr id="74" name="Rechthoek: afgeronde hoeken 73">
                  <a:extLst>
                    <a:ext uri="{FF2B5EF4-FFF2-40B4-BE49-F238E27FC236}">
                      <a16:creationId xmlns:a16="http://schemas.microsoft.com/office/drawing/2014/main" id="{4B5B215F-CDCA-A41F-880E-25489ABDE436}"/>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Blokboog 74">
                  <a:extLst>
                    <a:ext uri="{FF2B5EF4-FFF2-40B4-BE49-F238E27FC236}">
                      <a16:creationId xmlns:a16="http://schemas.microsoft.com/office/drawing/2014/main" id="{0AE50885-F6D5-31E5-72D9-066BACFA7B69}"/>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ep 75">
                <a:extLst>
                  <a:ext uri="{FF2B5EF4-FFF2-40B4-BE49-F238E27FC236}">
                    <a16:creationId xmlns:a16="http://schemas.microsoft.com/office/drawing/2014/main" id="{D0FFDC1F-7FE5-146B-C6E4-C06008F9D888}"/>
                  </a:ext>
                </a:extLst>
              </p:cNvPr>
              <p:cNvGrpSpPr/>
              <p:nvPr/>
            </p:nvGrpSpPr>
            <p:grpSpPr>
              <a:xfrm rot="7811295">
                <a:off x="7230957" y="2657709"/>
                <a:ext cx="346059" cy="381714"/>
                <a:chOff x="7880684" y="3230479"/>
                <a:chExt cx="463216" cy="510942"/>
              </a:xfrm>
            </p:grpSpPr>
            <p:sp>
              <p:nvSpPr>
                <p:cNvPr id="77" name="Rechthoek: afgeronde hoeken 76">
                  <a:extLst>
                    <a:ext uri="{FF2B5EF4-FFF2-40B4-BE49-F238E27FC236}">
                      <a16:creationId xmlns:a16="http://schemas.microsoft.com/office/drawing/2014/main" id="{AB8EBE6C-620F-BB5B-D861-166B8D933069}"/>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Blokboog 77">
                  <a:extLst>
                    <a:ext uri="{FF2B5EF4-FFF2-40B4-BE49-F238E27FC236}">
                      <a16:creationId xmlns:a16="http://schemas.microsoft.com/office/drawing/2014/main" id="{E2BE7DE1-C4B4-2E01-83C7-42D2483FE114}"/>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ep 78">
                <a:extLst>
                  <a:ext uri="{FF2B5EF4-FFF2-40B4-BE49-F238E27FC236}">
                    <a16:creationId xmlns:a16="http://schemas.microsoft.com/office/drawing/2014/main" id="{001775D3-65AC-9023-EE59-F613A8862B2F}"/>
                  </a:ext>
                </a:extLst>
              </p:cNvPr>
              <p:cNvGrpSpPr/>
              <p:nvPr/>
            </p:nvGrpSpPr>
            <p:grpSpPr>
              <a:xfrm rot="6020835">
                <a:off x="7419624" y="2114667"/>
                <a:ext cx="346059" cy="381714"/>
                <a:chOff x="7880684" y="3230479"/>
                <a:chExt cx="463216" cy="510942"/>
              </a:xfrm>
            </p:grpSpPr>
            <p:sp>
              <p:nvSpPr>
                <p:cNvPr id="80" name="Rechthoek: afgeronde hoeken 79">
                  <a:extLst>
                    <a:ext uri="{FF2B5EF4-FFF2-40B4-BE49-F238E27FC236}">
                      <a16:creationId xmlns:a16="http://schemas.microsoft.com/office/drawing/2014/main" id="{A10F4D53-7339-3B86-C81E-003F84DC6AA2}"/>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Blokboog 80">
                  <a:extLst>
                    <a:ext uri="{FF2B5EF4-FFF2-40B4-BE49-F238E27FC236}">
                      <a16:creationId xmlns:a16="http://schemas.microsoft.com/office/drawing/2014/main" id="{55F660DA-B303-9A2A-0020-4303F528D8C1}"/>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ep 81">
                <a:extLst>
                  <a:ext uri="{FF2B5EF4-FFF2-40B4-BE49-F238E27FC236}">
                    <a16:creationId xmlns:a16="http://schemas.microsoft.com/office/drawing/2014/main" id="{27D8AC37-CA41-E0A7-4640-691244336A88}"/>
                  </a:ext>
                </a:extLst>
              </p:cNvPr>
              <p:cNvGrpSpPr/>
              <p:nvPr/>
            </p:nvGrpSpPr>
            <p:grpSpPr>
              <a:xfrm rot="5041850">
                <a:off x="7405872" y="1536694"/>
                <a:ext cx="346059" cy="381714"/>
                <a:chOff x="7880684" y="3230479"/>
                <a:chExt cx="463216" cy="510942"/>
              </a:xfrm>
            </p:grpSpPr>
            <p:sp>
              <p:nvSpPr>
                <p:cNvPr id="83" name="Rechthoek: afgeronde hoeken 82">
                  <a:extLst>
                    <a:ext uri="{FF2B5EF4-FFF2-40B4-BE49-F238E27FC236}">
                      <a16:creationId xmlns:a16="http://schemas.microsoft.com/office/drawing/2014/main" id="{15A671EF-6043-57C7-FCC5-6B41489558AB}"/>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Blokboog 83">
                  <a:extLst>
                    <a:ext uri="{FF2B5EF4-FFF2-40B4-BE49-F238E27FC236}">
                      <a16:creationId xmlns:a16="http://schemas.microsoft.com/office/drawing/2014/main" id="{2C586023-F658-90B0-3162-210E1C7FA7E6}"/>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ep 84">
                <a:extLst>
                  <a:ext uri="{FF2B5EF4-FFF2-40B4-BE49-F238E27FC236}">
                    <a16:creationId xmlns:a16="http://schemas.microsoft.com/office/drawing/2014/main" id="{4325494A-6693-830D-0497-DC1B4B59FCF6}"/>
                  </a:ext>
                </a:extLst>
              </p:cNvPr>
              <p:cNvGrpSpPr/>
              <p:nvPr/>
            </p:nvGrpSpPr>
            <p:grpSpPr>
              <a:xfrm rot="10261960">
                <a:off x="6280948" y="3379861"/>
                <a:ext cx="346059" cy="381714"/>
                <a:chOff x="7880684" y="3230479"/>
                <a:chExt cx="463216" cy="510942"/>
              </a:xfrm>
            </p:grpSpPr>
            <p:sp>
              <p:nvSpPr>
                <p:cNvPr id="86" name="Rechthoek: afgeronde hoeken 85">
                  <a:extLst>
                    <a:ext uri="{FF2B5EF4-FFF2-40B4-BE49-F238E27FC236}">
                      <a16:creationId xmlns:a16="http://schemas.microsoft.com/office/drawing/2014/main" id="{AF444BC0-C177-1D75-9285-BB67E4B5F3F0}"/>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Blokboog 86">
                  <a:extLst>
                    <a:ext uri="{FF2B5EF4-FFF2-40B4-BE49-F238E27FC236}">
                      <a16:creationId xmlns:a16="http://schemas.microsoft.com/office/drawing/2014/main" id="{62BEE683-849F-ECF2-D290-BFD60440A1B8}"/>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ep 87">
                <a:extLst>
                  <a:ext uri="{FF2B5EF4-FFF2-40B4-BE49-F238E27FC236}">
                    <a16:creationId xmlns:a16="http://schemas.microsoft.com/office/drawing/2014/main" id="{58EC905B-79C5-B977-5D43-179CE598ADD2}"/>
                  </a:ext>
                </a:extLst>
              </p:cNvPr>
              <p:cNvGrpSpPr/>
              <p:nvPr/>
            </p:nvGrpSpPr>
            <p:grpSpPr>
              <a:xfrm rot="21177411">
                <a:off x="5990057" y="391083"/>
                <a:ext cx="346059" cy="381714"/>
                <a:chOff x="7880684" y="3230479"/>
                <a:chExt cx="463216" cy="510942"/>
              </a:xfrm>
            </p:grpSpPr>
            <p:sp>
              <p:nvSpPr>
                <p:cNvPr id="89" name="Rechthoek: afgeronde hoeken 88">
                  <a:extLst>
                    <a:ext uri="{FF2B5EF4-FFF2-40B4-BE49-F238E27FC236}">
                      <a16:creationId xmlns:a16="http://schemas.microsoft.com/office/drawing/2014/main" id="{CA362E88-5FB7-F7E6-DE98-1ECEE668199A}"/>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Blokboog 89">
                  <a:extLst>
                    <a:ext uri="{FF2B5EF4-FFF2-40B4-BE49-F238E27FC236}">
                      <a16:creationId xmlns:a16="http://schemas.microsoft.com/office/drawing/2014/main" id="{44DA5973-1434-CE3E-44FB-F4B306FA4A58}"/>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ep 99">
                <a:extLst>
                  <a:ext uri="{FF2B5EF4-FFF2-40B4-BE49-F238E27FC236}">
                    <a16:creationId xmlns:a16="http://schemas.microsoft.com/office/drawing/2014/main" id="{F733C0DC-76A3-BFA4-4F06-623FAF7A6727}"/>
                  </a:ext>
                </a:extLst>
              </p:cNvPr>
              <p:cNvGrpSpPr/>
              <p:nvPr/>
            </p:nvGrpSpPr>
            <p:grpSpPr>
              <a:xfrm>
                <a:off x="5603220" y="1440897"/>
                <a:ext cx="1282791" cy="1251576"/>
                <a:chOff x="9514310" y="1487905"/>
                <a:chExt cx="1282791" cy="1251576"/>
              </a:xfrm>
            </p:grpSpPr>
            <p:grpSp>
              <p:nvGrpSpPr>
                <p:cNvPr id="9" name="Groep 8">
                  <a:extLst>
                    <a:ext uri="{FF2B5EF4-FFF2-40B4-BE49-F238E27FC236}">
                      <a16:creationId xmlns:a16="http://schemas.microsoft.com/office/drawing/2014/main" id="{503078D2-01C6-4F21-255B-AF317C0030B7}"/>
                    </a:ext>
                  </a:extLst>
                </p:cNvPr>
                <p:cNvGrpSpPr/>
                <p:nvPr/>
              </p:nvGrpSpPr>
              <p:grpSpPr>
                <a:xfrm>
                  <a:off x="9962147" y="1487905"/>
                  <a:ext cx="346059" cy="381714"/>
                  <a:chOff x="7880684" y="3230479"/>
                  <a:chExt cx="463216" cy="510942"/>
                </a:xfrm>
              </p:grpSpPr>
              <p:sp>
                <p:nvSpPr>
                  <p:cNvPr id="5" name="Rechthoek: afgeronde hoeken 4">
                    <a:extLst>
                      <a:ext uri="{FF2B5EF4-FFF2-40B4-BE49-F238E27FC236}">
                        <a16:creationId xmlns:a16="http://schemas.microsoft.com/office/drawing/2014/main" id="{10DF89CA-1A68-6E40-41E0-E71570C2B5C2}"/>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Blokboog 7">
                    <a:extLst>
                      <a:ext uri="{FF2B5EF4-FFF2-40B4-BE49-F238E27FC236}">
                        <a16:creationId xmlns:a16="http://schemas.microsoft.com/office/drawing/2014/main" id="{FA7AF7DE-8EB4-631C-A71B-C18D76AE91F1}"/>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ep 90">
                  <a:extLst>
                    <a:ext uri="{FF2B5EF4-FFF2-40B4-BE49-F238E27FC236}">
                      <a16:creationId xmlns:a16="http://schemas.microsoft.com/office/drawing/2014/main" id="{7F33C67A-BB04-4045-7D1D-6EF627A82D50}"/>
                    </a:ext>
                  </a:extLst>
                </p:cNvPr>
                <p:cNvGrpSpPr/>
                <p:nvPr/>
              </p:nvGrpSpPr>
              <p:grpSpPr>
                <a:xfrm rot="10800000">
                  <a:off x="9991375" y="2357767"/>
                  <a:ext cx="346059" cy="381714"/>
                  <a:chOff x="7880684" y="3230479"/>
                  <a:chExt cx="463216" cy="510942"/>
                </a:xfrm>
              </p:grpSpPr>
              <p:sp>
                <p:nvSpPr>
                  <p:cNvPr id="92" name="Rechthoek: afgeronde hoeken 91">
                    <a:extLst>
                      <a:ext uri="{FF2B5EF4-FFF2-40B4-BE49-F238E27FC236}">
                        <a16:creationId xmlns:a16="http://schemas.microsoft.com/office/drawing/2014/main" id="{5986CE89-3B10-59BC-6E92-00D7A50AD298}"/>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Blokboog 92">
                    <a:extLst>
                      <a:ext uri="{FF2B5EF4-FFF2-40B4-BE49-F238E27FC236}">
                        <a16:creationId xmlns:a16="http://schemas.microsoft.com/office/drawing/2014/main" id="{6EC58379-256D-0A15-33C1-88A22E49795A}"/>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ep 93">
                  <a:extLst>
                    <a:ext uri="{FF2B5EF4-FFF2-40B4-BE49-F238E27FC236}">
                      <a16:creationId xmlns:a16="http://schemas.microsoft.com/office/drawing/2014/main" id="{4B37091E-A9E8-B3E1-1D16-311A31ADC90A}"/>
                    </a:ext>
                  </a:extLst>
                </p:cNvPr>
                <p:cNvGrpSpPr/>
                <p:nvPr/>
              </p:nvGrpSpPr>
              <p:grpSpPr>
                <a:xfrm rot="16200000">
                  <a:off x="9532137" y="1927277"/>
                  <a:ext cx="346059" cy="381714"/>
                  <a:chOff x="7880684" y="3230479"/>
                  <a:chExt cx="463216" cy="510942"/>
                </a:xfrm>
              </p:grpSpPr>
              <p:sp>
                <p:nvSpPr>
                  <p:cNvPr id="95" name="Rechthoek: afgeronde hoeken 94">
                    <a:extLst>
                      <a:ext uri="{FF2B5EF4-FFF2-40B4-BE49-F238E27FC236}">
                        <a16:creationId xmlns:a16="http://schemas.microsoft.com/office/drawing/2014/main" id="{A1A32FA4-C786-25E6-295C-17150CB5EA1C}"/>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Blokboog 95">
                    <a:extLst>
                      <a:ext uri="{FF2B5EF4-FFF2-40B4-BE49-F238E27FC236}">
                        <a16:creationId xmlns:a16="http://schemas.microsoft.com/office/drawing/2014/main" id="{E479958A-493B-1861-5DAB-A8D9867050E9}"/>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ep 96">
                  <a:extLst>
                    <a:ext uri="{FF2B5EF4-FFF2-40B4-BE49-F238E27FC236}">
                      <a16:creationId xmlns:a16="http://schemas.microsoft.com/office/drawing/2014/main" id="{72499DEC-F059-431C-1748-8E344B39B143}"/>
                    </a:ext>
                  </a:extLst>
                </p:cNvPr>
                <p:cNvGrpSpPr/>
                <p:nvPr/>
              </p:nvGrpSpPr>
              <p:grpSpPr>
                <a:xfrm rot="5400000">
                  <a:off x="10433214" y="1906648"/>
                  <a:ext cx="346059" cy="381714"/>
                  <a:chOff x="7880684" y="3230479"/>
                  <a:chExt cx="463216" cy="510942"/>
                </a:xfrm>
              </p:grpSpPr>
              <p:sp>
                <p:nvSpPr>
                  <p:cNvPr id="98" name="Rechthoek: afgeronde hoeken 97">
                    <a:extLst>
                      <a:ext uri="{FF2B5EF4-FFF2-40B4-BE49-F238E27FC236}">
                        <a16:creationId xmlns:a16="http://schemas.microsoft.com/office/drawing/2014/main" id="{219BD194-AC39-F79B-F00D-DE63745CAD37}"/>
                      </a:ext>
                    </a:extLst>
                  </p:cNvPr>
                  <p:cNvSpPr/>
                  <p:nvPr/>
                </p:nvSpPr>
                <p:spPr>
                  <a:xfrm>
                    <a:off x="7880684" y="3302268"/>
                    <a:ext cx="463216" cy="4391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Blokboog 98">
                    <a:extLst>
                      <a:ext uri="{FF2B5EF4-FFF2-40B4-BE49-F238E27FC236}">
                        <a16:creationId xmlns:a16="http://schemas.microsoft.com/office/drawing/2014/main" id="{85075FB6-4992-E3C8-42BD-893DE17486BC}"/>
                      </a:ext>
                    </a:extLst>
                  </p:cNvPr>
                  <p:cNvSpPr/>
                  <p:nvPr/>
                </p:nvSpPr>
                <p:spPr>
                  <a:xfrm>
                    <a:off x="7880684" y="3230479"/>
                    <a:ext cx="463216" cy="288758"/>
                  </a:xfrm>
                  <a:prstGeom prst="blockArc">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05" name="Rechthoek 104">
              <a:extLst>
                <a:ext uri="{FF2B5EF4-FFF2-40B4-BE49-F238E27FC236}">
                  <a16:creationId xmlns:a16="http://schemas.microsoft.com/office/drawing/2014/main" id="{73FA1239-50BE-902F-5EE7-4AA72CD389CD}"/>
                </a:ext>
              </a:extLst>
            </p:cNvPr>
            <p:cNvSpPr/>
            <p:nvPr/>
          </p:nvSpPr>
          <p:spPr>
            <a:xfrm>
              <a:off x="8087630"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Tekstvak 105">
              <a:extLst>
                <a:ext uri="{FF2B5EF4-FFF2-40B4-BE49-F238E27FC236}">
                  <a16:creationId xmlns:a16="http://schemas.microsoft.com/office/drawing/2014/main" id="{17481818-015B-5115-3F23-1BB2CD77C8F4}"/>
                </a:ext>
              </a:extLst>
            </p:cNvPr>
            <p:cNvSpPr txBox="1"/>
            <p:nvPr/>
          </p:nvSpPr>
          <p:spPr>
            <a:xfrm>
              <a:off x="8395310" y="1717219"/>
              <a:ext cx="3477341" cy="3801041"/>
            </a:xfrm>
            <a:prstGeom prst="rect">
              <a:avLst/>
            </a:prstGeom>
            <a:noFill/>
          </p:spPr>
          <p:txBody>
            <a:bodyPr wrap="square" rtlCol="0">
              <a:spAutoFit/>
            </a:bodyPr>
            <a:lstStyle/>
            <a:p>
              <a:pPr>
                <a:spcAft>
                  <a:spcPts val="600"/>
                </a:spcAft>
              </a:pPr>
              <a:r>
                <a:rPr lang="en-GB" sz="1000" b="1" i="1" dirty="0"/>
                <a:t>Some tips for facilitators</a:t>
              </a:r>
            </a:p>
            <a:p>
              <a:pPr>
                <a:spcAft>
                  <a:spcPts val="600"/>
                </a:spcAft>
              </a:pPr>
              <a:r>
                <a:rPr lang="en-GB" sz="1000" i="1" dirty="0"/>
                <a:t>Getting started</a:t>
              </a:r>
            </a:p>
            <a:p>
              <a:pPr>
                <a:spcAft>
                  <a:spcPts val="600"/>
                </a:spcAft>
              </a:pPr>
              <a:r>
                <a:rPr lang="en-GB" sz="1000" dirty="0"/>
                <a:t>If the subject is hot enough for the participants, the dialogue will develop quickly. If you sense hesitations, you might start yourself, by sitting in the middle and giving your opening statement. Or question.</a:t>
              </a:r>
            </a:p>
            <a:p>
              <a:pPr>
                <a:spcAft>
                  <a:spcPts val="600"/>
                </a:spcAft>
              </a:pPr>
              <a:r>
                <a:rPr lang="en-GB" sz="1000" i="1" dirty="0"/>
                <a:t>Stimulate challenge</a:t>
              </a:r>
              <a:endParaRPr lang="en-GB" sz="1000" dirty="0"/>
            </a:p>
            <a:p>
              <a:pPr>
                <a:spcAft>
                  <a:spcPts val="600"/>
                </a:spcAft>
              </a:pPr>
              <a:r>
                <a:rPr lang="en-GB" sz="1000" dirty="0"/>
                <a:t>If you think that the dialogue remains too superficial and careful, you might intervene with a challenging question or statement that is opposite to what has been said before.</a:t>
              </a:r>
            </a:p>
            <a:p>
              <a:pPr>
                <a:spcAft>
                  <a:spcPts val="600"/>
                </a:spcAft>
              </a:pPr>
              <a:r>
                <a:rPr lang="en-GB" sz="1000" i="1" dirty="0"/>
                <a:t>Keep it healthy: intervene when participants…</a:t>
              </a:r>
            </a:p>
            <a:p>
              <a:pPr marL="228600" indent="-228600">
                <a:spcAft>
                  <a:spcPts val="600"/>
                </a:spcAft>
                <a:buFont typeface="+mj-lt"/>
                <a:buAutoNum type="alphaLcParenR"/>
              </a:pPr>
              <a:r>
                <a:rPr lang="en-GB" sz="1000" dirty="0"/>
                <a:t>… just pile up opinions. Invite them to respond to what others say.</a:t>
              </a:r>
            </a:p>
            <a:p>
              <a:pPr marL="228600" indent="-228600">
                <a:spcAft>
                  <a:spcPts val="600"/>
                </a:spcAft>
                <a:buFont typeface="+mj-lt"/>
                <a:buAutoNum type="alphaLcParenR"/>
              </a:pPr>
              <a:r>
                <a:rPr lang="en-GB" sz="1000" dirty="0"/>
                <a:t>… talk too long. Curve monologues into dialogues.</a:t>
              </a:r>
            </a:p>
            <a:p>
              <a:pPr marL="228600" indent="-228600">
                <a:spcAft>
                  <a:spcPts val="600"/>
                </a:spcAft>
                <a:buFont typeface="+mj-lt"/>
                <a:buAutoNum type="alphaLcParenR"/>
              </a:pPr>
              <a:r>
                <a:rPr lang="en-GB" sz="1000" dirty="0"/>
                <a:t>… make hard judgements. Invite them to explore rather than judge. </a:t>
              </a:r>
            </a:p>
            <a:p>
              <a:pPr marL="228600" indent="-228600">
                <a:spcAft>
                  <a:spcPts val="600"/>
                </a:spcAft>
                <a:buFont typeface="+mj-lt"/>
                <a:buAutoNum type="alphaLcParenR"/>
              </a:pPr>
              <a:r>
                <a:rPr lang="en-GB" sz="1000" dirty="0"/>
                <a:t>… loose track on the subject. From time to time a short summary of what has been said is very helpful.</a:t>
              </a:r>
            </a:p>
            <a:p>
              <a:pPr>
                <a:spcAft>
                  <a:spcPts val="600"/>
                </a:spcAft>
              </a:pPr>
              <a:endParaRPr lang="en-GB" sz="1100" dirty="0"/>
            </a:p>
          </p:txBody>
        </p:sp>
      </p:grpSp>
    </p:spTree>
    <p:extLst>
      <p:ext uri="{BB962C8B-B14F-4D97-AF65-F5344CB8AC3E}">
        <p14:creationId xmlns:p14="http://schemas.microsoft.com/office/powerpoint/2010/main" val="583095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2F56F-96FD-D1DD-9545-75CD688A535D}"/>
            </a:ext>
          </a:extLst>
        </p:cNvPr>
        <p:cNvGrpSpPr/>
        <p:nvPr/>
      </p:nvGrpSpPr>
      <p:grpSpPr>
        <a:xfrm>
          <a:off x="0" y="0"/>
          <a:ext cx="0" cy="0"/>
          <a:chOff x="0" y="0"/>
          <a:chExt cx="0" cy="0"/>
        </a:xfrm>
      </p:grpSpPr>
      <p:grpSp>
        <p:nvGrpSpPr>
          <p:cNvPr id="5" name="Groep 4">
            <a:extLst>
              <a:ext uri="{FF2B5EF4-FFF2-40B4-BE49-F238E27FC236}">
                <a16:creationId xmlns:a16="http://schemas.microsoft.com/office/drawing/2014/main" id="{A62D7FE6-5DFD-0A32-AE71-D72AE1B5B77C}"/>
              </a:ext>
            </a:extLst>
          </p:cNvPr>
          <p:cNvGrpSpPr/>
          <p:nvPr/>
        </p:nvGrpSpPr>
        <p:grpSpPr>
          <a:xfrm>
            <a:off x="-53387" y="0"/>
            <a:ext cx="11704927" cy="6858000"/>
            <a:chOff x="-53387" y="0"/>
            <a:chExt cx="11704927" cy="6858000"/>
          </a:xfrm>
        </p:grpSpPr>
        <p:sp>
          <p:nvSpPr>
            <p:cNvPr id="10" name="Rechthoek 9">
              <a:extLst>
                <a:ext uri="{FF2B5EF4-FFF2-40B4-BE49-F238E27FC236}">
                  <a16:creationId xmlns:a16="http://schemas.microsoft.com/office/drawing/2014/main" id="{43F3B9D8-70DD-B815-E45D-8E2BEF239362}"/>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7666E5CC-6985-736A-2917-EE07A531D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C79E30C8-DA57-8EB9-F680-A27D2016293F}"/>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previousslide" highlightClick="1"/>
              <a:extLst>
                <a:ext uri="{FF2B5EF4-FFF2-40B4-BE49-F238E27FC236}">
                  <a16:creationId xmlns:a16="http://schemas.microsoft.com/office/drawing/2014/main" id="{E9FBA170-4BA9-684D-9B02-B2E290184EB7}"/>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A36A27F5-1BE9-A6B6-4D26-6FDE86B31C1D}"/>
                </a:ext>
              </a:extLst>
            </p:cNvPr>
            <p:cNvSpPr txBox="1"/>
            <p:nvPr/>
          </p:nvSpPr>
          <p:spPr>
            <a:xfrm>
              <a:off x="924638" y="816071"/>
              <a:ext cx="1648336" cy="369332"/>
            </a:xfrm>
            <a:prstGeom prst="rect">
              <a:avLst/>
            </a:prstGeom>
            <a:noFill/>
          </p:spPr>
          <p:txBody>
            <a:bodyPr wrap="none" rtlCol="0">
              <a:spAutoFit/>
            </a:bodyPr>
            <a:lstStyle/>
            <a:p>
              <a:r>
                <a:rPr lang="en-GB" b="1" dirty="0">
                  <a:solidFill>
                    <a:srgbClr val="C00000"/>
                  </a:solidFill>
                </a:rPr>
                <a:t>The World Cafe</a:t>
              </a:r>
              <a:endParaRPr lang="en-GB" sz="1800" b="1" dirty="0">
                <a:solidFill>
                  <a:srgbClr val="C00000"/>
                </a:solidFill>
              </a:endParaRPr>
            </a:p>
          </p:txBody>
        </p:sp>
        <p:sp>
          <p:nvSpPr>
            <p:cNvPr id="13" name="Tekstvak 12">
              <a:extLst>
                <a:ext uri="{FF2B5EF4-FFF2-40B4-BE49-F238E27FC236}">
                  <a16:creationId xmlns:a16="http://schemas.microsoft.com/office/drawing/2014/main" id="{B8A9B310-5499-1420-7053-7FD254D943E7}"/>
                </a:ext>
              </a:extLst>
            </p:cNvPr>
            <p:cNvSpPr txBox="1"/>
            <p:nvPr/>
          </p:nvSpPr>
          <p:spPr>
            <a:xfrm>
              <a:off x="189865" y="1567123"/>
              <a:ext cx="3741007" cy="4939814"/>
            </a:xfrm>
            <a:prstGeom prst="rect">
              <a:avLst/>
            </a:prstGeom>
            <a:noFill/>
          </p:spPr>
          <p:txBody>
            <a:bodyPr wrap="square" rtlCol="0">
              <a:spAutoFit/>
            </a:bodyPr>
            <a:lstStyle/>
            <a:p>
              <a:pPr>
                <a:spcAft>
                  <a:spcPts val="600"/>
                </a:spcAft>
              </a:pPr>
              <a:r>
                <a:rPr lang="en-GB" sz="1100" b="1" dirty="0">
                  <a:solidFill>
                    <a:srgbClr val="C00000"/>
                  </a:solidFill>
                </a:rPr>
                <a:t>Discussion technique (3)</a:t>
              </a:r>
              <a:endParaRPr lang="en-GB" sz="1100" dirty="0"/>
            </a:p>
            <a:p>
              <a:pPr>
                <a:spcAft>
                  <a:spcPts val="600"/>
                </a:spcAft>
              </a:pPr>
              <a:r>
                <a:rPr lang="en-GB" sz="1000" i="1" dirty="0"/>
                <a:t>Stimulate dialogue in large groups</a:t>
              </a:r>
            </a:p>
            <a:p>
              <a:pPr>
                <a:spcAft>
                  <a:spcPts val="600"/>
                </a:spcAft>
              </a:pPr>
              <a:r>
                <a:rPr lang="en-GB" sz="1000" dirty="0"/>
                <a:t>The World Cafe is an effective method for harvesting opinions and creating ideas in a group of at least 16 persons. </a:t>
              </a:r>
            </a:p>
            <a:p>
              <a:pPr>
                <a:spcAft>
                  <a:spcPts val="600"/>
                </a:spcAft>
              </a:pPr>
              <a:r>
                <a:rPr lang="en-GB" sz="1000" i="1" dirty="0"/>
                <a:t>Prepare the room</a:t>
              </a:r>
              <a:endParaRPr lang="en-GB" sz="1000" dirty="0"/>
            </a:p>
            <a:p>
              <a:pPr>
                <a:spcAft>
                  <a:spcPts val="600"/>
                </a:spcAft>
              </a:pPr>
              <a:r>
                <a:rPr lang="en-GB" sz="1000" dirty="0"/>
                <a:t>Make four corners with tables. Chairs are optional </a:t>
              </a:r>
              <a:r>
                <a:rPr lang="en-GB" sz="900" dirty="0">
                  <a:solidFill>
                    <a:schemeClr val="accent6">
                      <a:lumMod val="50000"/>
                    </a:schemeClr>
                  </a:solidFill>
                </a:rPr>
                <a:t>(standing up is often more activating)</a:t>
              </a:r>
              <a:r>
                <a:rPr lang="en-GB" sz="1000" dirty="0"/>
                <a:t>. Place a blank sheet of paper </a:t>
              </a:r>
              <a:r>
                <a:rPr lang="en-GB" sz="900" dirty="0">
                  <a:solidFill>
                    <a:schemeClr val="accent6">
                      <a:lumMod val="50000"/>
                    </a:schemeClr>
                  </a:solidFill>
                </a:rPr>
                <a:t>(tablecloth or flipchart)</a:t>
              </a:r>
              <a:r>
                <a:rPr lang="en-GB" sz="1000" dirty="0"/>
                <a:t> on each table, with markers </a:t>
              </a:r>
              <a:r>
                <a:rPr lang="en-GB" sz="900" dirty="0">
                  <a:solidFill>
                    <a:schemeClr val="accent6">
                      <a:lumMod val="50000"/>
                    </a:schemeClr>
                  </a:solidFill>
                </a:rPr>
                <a:t>(preferably in different colours). </a:t>
              </a:r>
              <a:r>
                <a:rPr lang="en-GB" sz="1000" dirty="0"/>
                <a:t>In the middle of the paper, you write the issue to discuss. </a:t>
              </a:r>
            </a:p>
            <a:p>
              <a:pPr>
                <a:spcAft>
                  <a:spcPts val="600"/>
                </a:spcAft>
              </a:pPr>
              <a:r>
                <a:rPr lang="en-GB" sz="1000" i="1" dirty="0"/>
                <a:t>Procedure </a:t>
              </a:r>
            </a:p>
            <a:p>
              <a:pPr marL="228600" indent="-228600">
                <a:spcAft>
                  <a:spcPts val="600"/>
                </a:spcAft>
                <a:buAutoNum type="arabicPeriod"/>
              </a:pPr>
              <a:r>
                <a:rPr lang="en-GB" sz="1000" dirty="0"/>
                <a:t>Divide the group into four subgroups, which positions itself around a table (A, B, C and D).</a:t>
              </a:r>
            </a:p>
            <a:p>
              <a:pPr marL="228600" indent="-228600">
                <a:spcAft>
                  <a:spcPts val="600"/>
                </a:spcAft>
                <a:buAutoNum type="arabicPeriod"/>
              </a:pPr>
              <a:r>
                <a:rPr lang="en-GB" sz="1000" dirty="0"/>
                <a:t>Each group appoints a facilitator. </a:t>
              </a:r>
              <a:r>
                <a:rPr lang="en-GB" sz="900" dirty="0">
                  <a:solidFill>
                    <a:schemeClr val="accent6">
                      <a:lumMod val="50000"/>
                    </a:schemeClr>
                  </a:solidFill>
                </a:rPr>
                <a:t>(You might also appoint them yourself and give them a briefing on the procedure).</a:t>
              </a:r>
            </a:p>
            <a:p>
              <a:pPr marL="228600" indent="-228600">
                <a:spcAft>
                  <a:spcPts val="600"/>
                </a:spcAft>
                <a:buAutoNum type="arabicPeriod"/>
              </a:pPr>
              <a:r>
                <a:rPr lang="en-GB" sz="1000" dirty="0"/>
                <a:t>Round 1: Give participants 15 minutes to write their opinions and questions on the paper. Invite them to react to each other and make this visible on the paper.</a:t>
              </a:r>
            </a:p>
            <a:p>
              <a:pPr marL="228600" indent="-228600">
                <a:spcAft>
                  <a:spcPts val="600"/>
                </a:spcAft>
                <a:buAutoNum type="arabicPeriod"/>
              </a:pPr>
              <a:r>
                <a:rPr lang="en-GB" sz="1000" dirty="0"/>
                <a:t>Round 2: Each table delegates at least one person to each of the other tables. At least one stays behind. </a:t>
              </a:r>
              <a:r>
                <a:rPr lang="en-GB" sz="900" dirty="0">
                  <a:solidFill>
                    <a:schemeClr val="accent6">
                      <a:lumMod val="50000"/>
                    </a:schemeClr>
                  </a:solidFill>
                </a:rPr>
                <a:t>(This might be the facilitator.) </a:t>
              </a:r>
              <a:r>
                <a:rPr lang="en-GB" sz="1000" dirty="0"/>
                <a:t>The newly formed groups study the results of the first round and continues by adding on. 10 minutes.</a:t>
              </a:r>
            </a:p>
            <a:p>
              <a:pPr marL="228600" indent="-228600">
                <a:spcAft>
                  <a:spcPts val="600"/>
                </a:spcAft>
                <a:buAutoNum type="arabicPeriod"/>
              </a:pPr>
              <a:r>
                <a:rPr lang="en-GB" sz="1000" dirty="0"/>
                <a:t>Round 3: The delegates return to their original subgroup and discuss what was most striking to them in the results at the other tables. Then they mark their most important conclusions.</a:t>
              </a:r>
            </a:p>
            <a:p>
              <a:pPr marL="228600" indent="-228600">
                <a:spcAft>
                  <a:spcPts val="600"/>
                </a:spcAft>
                <a:buAutoNum type="arabicPeriod"/>
              </a:pPr>
              <a:r>
                <a:rPr lang="en-GB" sz="1000" dirty="0"/>
                <a:t>Wrap up: The entire group visits each table, or facilitators present their conclusions in plenary.</a:t>
              </a:r>
            </a:p>
          </p:txBody>
        </p:sp>
        <p:grpSp>
          <p:nvGrpSpPr>
            <p:cNvPr id="308" name="Groep 307">
              <a:extLst>
                <a:ext uri="{FF2B5EF4-FFF2-40B4-BE49-F238E27FC236}">
                  <a16:creationId xmlns:a16="http://schemas.microsoft.com/office/drawing/2014/main" id="{B526EED2-F935-E514-3167-89360D977E4C}"/>
                </a:ext>
              </a:extLst>
            </p:cNvPr>
            <p:cNvGrpSpPr/>
            <p:nvPr/>
          </p:nvGrpSpPr>
          <p:grpSpPr>
            <a:xfrm>
              <a:off x="4174124" y="200439"/>
              <a:ext cx="3831500" cy="2102354"/>
              <a:chOff x="4132108" y="255835"/>
              <a:chExt cx="3831500" cy="2102354"/>
            </a:xfrm>
          </p:grpSpPr>
          <p:sp>
            <p:nvSpPr>
              <p:cNvPr id="3" name="Rechthoek: afgeronde hoeken 2">
                <a:extLst>
                  <a:ext uri="{FF2B5EF4-FFF2-40B4-BE49-F238E27FC236}">
                    <a16:creationId xmlns:a16="http://schemas.microsoft.com/office/drawing/2014/main" id="{D6D1099A-4451-8FDF-26EB-C37656A983A0}"/>
                  </a:ext>
                </a:extLst>
              </p:cNvPr>
              <p:cNvSpPr/>
              <p:nvPr/>
            </p:nvSpPr>
            <p:spPr>
              <a:xfrm>
                <a:off x="4132108" y="255835"/>
                <a:ext cx="3831500" cy="2102354"/>
              </a:xfrm>
              <a:prstGeom prst="roundRect">
                <a:avLst>
                  <a:gd name="adj" fmla="val 10086"/>
                </a:avLst>
              </a:prstGeom>
              <a:solidFill>
                <a:schemeClr val="accent4">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hthoek: afgeronde hoeken 85">
                <a:extLst>
                  <a:ext uri="{FF2B5EF4-FFF2-40B4-BE49-F238E27FC236}">
                    <a16:creationId xmlns:a16="http://schemas.microsoft.com/office/drawing/2014/main" id="{C4DF7B5B-B44B-B7CC-E2E2-B19220C6B781}"/>
                  </a:ext>
                </a:extLst>
              </p:cNvPr>
              <p:cNvSpPr/>
              <p:nvPr/>
            </p:nvSpPr>
            <p:spPr>
              <a:xfrm rot="10800000">
                <a:off x="4647114" y="514095"/>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hoek: afgeronde hoeken 3">
                <a:extLst>
                  <a:ext uri="{FF2B5EF4-FFF2-40B4-BE49-F238E27FC236}">
                    <a16:creationId xmlns:a16="http://schemas.microsoft.com/office/drawing/2014/main" id="{B217FFA2-F136-FB06-0EEF-21F69C5B3FFC}"/>
                  </a:ext>
                </a:extLst>
              </p:cNvPr>
              <p:cNvSpPr/>
              <p:nvPr/>
            </p:nvSpPr>
            <p:spPr>
              <a:xfrm rot="10800000">
                <a:off x="4647114" y="1567123"/>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hoek: afgeronde hoeken 5">
                <a:extLst>
                  <a:ext uri="{FF2B5EF4-FFF2-40B4-BE49-F238E27FC236}">
                    <a16:creationId xmlns:a16="http://schemas.microsoft.com/office/drawing/2014/main" id="{5E715F24-C8AE-5F3A-DB7F-6A0889BA33DB}"/>
                  </a:ext>
                </a:extLst>
              </p:cNvPr>
              <p:cNvSpPr/>
              <p:nvPr/>
            </p:nvSpPr>
            <p:spPr>
              <a:xfrm rot="10800000">
                <a:off x="6727553" y="1571560"/>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afgeronde hoeken 11">
                <a:extLst>
                  <a:ext uri="{FF2B5EF4-FFF2-40B4-BE49-F238E27FC236}">
                    <a16:creationId xmlns:a16="http://schemas.microsoft.com/office/drawing/2014/main" id="{6111582F-A6F4-956A-8BA5-81F574310ACD}"/>
                  </a:ext>
                </a:extLst>
              </p:cNvPr>
              <p:cNvSpPr/>
              <p:nvPr/>
            </p:nvSpPr>
            <p:spPr>
              <a:xfrm rot="10800000">
                <a:off x="6727552" y="534075"/>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al 14">
                <a:extLst>
                  <a:ext uri="{FF2B5EF4-FFF2-40B4-BE49-F238E27FC236}">
                    <a16:creationId xmlns:a16="http://schemas.microsoft.com/office/drawing/2014/main" id="{E8EC7C31-2007-BFE8-B9DF-44A9BA17566E}"/>
                  </a:ext>
                </a:extLst>
              </p:cNvPr>
              <p:cNvSpPr/>
              <p:nvPr/>
            </p:nvSpPr>
            <p:spPr>
              <a:xfrm>
                <a:off x="4353900" y="668661"/>
                <a:ext cx="216000" cy="217468"/>
              </a:xfrm>
              <a:prstGeom prst="ellipse">
                <a:avLst/>
              </a:prstGeom>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al 15">
                <a:extLst>
                  <a:ext uri="{FF2B5EF4-FFF2-40B4-BE49-F238E27FC236}">
                    <a16:creationId xmlns:a16="http://schemas.microsoft.com/office/drawing/2014/main" id="{5469543A-C063-2F83-291E-D35893C3FCEF}"/>
                  </a:ext>
                </a:extLst>
              </p:cNvPr>
              <p:cNvSpPr/>
              <p:nvPr/>
            </p:nvSpPr>
            <p:spPr>
              <a:xfrm>
                <a:off x="4833703" y="269116"/>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al 16">
                <a:extLst>
                  <a:ext uri="{FF2B5EF4-FFF2-40B4-BE49-F238E27FC236}">
                    <a16:creationId xmlns:a16="http://schemas.microsoft.com/office/drawing/2014/main" id="{9B3E8C54-9CBA-0630-A1AE-FF761DE2A3F5}"/>
                  </a:ext>
                </a:extLst>
              </p:cNvPr>
              <p:cNvSpPr/>
              <p:nvPr/>
            </p:nvSpPr>
            <p:spPr>
              <a:xfrm>
                <a:off x="5391423" y="654791"/>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al 17">
                <a:extLst>
                  <a:ext uri="{FF2B5EF4-FFF2-40B4-BE49-F238E27FC236}">
                    <a16:creationId xmlns:a16="http://schemas.microsoft.com/office/drawing/2014/main" id="{5483A254-BB64-F32B-E95E-F5AEA78F7B4D}"/>
                  </a:ext>
                </a:extLst>
              </p:cNvPr>
              <p:cNvSpPr/>
              <p:nvPr/>
            </p:nvSpPr>
            <p:spPr>
              <a:xfrm>
                <a:off x="4864567" y="1028249"/>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al 18">
                <a:extLst>
                  <a:ext uri="{FF2B5EF4-FFF2-40B4-BE49-F238E27FC236}">
                    <a16:creationId xmlns:a16="http://schemas.microsoft.com/office/drawing/2014/main" id="{B347967C-071F-09F2-1051-ADB9ED34B973}"/>
                  </a:ext>
                </a:extLst>
              </p:cNvPr>
              <p:cNvSpPr/>
              <p:nvPr/>
            </p:nvSpPr>
            <p:spPr>
              <a:xfrm>
                <a:off x="4337878" y="1663032"/>
                <a:ext cx="216000" cy="217468"/>
              </a:xfrm>
              <a:prstGeom prst="ellipse">
                <a:avLst/>
              </a:prstGeom>
              <a:solidFill>
                <a:srgbClr val="FF0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al 19">
                <a:extLst>
                  <a:ext uri="{FF2B5EF4-FFF2-40B4-BE49-F238E27FC236}">
                    <a16:creationId xmlns:a16="http://schemas.microsoft.com/office/drawing/2014/main" id="{5D328AB4-8116-BED4-8945-8E2AE4F32CFB}"/>
                  </a:ext>
                </a:extLst>
              </p:cNvPr>
              <p:cNvSpPr/>
              <p:nvPr/>
            </p:nvSpPr>
            <p:spPr>
              <a:xfrm>
                <a:off x="4774993" y="1305988"/>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al 20">
                <a:extLst>
                  <a:ext uri="{FF2B5EF4-FFF2-40B4-BE49-F238E27FC236}">
                    <a16:creationId xmlns:a16="http://schemas.microsoft.com/office/drawing/2014/main" id="{51F36BD0-20CB-09E0-44C9-5073C66DC0A8}"/>
                  </a:ext>
                </a:extLst>
              </p:cNvPr>
              <p:cNvSpPr/>
              <p:nvPr/>
            </p:nvSpPr>
            <p:spPr>
              <a:xfrm>
                <a:off x="5342770" y="1684351"/>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al 21">
                <a:extLst>
                  <a:ext uri="{FF2B5EF4-FFF2-40B4-BE49-F238E27FC236}">
                    <a16:creationId xmlns:a16="http://schemas.microsoft.com/office/drawing/2014/main" id="{A7C74B8C-D4BC-245C-C9F7-FE5054103F0C}"/>
                  </a:ext>
                </a:extLst>
              </p:cNvPr>
              <p:cNvSpPr/>
              <p:nvPr/>
            </p:nvSpPr>
            <p:spPr>
              <a:xfrm>
                <a:off x="4819800" y="2108788"/>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al 23">
                <a:extLst>
                  <a:ext uri="{FF2B5EF4-FFF2-40B4-BE49-F238E27FC236}">
                    <a16:creationId xmlns:a16="http://schemas.microsoft.com/office/drawing/2014/main" id="{F782BF8D-65BA-ABDE-B3E4-617B9095FBC9}"/>
                  </a:ext>
                </a:extLst>
              </p:cNvPr>
              <p:cNvSpPr/>
              <p:nvPr/>
            </p:nvSpPr>
            <p:spPr>
              <a:xfrm>
                <a:off x="7163130" y="277991"/>
                <a:ext cx="216000" cy="217468"/>
              </a:xfrm>
              <a:prstGeom prst="ellipse">
                <a:avLst/>
              </a:prstGeom>
              <a:solidFill>
                <a:srgbClr val="92D05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al 24">
                <a:extLst>
                  <a:ext uri="{FF2B5EF4-FFF2-40B4-BE49-F238E27FC236}">
                    <a16:creationId xmlns:a16="http://schemas.microsoft.com/office/drawing/2014/main" id="{DFDF6F2B-3750-E468-FECE-2D7D6039943F}"/>
                  </a:ext>
                </a:extLst>
              </p:cNvPr>
              <p:cNvSpPr/>
              <p:nvPr/>
            </p:nvSpPr>
            <p:spPr>
              <a:xfrm>
                <a:off x="7471861" y="707337"/>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al 25">
                <a:extLst>
                  <a:ext uri="{FF2B5EF4-FFF2-40B4-BE49-F238E27FC236}">
                    <a16:creationId xmlns:a16="http://schemas.microsoft.com/office/drawing/2014/main" id="{BE474FBE-2FB2-CC2C-0B8E-257B490789CC}"/>
                  </a:ext>
                </a:extLst>
              </p:cNvPr>
              <p:cNvSpPr/>
              <p:nvPr/>
            </p:nvSpPr>
            <p:spPr>
              <a:xfrm>
                <a:off x="6456281" y="703779"/>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al 26">
                <a:extLst>
                  <a:ext uri="{FF2B5EF4-FFF2-40B4-BE49-F238E27FC236}">
                    <a16:creationId xmlns:a16="http://schemas.microsoft.com/office/drawing/2014/main" id="{23A9F2D7-4E4A-8207-65FC-C84723F7D950}"/>
                  </a:ext>
                </a:extLst>
              </p:cNvPr>
              <p:cNvSpPr/>
              <p:nvPr/>
            </p:nvSpPr>
            <p:spPr>
              <a:xfrm>
                <a:off x="6910172" y="1054105"/>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al 27">
                <a:extLst>
                  <a:ext uri="{FF2B5EF4-FFF2-40B4-BE49-F238E27FC236}">
                    <a16:creationId xmlns:a16="http://schemas.microsoft.com/office/drawing/2014/main" id="{6DD0C944-D416-56FD-7E03-12E7BAFD5690}"/>
                  </a:ext>
                </a:extLst>
              </p:cNvPr>
              <p:cNvSpPr/>
              <p:nvPr/>
            </p:nvSpPr>
            <p:spPr>
              <a:xfrm>
                <a:off x="6451513" y="1717219"/>
                <a:ext cx="216000" cy="217468"/>
              </a:xfrm>
              <a:prstGeom prst="ellipse">
                <a:avLst/>
              </a:prstGeom>
              <a:solidFill>
                <a:srgbClr val="FFC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al 28">
                <a:extLst>
                  <a:ext uri="{FF2B5EF4-FFF2-40B4-BE49-F238E27FC236}">
                    <a16:creationId xmlns:a16="http://schemas.microsoft.com/office/drawing/2014/main" id="{8484CE49-50BD-137B-6BE2-F25E0726687A}"/>
                  </a:ext>
                </a:extLst>
              </p:cNvPr>
              <p:cNvSpPr/>
              <p:nvPr/>
            </p:nvSpPr>
            <p:spPr>
              <a:xfrm>
                <a:off x="7077901" y="1320704"/>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al 29">
                <a:extLst>
                  <a:ext uri="{FF2B5EF4-FFF2-40B4-BE49-F238E27FC236}">
                    <a16:creationId xmlns:a16="http://schemas.microsoft.com/office/drawing/2014/main" id="{86FAC2A2-1578-F845-51AE-583E55DC3AE2}"/>
                  </a:ext>
                </a:extLst>
              </p:cNvPr>
              <p:cNvSpPr/>
              <p:nvPr/>
            </p:nvSpPr>
            <p:spPr>
              <a:xfrm>
                <a:off x="7452256" y="1717219"/>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al 30">
                <a:extLst>
                  <a:ext uri="{FF2B5EF4-FFF2-40B4-BE49-F238E27FC236}">
                    <a16:creationId xmlns:a16="http://schemas.microsoft.com/office/drawing/2014/main" id="{5F1F62B3-A4D3-71C0-80A5-3186F8CA1391}"/>
                  </a:ext>
                </a:extLst>
              </p:cNvPr>
              <p:cNvSpPr/>
              <p:nvPr/>
            </p:nvSpPr>
            <p:spPr>
              <a:xfrm>
                <a:off x="7163053" y="2099461"/>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al 31">
                <a:extLst>
                  <a:ext uri="{FF2B5EF4-FFF2-40B4-BE49-F238E27FC236}">
                    <a16:creationId xmlns:a16="http://schemas.microsoft.com/office/drawing/2014/main" id="{56CE8832-CDB0-E68B-E0EE-72B104CCDCD4}"/>
                  </a:ext>
                </a:extLst>
              </p:cNvPr>
              <p:cNvSpPr/>
              <p:nvPr/>
            </p:nvSpPr>
            <p:spPr>
              <a:xfrm>
                <a:off x="6839793" y="2104369"/>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al 32">
                <a:extLst>
                  <a:ext uri="{FF2B5EF4-FFF2-40B4-BE49-F238E27FC236}">
                    <a16:creationId xmlns:a16="http://schemas.microsoft.com/office/drawing/2014/main" id="{C261D601-9E36-E4F8-BCB6-D8CDFE19544A}"/>
                  </a:ext>
                </a:extLst>
              </p:cNvPr>
              <p:cNvSpPr/>
              <p:nvPr/>
            </p:nvSpPr>
            <p:spPr>
              <a:xfrm>
                <a:off x="6800523" y="273268"/>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al 33">
                <a:extLst>
                  <a:ext uri="{FF2B5EF4-FFF2-40B4-BE49-F238E27FC236}">
                    <a16:creationId xmlns:a16="http://schemas.microsoft.com/office/drawing/2014/main" id="{F1AF8F56-15DD-1294-9BB9-AB2209833AF7}"/>
                  </a:ext>
                </a:extLst>
              </p:cNvPr>
              <p:cNvSpPr/>
              <p:nvPr/>
            </p:nvSpPr>
            <p:spPr>
              <a:xfrm>
                <a:off x="5035800" y="1331026"/>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ep 39">
                <a:extLst>
                  <a:ext uri="{FF2B5EF4-FFF2-40B4-BE49-F238E27FC236}">
                    <a16:creationId xmlns:a16="http://schemas.microsoft.com/office/drawing/2014/main" id="{1559A7E2-F5C1-ED36-A704-18FE661328B9}"/>
                  </a:ext>
                </a:extLst>
              </p:cNvPr>
              <p:cNvGrpSpPr/>
              <p:nvPr/>
            </p:nvGrpSpPr>
            <p:grpSpPr>
              <a:xfrm rot="21332776">
                <a:off x="4726105" y="624512"/>
                <a:ext cx="516154" cy="265809"/>
                <a:chOff x="5233482" y="2962300"/>
                <a:chExt cx="434575" cy="277707"/>
              </a:xfrm>
            </p:grpSpPr>
            <p:sp>
              <p:nvSpPr>
                <p:cNvPr id="35" name="Rechthoek 34">
                  <a:extLst>
                    <a:ext uri="{FF2B5EF4-FFF2-40B4-BE49-F238E27FC236}">
                      <a16:creationId xmlns:a16="http://schemas.microsoft.com/office/drawing/2014/main" id="{B4F04E3D-FFA6-6BA9-3E3B-2ED8B5682054}"/>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kstvak 36">
                  <a:extLst>
                    <a:ext uri="{FF2B5EF4-FFF2-40B4-BE49-F238E27FC236}">
                      <a16:creationId xmlns:a16="http://schemas.microsoft.com/office/drawing/2014/main" id="{ED2CBB94-4333-DA5C-DF83-8E83873D5B97}"/>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nvGrpSpPr>
              <p:cNvPr id="43" name="Groep 42">
                <a:extLst>
                  <a:ext uri="{FF2B5EF4-FFF2-40B4-BE49-F238E27FC236}">
                    <a16:creationId xmlns:a16="http://schemas.microsoft.com/office/drawing/2014/main" id="{A2BB1D4D-1771-5F64-4A43-D0B9266D76E3}"/>
                  </a:ext>
                </a:extLst>
              </p:cNvPr>
              <p:cNvGrpSpPr/>
              <p:nvPr/>
            </p:nvGrpSpPr>
            <p:grpSpPr>
              <a:xfrm rot="60000">
                <a:off x="6822144" y="657819"/>
                <a:ext cx="516154" cy="265809"/>
                <a:chOff x="5233482" y="2962300"/>
                <a:chExt cx="434575" cy="277707"/>
              </a:xfrm>
            </p:grpSpPr>
            <p:sp>
              <p:nvSpPr>
                <p:cNvPr id="44" name="Rechthoek 43">
                  <a:extLst>
                    <a:ext uri="{FF2B5EF4-FFF2-40B4-BE49-F238E27FC236}">
                      <a16:creationId xmlns:a16="http://schemas.microsoft.com/office/drawing/2014/main" id="{E6EA6FC7-AF05-0083-37E5-AF1A87188F0F}"/>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kstvak 44">
                  <a:extLst>
                    <a:ext uri="{FF2B5EF4-FFF2-40B4-BE49-F238E27FC236}">
                      <a16:creationId xmlns:a16="http://schemas.microsoft.com/office/drawing/2014/main" id="{4A088464-358E-AE8E-19E4-C22925D3F51E}"/>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nvGrpSpPr>
              <p:cNvPr id="46" name="Groep 45">
                <a:extLst>
                  <a:ext uri="{FF2B5EF4-FFF2-40B4-BE49-F238E27FC236}">
                    <a16:creationId xmlns:a16="http://schemas.microsoft.com/office/drawing/2014/main" id="{77F75CE2-10A7-22D9-9AF5-4700DFF89EFD}"/>
                  </a:ext>
                </a:extLst>
              </p:cNvPr>
              <p:cNvGrpSpPr/>
              <p:nvPr/>
            </p:nvGrpSpPr>
            <p:grpSpPr>
              <a:xfrm>
                <a:off x="6819825" y="1673557"/>
                <a:ext cx="516154" cy="265809"/>
                <a:chOff x="5233482" y="2962300"/>
                <a:chExt cx="434575" cy="277707"/>
              </a:xfrm>
            </p:grpSpPr>
            <p:sp>
              <p:nvSpPr>
                <p:cNvPr id="101" name="Rechthoek 100">
                  <a:extLst>
                    <a:ext uri="{FF2B5EF4-FFF2-40B4-BE49-F238E27FC236}">
                      <a16:creationId xmlns:a16="http://schemas.microsoft.com/office/drawing/2014/main" id="{886B35D5-4103-6E07-4E34-BD6CB09CF61B}"/>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kstvak 102">
                  <a:extLst>
                    <a:ext uri="{FF2B5EF4-FFF2-40B4-BE49-F238E27FC236}">
                      <a16:creationId xmlns:a16="http://schemas.microsoft.com/office/drawing/2014/main" id="{67D0A400-451D-B2A4-D766-48983517C3F8}"/>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nvGrpSpPr>
              <p:cNvPr id="107" name="Groep 106">
                <a:extLst>
                  <a:ext uri="{FF2B5EF4-FFF2-40B4-BE49-F238E27FC236}">
                    <a16:creationId xmlns:a16="http://schemas.microsoft.com/office/drawing/2014/main" id="{1CA1E823-B434-C687-7B83-CD761A2811D9}"/>
                  </a:ext>
                </a:extLst>
              </p:cNvPr>
              <p:cNvGrpSpPr/>
              <p:nvPr/>
            </p:nvGrpSpPr>
            <p:grpSpPr>
              <a:xfrm rot="120000">
                <a:off x="4714490" y="1633804"/>
                <a:ext cx="563378" cy="292186"/>
                <a:chOff x="5233482" y="2962300"/>
                <a:chExt cx="434575" cy="277707"/>
              </a:xfrm>
            </p:grpSpPr>
            <p:sp>
              <p:nvSpPr>
                <p:cNvPr id="108" name="Rechthoek 107">
                  <a:extLst>
                    <a:ext uri="{FF2B5EF4-FFF2-40B4-BE49-F238E27FC236}">
                      <a16:creationId xmlns:a16="http://schemas.microsoft.com/office/drawing/2014/main" id="{56D789ED-BEE3-9512-2BB7-13C948A9FF0D}"/>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kstvak 108">
                  <a:extLst>
                    <a:ext uri="{FF2B5EF4-FFF2-40B4-BE49-F238E27FC236}">
                      <a16:creationId xmlns:a16="http://schemas.microsoft.com/office/drawing/2014/main" id="{1EA72072-76F8-27A7-3E30-3EF6BC196267}"/>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grpSp>
        <p:grpSp>
          <p:nvGrpSpPr>
            <p:cNvPr id="309" name="Groep 308">
              <a:extLst>
                <a:ext uri="{FF2B5EF4-FFF2-40B4-BE49-F238E27FC236}">
                  <a16:creationId xmlns:a16="http://schemas.microsoft.com/office/drawing/2014/main" id="{FC64141F-1FBC-003A-CAEE-7397D1C8E400}"/>
                </a:ext>
              </a:extLst>
            </p:cNvPr>
            <p:cNvGrpSpPr/>
            <p:nvPr/>
          </p:nvGrpSpPr>
          <p:grpSpPr>
            <a:xfrm>
              <a:off x="5963323" y="2409014"/>
              <a:ext cx="3831500" cy="2102354"/>
              <a:chOff x="4155512" y="2443498"/>
              <a:chExt cx="3831500" cy="2102354"/>
            </a:xfrm>
          </p:grpSpPr>
          <p:sp>
            <p:nvSpPr>
              <p:cNvPr id="110" name="Rechthoek: afgeronde hoeken 109">
                <a:extLst>
                  <a:ext uri="{FF2B5EF4-FFF2-40B4-BE49-F238E27FC236}">
                    <a16:creationId xmlns:a16="http://schemas.microsoft.com/office/drawing/2014/main" id="{3D0D307C-5F3E-370D-FA7A-3D635568FF42}"/>
                  </a:ext>
                </a:extLst>
              </p:cNvPr>
              <p:cNvSpPr/>
              <p:nvPr/>
            </p:nvSpPr>
            <p:spPr>
              <a:xfrm>
                <a:off x="4155512" y="2443498"/>
                <a:ext cx="3831500" cy="2102354"/>
              </a:xfrm>
              <a:prstGeom prst="roundRect">
                <a:avLst>
                  <a:gd name="adj" fmla="val 10086"/>
                </a:avLst>
              </a:prstGeom>
              <a:solidFill>
                <a:schemeClr val="accent4">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hthoek: afgeronde hoeken 110">
                <a:extLst>
                  <a:ext uri="{FF2B5EF4-FFF2-40B4-BE49-F238E27FC236}">
                    <a16:creationId xmlns:a16="http://schemas.microsoft.com/office/drawing/2014/main" id="{8F5AA282-BD2C-8E12-8877-1780E2C36F3A}"/>
                  </a:ext>
                </a:extLst>
              </p:cNvPr>
              <p:cNvSpPr/>
              <p:nvPr/>
            </p:nvSpPr>
            <p:spPr>
              <a:xfrm rot="10800000">
                <a:off x="4670518" y="2701758"/>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hthoek: afgeronde hoeken 111">
                <a:extLst>
                  <a:ext uri="{FF2B5EF4-FFF2-40B4-BE49-F238E27FC236}">
                    <a16:creationId xmlns:a16="http://schemas.microsoft.com/office/drawing/2014/main" id="{26B85E9E-886C-1DEF-E4E2-72A99106C3CC}"/>
                  </a:ext>
                </a:extLst>
              </p:cNvPr>
              <p:cNvSpPr/>
              <p:nvPr/>
            </p:nvSpPr>
            <p:spPr>
              <a:xfrm rot="10800000">
                <a:off x="4670518" y="3754786"/>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hthoek: afgeronde hoeken 112">
                <a:extLst>
                  <a:ext uri="{FF2B5EF4-FFF2-40B4-BE49-F238E27FC236}">
                    <a16:creationId xmlns:a16="http://schemas.microsoft.com/office/drawing/2014/main" id="{F4E7AE89-8CFB-DF26-8C30-9CD4808E4194}"/>
                  </a:ext>
                </a:extLst>
              </p:cNvPr>
              <p:cNvSpPr/>
              <p:nvPr/>
            </p:nvSpPr>
            <p:spPr>
              <a:xfrm rot="10800000">
                <a:off x="6750957" y="3759223"/>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hthoek: afgeronde hoeken 113">
                <a:extLst>
                  <a:ext uri="{FF2B5EF4-FFF2-40B4-BE49-F238E27FC236}">
                    <a16:creationId xmlns:a16="http://schemas.microsoft.com/office/drawing/2014/main" id="{2FC4A80D-3EDB-5DEF-8589-D0A6BC51173A}"/>
                  </a:ext>
                </a:extLst>
              </p:cNvPr>
              <p:cNvSpPr/>
              <p:nvPr/>
            </p:nvSpPr>
            <p:spPr>
              <a:xfrm rot="10800000">
                <a:off x="6750956" y="2721738"/>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al 114">
                <a:extLst>
                  <a:ext uri="{FF2B5EF4-FFF2-40B4-BE49-F238E27FC236}">
                    <a16:creationId xmlns:a16="http://schemas.microsoft.com/office/drawing/2014/main" id="{35CCD19D-A363-6395-940F-D24BAA83440E}"/>
                  </a:ext>
                </a:extLst>
              </p:cNvPr>
              <p:cNvSpPr/>
              <p:nvPr/>
            </p:nvSpPr>
            <p:spPr>
              <a:xfrm>
                <a:off x="4377304" y="2856324"/>
                <a:ext cx="216000" cy="217468"/>
              </a:xfrm>
              <a:prstGeom prst="ellipse">
                <a:avLst/>
              </a:prstGeom>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al 115">
                <a:extLst>
                  <a:ext uri="{FF2B5EF4-FFF2-40B4-BE49-F238E27FC236}">
                    <a16:creationId xmlns:a16="http://schemas.microsoft.com/office/drawing/2014/main" id="{EDFD5FA6-D963-9B3C-3575-27157F5C068D}"/>
                  </a:ext>
                </a:extLst>
              </p:cNvPr>
              <p:cNvSpPr/>
              <p:nvPr/>
            </p:nvSpPr>
            <p:spPr>
              <a:xfrm>
                <a:off x="6459520" y="2844876"/>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al 116">
                <a:extLst>
                  <a:ext uri="{FF2B5EF4-FFF2-40B4-BE49-F238E27FC236}">
                    <a16:creationId xmlns:a16="http://schemas.microsoft.com/office/drawing/2014/main" id="{D0AFEB2C-6881-C83C-30E3-DDE187B457EA}"/>
                  </a:ext>
                </a:extLst>
              </p:cNvPr>
              <p:cNvSpPr/>
              <p:nvPr/>
            </p:nvSpPr>
            <p:spPr>
              <a:xfrm>
                <a:off x="7065005" y="3500495"/>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al 117">
                <a:extLst>
                  <a:ext uri="{FF2B5EF4-FFF2-40B4-BE49-F238E27FC236}">
                    <a16:creationId xmlns:a16="http://schemas.microsoft.com/office/drawing/2014/main" id="{84BE2450-222E-9AC7-547F-4252FD81E752}"/>
                  </a:ext>
                </a:extLst>
              </p:cNvPr>
              <p:cNvSpPr/>
              <p:nvPr/>
            </p:nvSpPr>
            <p:spPr>
              <a:xfrm>
                <a:off x="5049703" y="3486539"/>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al 118">
                <a:extLst>
                  <a:ext uri="{FF2B5EF4-FFF2-40B4-BE49-F238E27FC236}">
                    <a16:creationId xmlns:a16="http://schemas.microsoft.com/office/drawing/2014/main" id="{376E3BBE-0592-16A6-0547-216F4A7BCC51}"/>
                  </a:ext>
                </a:extLst>
              </p:cNvPr>
              <p:cNvSpPr/>
              <p:nvPr/>
            </p:nvSpPr>
            <p:spPr>
              <a:xfrm>
                <a:off x="4361282" y="3850695"/>
                <a:ext cx="216000" cy="217468"/>
              </a:xfrm>
              <a:prstGeom prst="ellipse">
                <a:avLst/>
              </a:prstGeom>
              <a:solidFill>
                <a:srgbClr val="FF0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al 119">
                <a:extLst>
                  <a:ext uri="{FF2B5EF4-FFF2-40B4-BE49-F238E27FC236}">
                    <a16:creationId xmlns:a16="http://schemas.microsoft.com/office/drawing/2014/main" id="{7BD7B860-EE3A-9C01-92E4-AC1DCADB0D20}"/>
                  </a:ext>
                </a:extLst>
              </p:cNvPr>
              <p:cNvSpPr/>
              <p:nvPr/>
            </p:nvSpPr>
            <p:spPr>
              <a:xfrm>
                <a:off x="6835526" y="2473884"/>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al 120">
                <a:extLst>
                  <a:ext uri="{FF2B5EF4-FFF2-40B4-BE49-F238E27FC236}">
                    <a16:creationId xmlns:a16="http://schemas.microsoft.com/office/drawing/2014/main" id="{10B8415A-E048-D4F4-ACBE-E08C0D4645AC}"/>
                  </a:ext>
                </a:extLst>
              </p:cNvPr>
              <p:cNvSpPr/>
              <p:nvPr/>
            </p:nvSpPr>
            <p:spPr>
              <a:xfrm>
                <a:off x="4911583" y="3218090"/>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al 121">
                <a:extLst>
                  <a:ext uri="{FF2B5EF4-FFF2-40B4-BE49-F238E27FC236}">
                    <a16:creationId xmlns:a16="http://schemas.microsoft.com/office/drawing/2014/main" id="{93F63F83-4140-FF91-E996-9566E9381579}"/>
                  </a:ext>
                </a:extLst>
              </p:cNvPr>
              <p:cNvSpPr/>
              <p:nvPr/>
            </p:nvSpPr>
            <p:spPr>
              <a:xfrm>
                <a:off x="7487685" y="3870469"/>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al 122">
                <a:extLst>
                  <a:ext uri="{FF2B5EF4-FFF2-40B4-BE49-F238E27FC236}">
                    <a16:creationId xmlns:a16="http://schemas.microsoft.com/office/drawing/2014/main" id="{5DC3132A-0C7A-0F43-BA60-26B164D38C65}"/>
                  </a:ext>
                </a:extLst>
              </p:cNvPr>
              <p:cNvSpPr/>
              <p:nvPr/>
            </p:nvSpPr>
            <p:spPr>
              <a:xfrm>
                <a:off x="7186534" y="2465654"/>
                <a:ext cx="216000" cy="217468"/>
              </a:xfrm>
              <a:prstGeom prst="ellipse">
                <a:avLst/>
              </a:prstGeom>
              <a:solidFill>
                <a:srgbClr val="92D05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al 123">
                <a:extLst>
                  <a:ext uri="{FF2B5EF4-FFF2-40B4-BE49-F238E27FC236}">
                    <a16:creationId xmlns:a16="http://schemas.microsoft.com/office/drawing/2014/main" id="{51BB3EE8-A179-2951-2F44-B07594CF7691}"/>
                  </a:ext>
                </a:extLst>
              </p:cNvPr>
              <p:cNvSpPr/>
              <p:nvPr/>
            </p:nvSpPr>
            <p:spPr>
              <a:xfrm>
                <a:off x="6877237" y="4306637"/>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al 124">
                <a:extLst>
                  <a:ext uri="{FF2B5EF4-FFF2-40B4-BE49-F238E27FC236}">
                    <a16:creationId xmlns:a16="http://schemas.microsoft.com/office/drawing/2014/main" id="{46E7684A-39EA-5994-65BA-01FEBE54364A}"/>
                  </a:ext>
                </a:extLst>
              </p:cNvPr>
              <p:cNvSpPr/>
              <p:nvPr/>
            </p:nvSpPr>
            <p:spPr>
              <a:xfrm>
                <a:off x="4756567" y="2450042"/>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al 125">
                <a:extLst>
                  <a:ext uri="{FF2B5EF4-FFF2-40B4-BE49-F238E27FC236}">
                    <a16:creationId xmlns:a16="http://schemas.microsoft.com/office/drawing/2014/main" id="{40EAFAD5-6FBB-D947-02FA-67D0F36850F9}"/>
                  </a:ext>
                </a:extLst>
              </p:cNvPr>
              <p:cNvSpPr/>
              <p:nvPr/>
            </p:nvSpPr>
            <p:spPr>
              <a:xfrm>
                <a:off x="4936166" y="4292777"/>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al 126">
                <a:extLst>
                  <a:ext uri="{FF2B5EF4-FFF2-40B4-BE49-F238E27FC236}">
                    <a16:creationId xmlns:a16="http://schemas.microsoft.com/office/drawing/2014/main" id="{402ED060-0A5B-2DA6-9745-F69193ABC02E}"/>
                  </a:ext>
                </a:extLst>
              </p:cNvPr>
              <p:cNvSpPr/>
              <p:nvPr/>
            </p:nvSpPr>
            <p:spPr>
              <a:xfrm>
                <a:off x="6474917" y="3904882"/>
                <a:ext cx="216000" cy="217468"/>
              </a:xfrm>
              <a:prstGeom prst="ellipse">
                <a:avLst/>
              </a:prstGeom>
              <a:solidFill>
                <a:srgbClr val="FFC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al 127">
                <a:extLst>
                  <a:ext uri="{FF2B5EF4-FFF2-40B4-BE49-F238E27FC236}">
                    <a16:creationId xmlns:a16="http://schemas.microsoft.com/office/drawing/2014/main" id="{81D305BD-CD37-9C0C-653C-C8111770D9B7}"/>
                  </a:ext>
                </a:extLst>
              </p:cNvPr>
              <p:cNvSpPr/>
              <p:nvPr/>
            </p:nvSpPr>
            <p:spPr>
              <a:xfrm>
                <a:off x="5422616" y="2846776"/>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al 128">
                <a:extLst>
                  <a:ext uri="{FF2B5EF4-FFF2-40B4-BE49-F238E27FC236}">
                    <a16:creationId xmlns:a16="http://schemas.microsoft.com/office/drawing/2014/main" id="{95BF3157-3C47-B0A8-B119-1D1791CA0CC3}"/>
                  </a:ext>
                </a:extLst>
              </p:cNvPr>
              <p:cNvSpPr/>
              <p:nvPr/>
            </p:nvSpPr>
            <p:spPr>
              <a:xfrm>
                <a:off x="7471861" y="2853347"/>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al 129">
                <a:extLst>
                  <a:ext uri="{FF2B5EF4-FFF2-40B4-BE49-F238E27FC236}">
                    <a16:creationId xmlns:a16="http://schemas.microsoft.com/office/drawing/2014/main" id="{1581A930-3753-172C-B4F7-151817A1F131}"/>
                  </a:ext>
                </a:extLst>
              </p:cNvPr>
              <p:cNvSpPr/>
              <p:nvPr/>
            </p:nvSpPr>
            <p:spPr>
              <a:xfrm>
                <a:off x="7186457" y="4287124"/>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al 130">
                <a:extLst>
                  <a:ext uri="{FF2B5EF4-FFF2-40B4-BE49-F238E27FC236}">
                    <a16:creationId xmlns:a16="http://schemas.microsoft.com/office/drawing/2014/main" id="{47B05258-C78B-A2CD-3C22-0F65FD9A62C1}"/>
                  </a:ext>
                </a:extLst>
              </p:cNvPr>
              <p:cNvSpPr/>
              <p:nvPr/>
            </p:nvSpPr>
            <p:spPr>
              <a:xfrm>
                <a:off x="5421786" y="3893810"/>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al 131">
                <a:extLst>
                  <a:ext uri="{FF2B5EF4-FFF2-40B4-BE49-F238E27FC236}">
                    <a16:creationId xmlns:a16="http://schemas.microsoft.com/office/drawing/2014/main" id="{E1A70D2C-F7AE-73C1-EF70-7E9B5A728981}"/>
                  </a:ext>
                </a:extLst>
              </p:cNvPr>
              <p:cNvSpPr/>
              <p:nvPr/>
            </p:nvSpPr>
            <p:spPr>
              <a:xfrm>
                <a:off x="5035800" y="2465654"/>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al 132">
                <a:extLst>
                  <a:ext uri="{FF2B5EF4-FFF2-40B4-BE49-F238E27FC236}">
                    <a16:creationId xmlns:a16="http://schemas.microsoft.com/office/drawing/2014/main" id="{3ADF5BA1-8194-5A53-9B38-A1BD1B8153F3}"/>
                  </a:ext>
                </a:extLst>
              </p:cNvPr>
              <p:cNvSpPr/>
              <p:nvPr/>
            </p:nvSpPr>
            <p:spPr>
              <a:xfrm>
                <a:off x="6945045" y="3236377"/>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 name="Groep 205">
                <a:extLst>
                  <a:ext uri="{FF2B5EF4-FFF2-40B4-BE49-F238E27FC236}">
                    <a16:creationId xmlns:a16="http://schemas.microsoft.com/office/drawing/2014/main" id="{4CC56763-1BE4-E7E3-2428-8901D9A8BA9C}"/>
                  </a:ext>
                </a:extLst>
              </p:cNvPr>
              <p:cNvGrpSpPr/>
              <p:nvPr/>
            </p:nvGrpSpPr>
            <p:grpSpPr>
              <a:xfrm rot="-240000">
                <a:off x="4751776" y="2796535"/>
                <a:ext cx="516154" cy="265809"/>
                <a:chOff x="9239920" y="2496115"/>
                <a:chExt cx="516154" cy="265809"/>
              </a:xfrm>
            </p:grpSpPr>
            <p:grpSp>
              <p:nvGrpSpPr>
                <p:cNvPr id="134" name="Groep 133">
                  <a:extLst>
                    <a:ext uri="{FF2B5EF4-FFF2-40B4-BE49-F238E27FC236}">
                      <a16:creationId xmlns:a16="http://schemas.microsoft.com/office/drawing/2014/main" id="{FA192665-02D5-575F-E8B0-1D31578697E0}"/>
                    </a:ext>
                  </a:extLst>
                </p:cNvPr>
                <p:cNvGrpSpPr/>
                <p:nvPr/>
              </p:nvGrpSpPr>
              <p:grpSpPr>
                <a:xfrm>
                  <a:off x="9239920" y="2496115"/>
                  <a:ext cx="516154" cy="265809"/>
                  <a:chOff x="5233482" y="2962300"/>
                  <a:chExt cx="434575" cy="277707"/>
                </a:xfrm>
              </p:grpSpPr>
              <p:sp>
                <p:nvSpPr>
                  <p:cNvPr id="135" name="Rechthoek 134">
                    <a:extLst>
                      <a:ext uri="{FF2B5EF4-FFF2-40B4-BE49-F238E27FC236}">
                        <a16:creationId xmlns:a16="http://schemas.microsoft.com/office/drawing/2014/main" id="{4100BFBB-F6C3-5C51-A43F-2EDBCA31DCB3}"/>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Tekstvak 135">
                    <a:extLst>
                      <a:ext uri="{FF2B5EF4-FFF2-40B4-BE49-F238E27FC236}">
                        <a16:creationId xmlns:a16="http://schemas.microsoft.com/office/drawing/2014/main" id="{948FF050-6933-6E80-D393-02893C3B59F6}"/>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183" name="Rechte verbindingslijn 182">
                  <a:extLst>
                    <a:ext uri="{FF2B5EF4-FFF2-40B4-BE49-F238E27FC236}">
                      <a16:creationId xmlns:a16="http://schemas.microsoft.com/office/drawing/2014/main" id="{63688378-7AF1-B7D6-125C-1EDEB375853E}"/>
                    </a:ext>
                  </a:extLst>
                </p:cNvPr>
                <p:cNvCxnSpPr>
                  <a:cxnSpLocks/>
                </p:cNvCxnSpPr>
                <p:nvPr/>
              </p:nvCxnSpPr>
              <p:spPr>
                <a:xfrm>
                  <a:off x="9570738" y="2654835"/>
                  <a:ext cx="162972" cy="4797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6375B254-524C-0558-144B-225756DD2812}"/>
                    </a:ext>
                  </a:extLst>
                </p:cNvPr>
                <p:cNvCxnSpPr>
                  <a:cxnSpLocks/>
                </p:cNvCxnSpPr>
                <p:nvPr/>
              </p:nvCxnSpPr>
              <p:spPr>
                <a:xfrm>
                  <a:off x="9517990" y="2591401"/>
                  <a:ext cx="1731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623617C-F90B-77F9-2107-06360B1518CF}"/>
                    </a:ext>
                  </a:extLst>
                </p:cNvPr>
                <p:cNvCxnSpPr>
                  <a:cxnSpLocks/>
                </p:cNvCxnSpPr>
                <p:nvPr/>
              </p:nvCxnSpPr>
              <p:spPr>
                <a:xfrm flipV="1">
                  <a:off x="9294430" y="2521984"/>
                  <a:ext cx="20782" cy="13285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48D9EC5F-B79A-FAA4-5956-D60C53C00863}"/>
                    </a:ext>
                  </a:extLst>
                </p:cNvPr>
                <p:cNvCxnSpPr>
                  <a:cxnSpLocks/>
                </p:cNvCxnSpPr>
                <p:nvPr/>
              </p:nvCxnSpPr>
              <p:spPr>
                <a:xfrm flipV="1">
                  <a:off x="9304821" y="2691352"/>
                  <a:ext cx="152400" cy="14149"/>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64" name="Groep 263">
                <a:extLst>
                  <a:ext uri="{FF2B5EF4-FFF2-40B4-BE49-F238E27FC236}">
                    <a16:creationId xmlns:a16="http://schemas.microsoft.com/office/drawing/2014/main" id="{0B546A6F-2182-D7B7-CF03-B721B06C31F1}"/>
                  </a:ext>
                </a:extLst>
              </p:cNvPr>
              <p:cNvGrpSpPr/>
              <p:nvPr/>
            </p:nvGrpSpPr>
            <p:grpSpPr>
              <a:xfrm>
                <a:off x="6835526" y="2821899"/>
                <a:ext cx="516154" cy="265809"/>
                <a:chOff x="8340681" y="3772388"/>
                <a:chExt cx="516154" cy="265809"/>
              </a:xfrm>
            </p:grpSpPr>
            <p:grpSp>
              <p:nvGrpSpPr>
                <p:cNvPr id="140" name="Groep 139">
                  <a:extLst>
                    <a:ext uri="{FF2B5EF4-FFF2-40B4-BE49-F238E27FC236}">
                      <a16:creationId xmlns:a16="http://schemas.microsoft.com/office/drawing/2014/main" id="{0967BBB3-3414-2691-B6FF-A85691F8EA3D}"/>
                    </a:ext>
                  </a:extLst>
                </p:cNvPr>
                <p:cNvGrpSpPr/>
                <p:nvPr/>
              </p:nvGrpSpPr>
              <p:grpSpPr>
                <a:xfrm>
                  <a:off x="8340681" y="3772388"/>
                  <a:ext cx="516154" cy="265809"/>
                  <a:chOff x="5233482" y="2962300"/>
                  <a:chExt cx="434575" cy="277707"/>
                </a:xfrm>
              </p:grpSpPr>
              <p:sp>
                <p:nvSpPr>
                  <p:cNvPr id="141" name="Rechthoek 140">
                    <a:extLst>
                      <a:ext uri="{FF2B5EF4-FFF2-40B4-BE49-F238E27FC236}">
                        <a16:creationId xmlns:a16="http://schemas.microsoft.com/office/drawing/2014/main" id="{BFD67922-D89C-2F34-0F03-C2E5953995FA}"/>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Tekstvak 141">
                    <a:extLst>
                      <a:ext uri="{FF2B5EF4-FFF2-40B4-BE49-F238E27FC236}">
                        <a16:creationId xmlns:a16="http://schemas.microsoft.com/office/drawing/2014/main" id="{C06DF4F7-3311-2DDB-D9A7-D50458140C58}"/>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196" name="Rechte verbindingslijn 195">
                  <a:extLst>
                    <a:ext uri="{FF2B5EF4-FFF2-40B4-BE49-F238E27FC236}">
                      <a16:creationId xmlns:a16="http://schemas.microsoft.com/office/drawing/2014/main" id="{89C89227-C6DF-1B06-C17F-894E5461BF1D}"/>
                    </a:ext>
                  </a:extLst>
                </p:cNvPr>
                <p:cNvCxnSpPr>
                  <a:cxnSpLocks/>
                </p:cNvCxnSpPr>
                <p:nvPr/>
              </p:nvCxnSpPr>
              <p:spPr>
                <a:xfrm flipV="1">
                  <a:off x="8440978" y="3803769"/>
                  <a:ext cx="0" cy="8745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9FE7A1EA-01EA-79BF-CA2D-3FAF306E4399}"/>
                    </a:ext>
                  </a:extLst>
                </p:cNvPr>
                <p:cNvCxnSpPr>
                  <a:cxnSpLocks/>
                </p:cNvCxnSpPr>
                <p:nvPr/>
              </p:nvCxnSpPr>
              <p:spPr>
                <a:xfrm>
                  <a:off x="8647028" y="3823963"/>
                  <a:ext cx="145810" cy="5372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380FFC57-5D9C-3537-121F-E5BA86E0BB7A}"/>
                    </a:ext>
                  </a:extLst>
                </p:cNvPr>
                <p:cNvCxnSpPr>
                  <a:cxnSpLocks/>
                </p:cNvCxnSpPr>
                <p:nvPr/>
              </p:nvCxnSpPr>
              <p:spPr>
                <a:xfrm flipV="1">
                  <a:off x="8384773" y="3871112"/>
                  <a:ext cx="315010" cy="40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F7F7F0A4-CD57-E8FE-9117-4F109E2D3962}"/>
                    </a:ext>
                  </a:extLst>
                </p:cNvPr>
                <p:cNvCxnSpPr>
                  <a:cxnSpLocks/>
                </p:cNvCxnSpPr>
                <p:nvPr/>
              </p:nvCxnSpPr>
              <p:spPr>
                <a:xfrm>
                  <a:off x="8412362" y="3959488"/>
                  <a:ext cx="17318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6D01CCC3-1CFD-95F3-C3B2-DBCC0A281F03}"/>
                    </a:ext>
                  </a:extLst>
                </p:cNvPr>
                <p:cNvCxnSpPr>
                  <a:cxnSpLocks/>
                </p:cNvCxnSpPr>
                <p:nvPr/>
              </p:nvCxnSpPr>
              <p:spPr>
                <a:xfrm>
                  <a:off x="8623624" y="3959488"/>
                  <a:ext cx="17172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47" name="Groep 246">
                <a:extLst>
                  <a:ext uri="{FF2B5EF4-FFF2-40B4-BE49-F238E27FC236}">
                    <a16:creationId xmlns:a16="http://schemas.microsoft.com/office/drawing/2014/main" id="{EF15827C-B5A3-F514-EEFE-8C8C7463BC96}"/>
                  </a:ext>
                </a:extLst>
              </p:cNvPr>
              <p:cNvGrpSpPr/>
              <p:nvPr/>
            </p:nvGrpSpPr>
            <p:grpSpPr>
              <a:xfrm>
                <a:off x="6853702" y="3863298"/>
                <a:ext cx="516154" cy="265809"/>
                <a:chOff x="6845548" y="2845482"/>
                <a:chExt cx="516154" cy="265809"/>
              </a:xfrm>
            </p:grpSpPr>
            <p:grpSp>
              <p:nvGrpSpPr>
                <p:cNvPr id="248" name="Groep 247">
                  <a:extLst>
                    <a:ext uri="{FF2B5EF4-FFF2-40B4-BE49-F238E27FC236}">
                      <a16:creationId xmlns:a16="http://schemas.microsoft.com/office/drawing/2014/main" id="{79779768-3481-F6D5-B0E5-36DEC7EDD9A5}"/>
                    </a:ext>
                  </a:extLst>
                </p:cNvPr>
                <p:cNvGrpSpPr/>
                <p:nvPr/>
              </p:nvGrpSpPr>
              <p:grpSpPr>
                <a:xfrm rot="60000">
                  <a:off x="6845548" y="2845482"/>
                  <a:ext cx="516154" cy="265809"/>
                  <a:chOff x="5233482" y="2962300"/>
                  <a:chExt cx="434575" cy="277707"/>
                </a:xfrm>
              </p:grpSpPr>
              <p:sp>
                <p:nvSpPr>
                  <p:cNvPr id="253" name="Rechthoek 252">
                    <a:extLst>
                      <a:ext uri="{FF2B5EF4-FFF2-40B4-BE49-F238E27FC236}">
                        <a16:creationId xmlns:a16="http://schemas.microsoft.com/office/drawing/2014/main" id="{8F29AC04-2A1C-2EB1-D0A5-F91378944E59}"/>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Tekstvak 253">
                    <a:extLst>
                      <a:ext uri="{FF2B5EF4-FFF2-40B4-BE49-F238E27FC236}">
                        <a16:creationId xmlns:a16="http://schemas.microsoft.com/office/drawing/2014/main" id="{FCE53A70-F2DD-F999-63D8-A8D1A8172328}"/>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249" name="Rechte verbindingslijn 248">
                  <a:extLst>
                    <a:ext uri="{FF2B5EF4-FFF2-40B4-BE49-F238E27FC236}">
                      <a16:creationId xmlns:a16="http://schemas.microsoft.com/office/drawing/2014/main" id="{4A002913-6670-A850-A137-6971FDB95505}"/>
                    </a:ext>
                  </a:extLst>
                </p:cNvPr>
                <p:cNvCxnSpPr>
                  <a:cxnSpLocks/>
                </p:cNvCxnSpPr>
                <p:nvPr/>
              </p:nvCxnSpPr>
              <p:spPr>
                <a:xfrm flipV="1">
                  <a:off x="7189717" y="2904856"/>
                  <a:ext cx="115543" cy="4022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0" name="Rechte verbindingslijn 249">
                  <a:extLst>
                    <a:ext uri="{FF2B5EF4-FFF2-40B4-BE49-F238E27FC236}">
                      <a16:creationId xmlns:a16="http://schemas.microsoft.com/office/drawing/2014/main" id="{35394BF3-39B4-B9AB-6C9B-A99E03587549}"/>
                    </a:ext>
                  </a:extLst>
                </p:cNvPr>
                <p:cNvCxnSpPr>
                  <a:cxnSpLocks/>
                </p:cNvCxnSpPr>
                <p:nvPr/>
              </p:nvCxnSpPr>
              <p:spPr>
                <a:xfrm>
                  <a:off x="6920055" y="3062344"/>
                  <a:ext cx="17318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1" name="Rechte verbindingslijn 250">
                  <a:extLst>
                    <a:ext uri="{FF2B5EF4-FFF2-40B4-BE49-F238E27FC236}">
                      <a16:creationId xmlns:a16="http://schemas.microsoft.com/office/drawing/2014/main" id="{4110A0D7-663C-A051-065F-8D9F9736DB94}"/>
                    </a:ext>
                  </a:extLst>
                </p:cNvPr>
                <p:cNvCxnSpPr>
                  <a:cxnSpLocks/>
                </p:cNvCxnSpPr>
                <p:nvPr/>
              </p:nvCxnSpPr>
              <p:spPr>
                <a:xfrm>
                  <a:off x="6928123" y="2886651"/>
                  <a:ext cx="173182"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2" name="Rechte verbindingslijn 251">
                  <a:extLst>
                    <a:ext uri="{FF2B5EF4-FFF2-40B4-BE49-F238E27FC236}">
                      <a16:creationId xmlns:a16="http://schemas.microsoft.com/office/drawing/2014/main" id="{948DD5FD-18F0-2122-48F6-E77650646BBF}"/>
                    </a:ext>
                  </a:extLst>
                </p:cNvPr>
                <p:cNvCxnSpPr>
                  <a:cxnSpLocks/>
                </p:cNvCxnSpPr>
                <p:nvPr/>
              </p:nvCxnSpPr>
              <p:spPr>
                <a:xfrm>
                  <a:off x="7126172" y="3062344"/>
                  <a:ext cx="1731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4" name="Groep 273">
                <a:extLst>
                  <a:ext uri="{FF2B5EF4-FFF2-40B4-BE49-F238E27FC236}">
                    <a16:creationId xmlns:a16="http://schemas.microsoft.com/office/drawing/2014/main" id="{CC45CFE8-674C-41F3-F439-3CDA3F28B2DC}"/>
                  </a:ext>
                </a:extLst>
              </p:cNvPr>
              <p:cNvGrpSpPr/>
              <p:nvPr/>
            </p:nvGrpSpPr>
            <p:grpSpPr>
              <a:xfrm>
                <a:off x="4731501" y="3851335"/>
                <a:ext cx="563378" cy="292186"/>
                <a:chOff x="8340935" y="5201601"/>
                <a:chExt cx="563378" cy="292186"/>
              </a:xfrm>
            </p:grpSpPr>
            <p:grpSp>
              <p:nvGrpSpPr>
                <p:cNvPr id="275" name="Groep 274">
                  <a:extLst>
                    <a:ext uri="{FF2B5EF4-FFF2-40B4-BE49-F238E27FC236}">
                      <a16:creationId xmlns:a16="http://schemas.microsoft.com/office/drawing/2014/main" id="{2009235C-6E96-10C2-B918-870ADF8357C1}"/>
                    </a:ext>
                  </a:extLst>
                </p:cNvPr>
                <p:cNvGrpSpPr/>
                <p:nvPr/>
              </p:nvGrpSpPr>
              <p:grpSpPr>
                <a:xfrm rot="120000">
                  <a:off x="8340935" y="5201601"/>
                  <a:ext cx="563378" cy="292186"/>
                  <a:chOff x="5233482" y="2962300"/>
                  <a:chExt cx="434575" cy="277707"/>
                </a:xfrm>
              </p:grpSpPr>
              <p:sp>
                <p:nvSpPr>
                  <p:cNvPr id="280" name="Rechthoek 279">
                    <a:extLst>
                      <a:ext uri="{FF2B5EF4-FFF2-40B4-BE49-F238E27FC236}">
                        <a16:creationId xmlns:a16="http://schemas.microsoft.com/office/drawing/2014/main" id="{CD5CE6FE-ED9D-D865-0BF2-E7CD349B825F}"/>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Tekstvak 280">
                    <a:extLst>
                      <a:ext uri="{FF2B5EF4-FFF2-40B4-BE49-F238E27FC236}">
                        <a16:creationId xmlns:a16="http://schemas.microsoft.com/office/drawing/2014/main" id="{5C43A468-5954-56EC-6775-AAC26D78491B}"/>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276" name="Rechte verbindingslijn 275">
                  <a:extLst>
                    <a:ext uri="{FF2B5EF4-FFF2-40B4-BE49-F238E27FC236}">
                      <a16:creationId xmlns:a16="http://schemas.microsoft.com/office/drawing/2014/main" id="{E2B31B2C-11A2-0EE4-3242-D4ABAE16849D}"/>
                    </a:ext>
                  </a:extLst>
                </p:cNvPr>
                <p:cNvCxnSpPr>
                  <a:cxnSpLocks/>
                </p:cNvCxnSpPr>
                <p:nvPr/>
              </p:nvCxnSpPr>
              <p:spPr>
                <a:xfrm>
                  <a:off x="8730624" y="5374258"/>
                  <a:ext cx="12379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Rechte verbindingslijn 276">
                  <a:extLst>
                    <a:ext uri="{FF2B5EF4-FFF2-40B4-BE49-F238E27FC236}">
                      <a16:creationId xmlns:a16="http://schemas.microsoft.com/office/drawing/2014/main" id="{B5D77E2C-97E6-0D91-0ADE-CA840C01D9EA}"/>
                    </a:ext>
                  </a:extLst>
                </p:cNvPr>
                <p:cNvCxnSpPr>
                  <a:cxnSpLocks/>
                  <a:stCxn id="281" idx="0"/>
                </p:cNvCxnSpPr>
                <p:nvPr/>
              </p:nvCxnSpPr>
              <p:spPr>
                <a:xfrm>
                  <a:off x="8626014" y="5250605"/>
                  <a:ext cx="243970" cy="4028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8" name="Rechte verbindingslijn 277">
                  <a:extLst>
                    <a:ext uri="{FF2B5EF4-FFF2-40B4-BE49-F238E27FC236}">
                      <a16:creationId xmlns:a16="http://schemas.microsoft.com/office/drawing/2014/main" id="{CED53EB9-2B98-8D63-9596-4436004D738F}"/>
                    </a:ext>
                  </a:extLst>
                </p:cNvPr>
                <p:cNvCxnSpPr>
                  <a:cxnSpLocks/>
                </p:cNvCxnSpPr>
                <p:nvPr/>
              </p:nvCxnSpPr>
              <p:spPr>
                <a:xfrm>
                  <a:off x="8411574" y="5430310"/>
                  <a:ext cx="17318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9" name="Rechte verbindingslijn 278">
                  <a:extLst>
                    <a:ext uri="{FF2B5EF4-FFF2-40B4-BE49-F238E27FC236}">
                      <a16:creationId xmlns:a16="http://schemas.microsoft.com/office/drawing/2014/main" id="{19D3ABA8-0BFE-C027-1EC3-9C91543FB341}"/>
                    </a:ext>
                  </a:extLst>
                </p:cNvPr>
                <p:cNvCxnSpPr>
                  <a:cxnSpLocks/>
                </p:cNvCxnSpPr>
                <p:nvPr/>
              </p:nvCxnSpPr>
              <p:spPr>
                <a:xfrm>
                  <a:off x="8396428" y="5302827"/>
                  <a:ext cx="17172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310" name="Groep 309">
              <a:extLst>
                <a:ext uri="{FF2B5EF4-FFF2-40B4-BE49-F238E27FC236}">
                  <a16:creationId xmlns:a16="http://schemas.microsoft.com/office/drawing/2014/main" id="{BD26B132-895A-D5B5-C009-4DAC5665F6DB}"/>
                </a:ext>
              </a:extLst>
            </p:cNvPr>
            <p:cNvGrpSpPr/>
            <p:nvPr/>
          </p:nvGrpSpPr>
          <p:grpSpPr>
            <a:xfrm>
              <a:off x="7820040" y="4621588"/>
              <a:ext cx="3831500" cy="2102354"/>
              <a:chOff x="4155512" y="4602791"/>
              <a:chExt cx="3831500" cy="2102354"/>
            </a:xfrm>
          </p:grpSpPr>
          <p:sp>
            <p:nvSpPr>
              <p:cNvPr id="146" name="Rechthoek: afgeronde hoeken 145">
                <a:extLst>
                  <a:ext uri="{FF2B5EF4-FFF2-40B4-BE49-F238E27FC236}">
                    <a16:creationId xmlns:a16="http://schemas.microsoft.com/office/drawing/2014/main" id="{F5AC9F83-221C-02C2-C138-1171C96F2669}"/>
                  </a:ext>
                </a:extLst>
              </p:cNvPr>
              <p:cNvSpPr/>
              <p:nvPr/>
            </p:nvSpPr>
            <p:spPr>
              <a:xfrm>
                <a:off x="4155512" y="4602791"/>
                <a:ext cx="3831500" cy="2102354"/>
              </a:xfrm>
              <a:prstGeom prst="roundRect">
                <a:avLst>
                  <a:gd name="adj" fmla="val 10086"/>
                </a:avLst>
              </a:prstGeom>
              <a:solidFill>
                <a:schemeClr val="accent4">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hthoek: afgeronde hoeken 147">
                <a:extLst>
                  <a:ext uri="{FF2B5EF4-FFF2-40B4-BE49-F238E27FC236}">
                    <a16:creationId xmlns:a16="http://schemas.microsoft.com/office/drawing/2014/main" id="{7CFB00B6-40D1-824A-2B20-6BA92AB2BEE5}"/>
                  </a:ext>
                </a:extLst>
              </p:cNvPr>
              <p:cNvSpPr/>
              <p:nvPr/>
            </p:nvSpPr>
            <p:spPr>
              <a:xfrm rot="10800000">
                <a:off x="4670518" y="5914079"/>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hthoek: afgeronde hoeken 148">
                <a:extLst>
                  <a:ext uri="{FF2B5EF4-FFF2-40B4-BE49-F238E27FC236}">
                    <a16:creationId xmlns:a16="http://schemas.microsoft.com/office/drawing/2014/main" id="{6A3D770B-CCD4-E09F-5EBB-6D3838F7F448}"/>
                  </a:ext>
                </a:extLst>
              </p:cNvPr>
              <p:cNvSpPr/>
              <p:nvPr/>
            </p:nvSpPr>
            <p:spPr>
              <a:xfrm rot="10800000">
                <a:off x="6750957" y="5918516"/>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hthoek: afgeronde hoeken 149">
                <a:extLst>
                  <a:ext uri="{FF2B5EF4-FFF2-40B4-BE49-F238E27FC236}">
                    <a16:creationId xmlns:a16="http://schemas.microsoft.com/office/drawing/2014/main" id="{9E0FF7FB-9CF5-794C-63EA-94BACCF92BD9}"/>
                  </a:ext>
                </a:extLst>
              </p:cNvPr>
              <p:cNvSpPr/>
              <p:nvPr/>
            </p:nvSpPr>
            <p:spPr>
              <a:xfrm rot="10800000">
                <a:off x="6750956" y="4881031"/>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al 150">
                <a:extLst>
                  <a:ext uri="{FF2B5EF4-FFF2-40B4-BE49-F238E27FC236}">
                    <a16:creationId xmlns:a16="http://schemas.microsoft.com/office/drawing/2014/main" id="{123782B9-E044-E9D9-1B8E-866FF97085E4}"/>
                  </a:ext>
                </a:extLst>
              </p:cNvPr>
              <p:cNvSpPr/>
              <p:nvPr/>
            </p:nvSpPr>
            <p:spPr>
              <a:xfrm>
                <a:off x="4377304" y="5015617"/>
                <a:ext cx="216000" cy="217468"/>
              </a:xfrm>
              <a:prstGeom prst="ellipse">
                <a:avLst/>
              </a:prstGeom>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al 151">
                <a:extLst>
                  <a:ext uri="{FF2B5EF4-FFF2-40B4-BE49-F238E27FC236}">
                    <a16:creationId xmlns:a16="http://schemas.microsoft.com/office/drawing/2014/main" id="{FD16E04C-B5CE-94C0-AF21-0DBA89B463AA}"/>
                  </a:ext>
                </a:extLst>
              </p:cNvPr>
              <p:cNvSpPr/>
              <p:nvPr/>
            </p:nvSpPr>
            <p:spPr>
              <a:xfrm>
                <a:off x="4857107" y="4616072"/>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al 152">
                <a:extLst>
                  <a:ext uri="{FF2B5EF4-FFF2-40B4-BE49-F238E27FC236}">
                    <a16:creationId xmlns:a16="http://schemas.microsoft.com/office/drawing/2014/main" id="{5CEADA60-BF41-35C3-B00B-897666EE1B32}"/>
                  </a:ext>
                </a:extLst>
              </p:cNvPr>
              <p:cNvSpPr/>
              <p:nvPr/>
            </p:nvSpPr>
            <p:spPr>
              <a:xfrm>
                <a:off x="5414827" y="5001747"/>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al 153">
                <a:extLst>
                  <a:ext uri="{FF2B5EF4-FFF2-40B4-BE49-F238E27FC236}">
                    <a16:creationId xmlns:a16="http://schemas.microsoft.com/office/drawing/2014/main" id="{C3DEDA04-3125-1D7F-BF09-A3D6494E467A}"/>
                  </a:ext>
                </a:extLst>
              </p:cNvPr>
              <p:cNvSpPr/>
              <p:nvPr/>
            </p:nvSpPr>
            <p:spPr>
              <a:xfrm>
                <a:off x="4887971" y="5375205"/>
                <a:ext cx="216000" cy="2174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al 154">
                <a:extLst>
                  <a:ext uri="{FF2B5EF4-FFF2-40B4-BE49-F238E27FC236}">
                    <a16:creationId xmlns:a16="http://schemas.microsoft.com/office/drawing/2014/main" id="{5D185476-3862-5392-1AA7-C9F50BCBD151}"/>
                  </a:ext>
                </a:extLst>
              </p:cNvPr>
              <p:cNvSpPr/>
              <p:nvPr/>
            </p:nvSpPr>
            <p:spPr>
              <a:xfrm>
                <a:off x="4361282" y="6009988"/>
                <a:ext cx="216000" cy="217468"/>
              </a:xfrm>
              <a:prstGeom prst="ellipse">
                <a:avLst/>
              </a:prstGeom>
              <a:solidFill>
                <a:srgbClr val="FF0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al 155">
                <a:extLst>
                  <a:ext uri="{FF2B5EF4-FFF2-40B4-BE49-F238E27FC236}">
                    <a16:creationId xmlns:a16="http://schemas.microsoft.com/office/drawing/2014/main" id="{EDE051DC-08B5-0997-AEA8-1DA74618CE68}"/>
                  </a:ext>
                </a:extLst>
              </p:cNvPr>
              <p:cNvSpPr/>
              <p:nvPr/>
            </p:nvSpPr>
            <p:spPr>
              <a:xfrm>
                <a:off x="4798397" y="5652944"/>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al 156">
                <a:extLst>
                  <a:ext uri="{FF2B5EF4-FFF2-40B4-BE49-F238E27FC236}">
                    <a16:creationId xmlns:a16="http://schemas.microsoft.com/office/drawing/2014/main" id="{A7ED4449-E233-E57A-9FAB-036D6D199E5D}"/>
                  </a:ext>
                </a:extLst>
              </p:cNvPr>
              <p:cNvSpPr/>
              <p:nvPr/>
            </p:nvSpPr>
            <p:spPr>
              <a:xfrm>
                <a:off x="5366174" y="6031307"/>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al 157">
                <a:extLst>
                  <a:ext uri="{FF2B5EF4-FFF2-40B4-BE49-F238E27FC236}">
                    <a16:creationId xmlns:a16="http://schemas.microsoft.com/office/drawing/2014/main" id="{11AE32BA-6B57-FD24-E254-EDFA4BDCAC73}"/>
                  </a:ext>
                </a:extLst>
              </p:cNvPr>
              <p:cNvSpPr/>
              <p:nvPr/>
            </p:nvSpPr>
            <p:spPr>
              <a:xfrm>
                <a:off x="4843204" y="6455744"/>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al 158">
                <a:extLst>
                  <a:ext uri="{FF2B5EF4-FFF2-40B4-BE49-F238E27FC236}">
                    <a16:creationId xmlns:a16="http://schemas.microsoft.com/office/drawing/2014/main" id="{BC656788-BCA0-C119-5D92-CF7B8CDB1439}"/>
                  </a:ext>
                </a:extLst>
              </p:cNvPr>
              <p:cNvSpPr/>
              <p:nvPr/>
            </p:nvSpPr>
            <p:spPr>
              <a:xfrm>
                <a:off x="7186534" y="4624947"/>
                <a:ext cx="216000" cy="217468"/>
              </a:xfrm>
              <a:prstGeom prst="ellipse">
                <a:avLst/>
              </a:prstGeom>
              <a:solidFill>
                <a:srgbClr val="92D05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al 159">
                <a:extLst>
                  <a:ext uri="{FF2B5EF4-FFF2-40B4-BE49-F238E27FC236}">
                    <a16:creationId xmlns:a16="http://schemas.microsoft.com/office/drawing/2014/main" id="{CDC40E4E-10B7-F452-B9A1-16D3725DE6B8}"/>
                  </a:ext>
                </a:extLst>
              </p:cNvPr>
              <p:cNvSpPr/>
              <p:nvPr/>
            </p:nvSpPr>
            <p:spPr>
              <a:xfrm>
                <a:off x="7495265" y="5054293"/>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al 160">
                <a:extLst>
                  <a:ext uri="{FF2B5EF4-FFF2-40B4-BE49-F238E27FC236}">
                    <a16:creationId xmlns:a16="http://schemas.microsoft.com/office/drawing/2014/main" id="{D79A1ED9-FB18-A2EE-C330-D71E000FD575}"/>
                  </a:ext>
                </a:extLst>
              </p:cNvPr>
              <p:cNvSpPr/>
              <p:nvPr/>
            </p:nvSpPr>
            <p:spPr>
              <a:xfrm>
                <a:off x="6479685" y="5050735"/>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al 161">
                <a:extLst>
                  <a:ext uri="{FF2B5EF4-FFF2-40B4-BE49-F238E27FC236}">
                    <a16:creationId xmlns:a16="http://schemas.microsoft.com/office/drawing/2014/main" id="{DB0439B4-AD2C-F696-9A96-647D8E35FD28}"/>
                  </a:ext>
                </a:extLst>
              </p:cNvPr>
              <p:cNvSpPr/>
              <p:nvPr/>
            </p:nvSpPr>
            <p:spPr>
              <a:xfrm>
                <a:off x="6933576" y="5401061"/>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al 162">
                <a:extLst>
                  <a:ext uri="{FF2B5EF4-FFF2-40B4-BE49-F238E27FC236}">
                    <a16:creationId xmlns:a16="http://schemas.microsoft.com/office/drawing/2014/main" id="{78F6E848-A87D-2B64-7632-71E0DBFBA152}"/>
                  </a:ext>
                </a:extLst>
              </p:cNvPr>
              <p:cNvSpPr/>
              <p:nvPr/>
            </p:nvSpPr>
            <p:spPr>
              <a:xfrm>
                <a:off x="6474917" y="6064175"/>
                <a:ext cx="216000" cy="217468"/>
              </a:xfrm>
              <a:prstGeom prst="ellipse">
                <a:avLst/>
              </a:prstGeom>
              <a:solidFill>
                <a:srgbClr val="FFC00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al 163">
                <a:extLst>
                  <a:ext uri="{FF2B5EF4-FFF2-40B4-BE49-F238E27FC236}">
                    <a16:creationId xmlns:a16="http://schemas.microsoft.com/office/drawing/2014/main" id="{B1B400DE-6A71-624B-5267-D85920F018F9}"/>
                  </a:ext>
                </a:extLst>
              </p:cNvPr>
              <p:cNvSpPr/>
              <p:nvPr/>
            </p:nvSpPr>
            <p:spPr>
              <a:xfrm>
                <a:off x="7101305" y="5667660"/>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al 164">
                <a:extLst>
                  <a:ext uri="{FF2B5EF4-FFF2-40B4-BE49-F238E27FC236}">
                    <a16:creationId xmlns:a16="http://schemas.microsoft.com/office/drawing/2014/main" id="{03785D8D-F8EB-BEEB-2824-ACB5B42444C9}"/>
                  </a:ext>
                </a:extLst>
              </p:cNvPr>
              <p:cNvSpPr/>
              <p:nvPr/>
            </p:nvSpPr>
            <p:spPr>
              <a:xfrm>
                <a:off x="7475660" y="6064175"/>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al 165">
                <a:extLst>
                  <a:ext uri="{FF2B5EF4-FFF2-40B4-BE49-F238E27FC236}">
                    <a16:creationId xmlns:a16="http://schemas.microsoft.com/office/drawing/2014/main" id="{C3A88145-CDE9-7D0D-8A7C-67C2B3885B45}"/>
                  </a:ext>
                </a:extLst>
              </p:cNvPr>
              <p:cNvSpPr/>
              <p:nvPr/>
            </p:nvSpPr>
            <p:spPr>
              <a:xfrm>
                <a:off x="7186457" y="6446417"/>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al 166">
                <a:extLst>
                  <a:ext uri="{FF2B5EF4-FFF2-40B4-BE49-F238E27FC236}">
                    <a16:creationId xmlns:a16="http://schemas.microsoft.com/office/drawing/2014/main" id="{0021AF78-B550-F4AE-BC4E-1B2FEFB8439A}"/>
                  </a:ext>
                </a:extLst>
              </p:cNvPr>
              <p:cNvSpPr/>
              <p:nvPr/>
            </p:nvSpPr>
            <p:spPr>
              <a:xfrm>
                <a:off x="6863197" y="6451325"/>
                <a:ext cx="216000" cy="217468"/>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al 167">
                <a:extLst>
                  <a:ext uri="{FF2B5EF4-FFF2-40B4-BE49-F238E27FC236}">
                    <a16:creationId xmlns:a16="http://schemas.microsoft.com/office/drawing/2014/main" id="{7B13C16E-BB3C-8665-9B79-B3A3D9D1BFCE}"/>
                  </a:ext>
                </a:extLst>
              </p:cNvPr>
              <p:cNvSpPr/>
              <p:nvPr/>
            </p:nvSpPr>
            <p:spPr>
              <a:xfrm>
                <a:off x="6823927" y="4620224"/>
                <a:ext cx="216000" cy="217468"/>
              </a:xfrm>
              <a:prstGeom prst="ellipse">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al 168">
                <a:extLst>
                  <a:ext uri="{FF2B5EF4-FFF2-40B4-BE49-F238E27FC236}">
                    <a16:creationId xmlns:a16="http://schemas.microsoft.com/office/drawing/2014/main" id="{08E60E70-10A4-A80F-656E-1F5FB754C45A}"/>
                  </a:ext>
                </a:extLst>
              </p:cNvPr>
              <p:cNvSpPr/>
              <p:nvPr/>
            </p:nvSpPr>
            <p:spPr>
              <a:xfrm>
                <a:off x="5059204" y="5677982"/>
                <a:ext cx="216000" cy="21746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3" name="Groep 272">
                <a:extLst>
                  <a:ext uri="{FF2B5EF4-FFF2-40B4-BE49-F238E27FC236}">
                    <a16:creationId xmlns:a16="http://schemas.microsoft.com/office/drawing/2014/main" id="{8E4C50EF-2262-EE94-B808-79F9C9FB6B65}"/>
                  </a:ext>
                </a:extLst>
              </p:cNvPr>
              <p:cNvGrpSpPr/>
              <p:nvPr/>
            </p:nvGrpSpPr>
            <p:grpSpPr>
              <a:xfrm>
                <a:off x="4691008" y="4896410"/>
                <a:ext cx="684563" cy="486642"/>
                <a:chOff x="8318630" y="2478417"/>
                <a:chExt cx="684563" cy="486642"/>
              </a:xfrm>
            </p:grpSpPr>
            <p:sp>
              <p:nvSpPr>
                <p:cNvPr id="238" name="Rechthoek: afgeronde hoeken 237">
                  <a:extLst>
                    <a:ext uri="{FF2B5EF4-FFF2-40B4-BE49-F238E27FC236}">
                      <a16:creationId xmlns:a16="http://schemas.microsoft.com/office/drawing/2014/main" id="{1C3AC1E1-2592-72CD-11C2-905C81163625}"/>
                    </a:ext>
                  </a:extLst>
                </p:cNvPr>
                <p:cNvSpPr/>
                <p:nvPr/>
              </p:nvSpPr>
              <p:spPr>
                <a:xfrm rot="10800000">
                  <a:off x="8318630" y="2478417"/>
                  <a:ext cx="684563" cy="4866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9" name="Groep 238">
                  <a:extLst>
                    <a:ext uri="{FF2B5EF4-FFF2-40B4-BE49-F238E27FC236}">
                      <a16:creationId xmlns:a16="http://schemas.microsoft.com/office/drawing/2014/main" id="{D1A0D28E-9A43-F277-BDA8-D8159DE484F2}"/>
                    </a:ext>
                  </a:extLst>
                </p:cNvPr>
                <p:cNvGrpSpPr/>
                <p:nvPr/>
              </p:nvGrpSpPr>
              <p:grpSpPr>
                <a:xfrm rot="-240000">
                  <a:off x="8399888" y="2573194"/>
                  <a:ext cx="516154" cy="265809"/>
                  <a:chOff x="9239920" y="2496115"/>
                  <a:chExt cx="516154" cy="265809"/>
                </a:xfrm>
              </p:grpSpPr>
              <p:grpSp>
                <p:nvGrpSpPr>
                  <p:cNvPr id="240" name="Groep 239">
                    <a:extLst>
                      <a:ext uri="{FF2B5EF4-FFF2-40B4-BE49-F238E27FC236}">
                        <a16:creationId xmlns:a16="http://schemas.microsoft.com/office/drawing/2014/main" id="{EA09EBC6-3227-14BB-0DDA-F2D4D986E81E}"/>
                      </a:ext>
                    </a:extLst>
                  </p:cNvPr>
                  <p:cNvGrpSpPr/>
                  <p:nvPr/>
                </p:nvGrpSpPr>
                <p:grpSpPr>
                  <a:xfrm>
                    <a:off x="9239920" y="2496115"/>
                    <a:ext cx="516154" cy="265809"/>
                    <a:chOff x="5233482" y="2962300"/>
                    <a:chExt cx="434575" cy="277707"/>
                  </a:xfrm>
                </p:grpSpPr>
                <p:sp>
                  <p:nvSpPr>
                    <p:cNvPr id="245" name="Rechthoek 244">
                      <a:extLst>
                        <a:ext uri="{FF2B5EF4-FFF2-40B4-BE49-F238E27FC236}">
                          <a16:creationId xmlns:a16="http://schemas.microsoft.com/office/drawing/2014/main" id="{89FD7171-1E71-1069-EBCE-C83D6710B3BE}"/>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Tekstvak 245">
                      <a:extLst>
                        <a:ext uri="{FF2B5EF4-FFF2-40B4-BE49-F238E27FC236}">
                          <a16:creationId xmlns:a16="http://schemas.microsoft.com/office/drawing/2014/main" id="{119E7665-AF5E-62AC-E558-25FFD88F6F1C}"/>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241" name="Rechte verbindingslijn 240">
                    <a:extLst>
                      <a:ext uri="{FF2B5EF4-FFF2-40B4-BE49-F238E27FC236}">
                        <a16:creationId xmlns:a16="http://schemas.microsoft.com/office/drawing/2014/main" id="{529CBDE7-1916-51CE-CB8D-37BE04B1DAFD}"/>
                      </a:ext>
                    </a:extLst>
                  </p:cNvPr>
                  <p:cNvCxnSpPr>
                    <a:cxnSpLocks/>
                  </p:cNvCxnSpPr>
                  <p:nvPr/>
                </p:nvCxnSpPr>
                <p:spPr>
                  <a:xfrm>
                    <a:off x="9570738" y="2654835"/>
                    <a:ext cx="162972" cy="4797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2" name="Rechte verbindingslijn 241">
                    <a:extLst>
                      <a:ext uri="{FF2B5EF4-FFF2-40B4-BE49-F238E27FC236}">
                        <a16:creationId xmlns:a16="http://schemas.microsoft.com/office/drawing/2014/main" id="{1F51BA0D-A2FE-427B-E15C-0EDD97B0898B}"/>
                      </a:ext>
                    </a:extLst>
                  </p:cNvPr>
                  <p:cNvCxnSpPr>
                    <a:cxnSpLocks/>
                  </p:cNvCxnSpPr>
                  <p:nvPr/>
                </p:nvCxnSpPr>
                <p:spPr>
                  <a:xfrm>
                    <a:off x="9517990" y="2591401"/>
                    <a:ext cx="1731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Rechte verbindingslijn 242">
                    <a:extLst>
                      <a:ext uri="{FF2B5EF4-FFF2-40B4-BE49-F238E27FC236}">
                        <a16:creationId xmlns:a16="http://schemas.microsoft.com/office/drawing/2014/main" id="{F61D9F5A-D65D-A0C4-F353-6F7827057E00}"/>
                      </a:ext>
                    </a:extLst>
                  </p:cNvPr>
                  <p:cNvCxnSpPr>
                    <a:cxnSpLocks/>
                  </p:cNvCxnSpPr>
                  <p:nvPr/>
                </p:nvCxnSpPr>
                <p:spPr>
                  <a:xfrm flipV="1">
                    <a:off x="9294430" y="2521984"/>
                    <a:ext cx="20782" cy="13285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Rechte verbindingslijn 243">
                    <a:extLst>
                      <a:ext uri="{FF2B5EF4-FFF2-40B4-BE49-F238E27FC236}">
                        <a16:creationId xmlns:a16="http://schemas.microsoft.com/office/drawing/2014/main" id="{585330C9-60AC-BEC1-E7F4-889849C8F507}"/>
                      </a:ext>
                    </a:extLst>
                  </p:cNvPr>
                  <p:cNvCxnSpPr>
                    <a:cxnSpLocks/>
                  </p:cNvCxnSpPr>
                  <p:nvPr/>
                </p:nvCxnSpPr>
                <p:spPr>
                  <a:xfrm flipV="1">
                    <a:off x="9304821" y="2691352"/>
                    <a:ext cx="152400" cy="14149"/>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67" name="Rechte verbindingslijn 266">
                  <a:extLst>
                    <a:ext uri="{FF2B5EF4-FFF2-40B4-BE49-F238E27FC236}">
                      <a16:creationId xmlns:a16="http://schemas.microsoft.com/office/drawing/2014/main" id="{126E4A80-D9F0-A8D3-6C23-0E89865216AE}"/>
                    </a:ext>
                  </a:extLst>
                </p:cNvPr>
                <p:cNvCxnSpPr>
                  <a:cxnSpLocks/>
                </p:cNvCxnSpPr>
                <p:nvPr/>
              </p:nvCxnSpPr>
              <p:spPr>
                <a:xfrm>
                  <a:off x="8714679" y="2737669"/>
                  <a:ext cx="173182"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8" name="Rechte verbindingslijn 267">
                  <a:extLst>
                    <a:ext uri="{FF2B5EF4-FFF2-40B4-BE49-F238E27FC236}">
                      <a16:creationId xmlns:a16="http://schemas.microsoft.com/office/drawing/2014/main" id="{8A10C1F4-AB71-CF2F-349C-439225981D11}"/>
                    </a:ext>
                  </a:extLst>
                </p:cNvPr>
                <p:cNvCxnSpPr>
                  <a:cxnSpLocks/>
                </p:cNvCxnSpPr>
                <p:nvPr/>
              </p:nvCxnSpPr>
              <p:spPr>
                <a:xfrm>
                  <a:off x="8714679" y="2785623"/>
                  <a:ext cx="173182"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84" name="Groep 283">
                <a:extLst>
                  <a:ext uri="{FF2B5EF4-FFF2-40B4-BE49-F238E27FC236}">
                    <a16:creationId xmlns:a16="http://schemas.microsoft.com/office/drawing/2014/main" id="{D1981EE9-42FA-27D2-F290-26150F48F95D}"/>
                  </a:ext>
                </a:extLst>
              </p:cNvPr>
              <p:cNvGrpSpPr/>
              <p:nvPr/>
            </p:nvGrpSpPr>
            <p:grpSpPr>
              <a:xfrm>
                <a:off x="4730806" y="6009988"/>
                <a:ext cx="563378" cy="292186"/>
                <a:chOff x="8340935" y="5201601"/>
                <a:chExt cx="563378" cy="292186"/>
              </a:xfrm>
            </p:grpSpPr>
            <p:grpSp>
              <p:nvGrpSpPr>
                <p:cNvPr id="265" name="Groep 264">
                  <a:extLst>
                    <a:ext uri="{FF2B5EF4-FFF2-40B4-BE49-F238E27FC236}">
                      <a16:creationId xmlns:a16="http://schemas.microsoft.com/office/drawing/2014/main" id="{B7E87737-22B6-D004-217B-0401158EB9B7}"/>
                    </a:ext>
                  </a:extLst>
                </p:cNvPr>
                <p:cNvGrpSpPr/>
                <p:nvPr/>
              </p:nvGrpSpPr>
              <p:grpSpPr>
                <a:xfrm>
                  <a:off x="8340935" y="5201601"/>
                  <a:ext cx="563378" cy="292186"/>
                  <a:chOff x="8340935" y="5201601"/>
                  <a:chExt cx="563378" cy="292186"/>
                </a:xfrm>
              </p:grpSpPr>
              <p:grpSp>
                <p:nvGrpSpPr>
                  <p:cNvPr id="143" name="Groep 142">
                    <a:extLst>
                      <a:ext uri="{FF2B5EF4-FFF2-40B4-BE49-F238E27FC236}">
                        <a16:creationId xmlns:a16="http://schemas.microsoft.com/office/drawing/2014/main" id="{E878F11A-41C6-C5A3-650F-90DFB7DAEA56}"/>
                      </a:ext>
                    </a:extLst>
                  </p:cNvPr>
                  <p:cNvGrpSpPr/>
                  <p:nvPr/>
                </p:nvGrpSpPr>
                <p:grpSpPr>
                  <a:xfrm rot="120000">
                    <a:off x="8340935" y="5201601"/>
                    <a:ext cx="563378" cy="292186"/>
                    <a:chOff x="5233482" y="2962300"/>
                    <a:chExt cx="434575" cy="277707"/>
                  </a:xfrm>
                </p:grpSpPr>
                <p:sp>
                  <p:nvSpPr>
                    <p:cNvPr id="144" name="Rechthoek 143">
                      <a:extLst>
                        <a:ext uri="{FF2B5EF4-FFF2-40B4-BE49-F238E27FC236}">
                          <a16:creationId xmlns:a16="http://schemas.microsoft.com/office/drawing/2014/main" id="{D5EEF22B-7C21-5BA1-FF33-B9BA94203923}"/>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Tekstvak 144">
                      <a:extLst>
                        <a:ext uri="{FF2B5EF4-FFF2-40B4-BE49-F238E27FC236}">
                          <a16:creationId xmlns:a16="http://schemas.microsoft.com/office/drawing/2014/main" id="{F848E5AC-086A-0A14-D456-5FDB5BE1147A}"/>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190" name="Rechte verbindingslijn 189">
                    <a:extLst>
                      <a:ext uri="{FF2B5EF4-FFF2-40B4-BE49-F238E27FC236}">
                        <a16:creationId xmlns:a16="http://schemas.microsoft.com/office/drawing/2014/main" id="{91563361-5141-9378-107C-993FD7BFACE9}"/>
                      </a:ext>
                    </a:extLst>
                  </p:cNvPr>
                  <p:cNvCxnSpPr>
                    <a:cxnSpLocks/>
                  </p:cNvCxnSpPr>
                  <p:nvPr/>
                </p:nvCxnSpPr>
                <p:spPr>
                  <a:xfrm>
                    <a:off x="8730624" y="5374258"/>
                    <a:ext cx="12379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44BB116E-A163-14B2-BE25-94BAF2995CAD}"/>
                      </a:ext>
                    </a:extLst>
                  </p:cNvPr>
                  <p:cNvCxnSpPr>
                    <a:cxnSpLocks/>
                    <a:stCxn id="145" idx="0"/>
                  </p:cNvCxnSpPr>
                  <p:nvPr/>
                </p:nvCxnSpPr>
                <p:spPr>
                  <a:xfrm>
                    <a:off x="8626014" y="5250605"/>
                    <a:ext cx="243970" cy="4028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3" name="Rechte verbindingslijn 232">
                    <a:extLst>
                      <a:ext uri="{FF2B5EF4-FFF2-40B4-BE49-F238E27FC236}">
                        <a16:creationId xmlns:a16="http://schemas.microsoft.com/office/drawing/2014/main" id="{B1450DD7-4EE1-3A01-9A92-E9BA688DC3E1}"/>
                      </a:ext>
                    </a:extLst>
                  </p:cNvPr>
                  <p:cNvCxnSpPr>
                    <a:cxnSpLocks/>
                  </p:cNvCxnSpPr>
                  <p:nvPr/>
                </p:nvCxnSpPr>
                <p:spPr>
                  <a:xfrm>
                    <a:off x="8411574" y="5430310"/>
                    <a:ext cx="17318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 name="Rechte verbindingslijn 233">
                    <a:extLst>
                      <a:ext uri="{FF2B5EF4-FFF2-40B4-BE49-F238E27FC236}">
                        <a16:creationId xmlns:a16="http://schemas.microsoft.com/office/drawing/2014/main" id="{67AEA02B-CDE4-B6EF-8CE9-36CC03921B0E}"/>
                      </a:ext>
                    </a:extLst>
                  </p:cNvPr>
                  <p:cNvCxnSpPr>
                    <a:cxnSpLocks/>
                  </p:cNvCxnSpPr>
                  <p:nvPr/>
                </p:nvCxnSpPr>
                <p:spPr>
                  <a:xfrm>
                    <a:off x="8396428" y="5302827"/>
                    <a:ext cx="17172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82" name="Rechte verbindingslijn 281">
                  <a:extLst>
                    <a:ext uri="{FF2B5EF4-FFF2-40B4-BE49-F238E27FC236}">
                      <a16:creationId xmlns:a16="http://schemas.microsoft.com/office/drawing/2014/main" id="{D1E9628C-9A03-8D36-21A5-A1AEC6276D53}"/>
                    </a:ext>
                  </a:extLst>
                </p:cNvPr>
                <p:cNvCxnSpPr>
                  <a:cxnSpLocks/>
                </p:cNvCxnSpPr>
                <p:nvPr/>
              </p:nvCxnSpPr>
              <p:spPr>
                <a:xfrm>
                  <a:off x="8685727" y="5390171"/>
                  <a:ext cx="17318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3" name="Rechte verbindingslijn 282">
                  <a:extLst>
                    <a:ext uri="{FF2B5EF4-FFF2-40B4-BE49-F238E27FC236}">
                      <a16:creationId xmlns:a16="http://schemas.microsoft.com/office/drawing/2014/main" id="{F5E23C64-F2A3-CF82-ADD4-2A562BB99283}"/>
                    </a:ext>
                  </a:extLst>
                </p:cNvPr>
                <p:cNvCxnSpPr>
                  <a:cxnSpLocks/>
                </p:cNvCxnSpPr>
                <p:nvPr/>
              </p:nvCxnSpPr>
              <p:spPr>
                <a:xfrm>
                  <a:off x="8685727" y="5438125"/>
                  <a:ext cx="17318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6" name="Groep 295">
                <a:extLst>
                  <a:ext uri="{FF2B5EF4-FFF2-40B4-BE49-F238E27FC236}">
                    <a16:creationId xmlns:a16="http://schemas.microsoft.com/office/drawing/2014/main" id="{F55216EC-4F8F-ABD6-BA8A-DBE50F34ED4F}"/>
                  </a:ext>
                </a:extLst>
              </p:cNvPr>
              <p:cNvGrpSpPr/>
              <p:nvPr/>
            </p:nvGrpSpPr>
            <p:grpSpPr>
              <a:xfrm>
                <a:off x="6847070" y="4997873"/>
                <a:ext cx="516154" cy="265809"/>
                <a:chOff x="8339238" y="5510585"/>
                <a:chExt cx="516154" cy="265809"/>
              </a:xfrm>
            </p:grpSpPr>
            <p:grpSp>
              <p:nvGrpSpPr>
                <p:cNvPr id="285" name="Groep 284">
                  <a:extLst>
                    <a:ext uri="{FF2B5EF4-FFF2-40B4-BE49-F238E27FC236}">
                      <a16:creationId xmlns:a16="http://schemas.microsoft.com/office/drawing/2014/main" id="{B9B1B507-1279-92D1-2E2B-6E12541961A8}"/>
                    </a:ext>
                  </a:extLst>
                </p:cNvPr>
                <p:cNvGrpSpPr/>
                <p:nvPr/>
              </p:nvGrpSpPr>
              <p:grpSpPr>
                <a:xfrm>
                  <a:off x="8339238" y="5510585"/>
                  <a:ext cx="516154" cy="265809"/>
                  <a:chOff x="8340681" y="3772388"/>
                  <a:chExt cx="516154" cy="265809"/>
                </a:xfrm>
              </p:grpSpPr>
              <p:grpSp>
                <p:nvGrpSpPr>
                  <p:cNvPr id="286" name="Groep 285">
                    <a:extLst>
                      <a:ext uri="{FF2B5EF4-FFF2-40B4-BE49-F238E27FC236}">
                        <a16:creationId xmlns:a16="http://schemas.microsoft.com/office/drawing/2014/main" id="{44521D14-9DAD-F0A5-0969-DA131EA5BA43}"/>
                      </a:ext>
                    </a:extLst>
                  </p:cNvPr>
                  <p:cNvGrpSpPr/>
                  <p:nvPr/>
                </p:nvGrpSpPr>
                <p:grpSpPr>
                  <a:xfrm>
                    <a:off x="8340681" y="3772388"/>
                    <a:ext cx="516154" cy="265809"/>
                    <a:chOff x="5233482" y="2962300"/>
                    <a:chExt cx="434575" cy="277707"/>
                  </a:xfrm>
                </p:grpSpPr>
                <p:sp>
                  <p:nvSpPr>
                    <p:cNvPr id="292" name="Rechthoek 291">
                      <a:extLst>
                        <a:ext uri="{FF2B5EF4-FFF2-40B4-BE49-F238E27FC236}">
                          <a16:creationId xmlns:a16="http://schemas.microsoft.com/office/drawing/2014/main" id="{97B56EAA-A4B5-BAB6-503A-D30B23D56336}"/>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Tekstvak 292">
                      <a:extLst>
                        <a:ext uri="{FF2B5EF4-FFF2-40B4-BE49-F238E27FC236}">
                          <a16:creationId xmlns:a16="http://schemas.microsoft.com/office/drawing/2014/main" id="{B3001DBC-DB54-3C06-25B9-95B8B3C5E233}"/>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287" name="Rechte verbindingslijn 286">
                    <a:extLst>
                      <a:ext uri="{FF2B5EF4-FFF2-40B4-BE49-F238E27FC236}">
                        <a16:creationId xmlns:a16="http://schemas.microsoft.com/office/drawing/2014/main" id="{E228A699-8FB0-5DBE-9C8D-E6ABFAF33169}"/>
                      </a:ext>
                    </a:extLst>
                  </p:cNvPr>
                  <p:cNvCxnSpPr>
                    <a:cxnSpLocks/>
                  </p:cNvCxnSpPr>
                  <p:nvPr/>
                </p:nvCxnSpPr>
                <p:spPr>
                  <a:xfrm flipV="1">
                    <a:off x="8440978" y="3803769"/>
                    <a:ext cx="0" cy="8745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8" name="Rechte verbindingslijn 287">
                    <a:extLst>
                      <a:ext uri="{FF2B5EF4-FFF2-40B4-BE49-F238E27FC236}">
                        <a16:creationId xmlns:a16="http://schemas.microsoft.com/office/drawing/2014/main" id="{9A1D2C0F-89BF-18EA-F04F-ED9124442647}"/>
                      </a:ext>
                    </a:extLst>
                  </p:cNvPr>
                  <p:cNvCxnSpPr>
                    <a:cxnSpLocks/>
                  </p:cNvCxnSpPr>
                  <p:nvPr/>
                </p:nvCxnSpPr>
                <p:spPr>
                  <a:xfrm>
                    <a:off x="8647028" y="3823963"/>
                    <a:ext cx="145810" cy="5372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9" name="Rechte verbindingslijn 288">
                    <a:extLst>
                      <a:ext uri="{FF2B5EF4-FFF2-40B4-BE49-F238E27FC236}">
                        <a16:creationId xmlns:a16="http://schemas.microsoft.com/office/drawing/2014/main" id="{A67F2958-343F-B5CF-38D8-172BDD24F770}"/>
                      </a:ext>
                    </a:extLst>
                  </p:cNvPr>
                  <p:cNvCxnSpPr>
                    <a:cxnSpLocks/>
                  </p:cNvCxnSpPr>
                  <p:nvPr/>
                </p:nvCxnSpPr>
                <p:spPr>
                  <a:xfrm flipV="1">
                    <a:off x="8384773" y="3871112"/>
                    <a:ext cx="315010" cy="40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Rechte verbindingslijn 289">
                    <a:extLst>
                      <a:ext uri="{FF2B5EF4-FFF2-40B4-BE49-F238E27FC236}">
                        <a16:creationId xmlns:a16="http://schemas.microsoft.com/office/drawing/2014/main" id="{D31B0B5E-295A-854B-6F2D-3535747602DB}"/>
                      </a:ext>
                    </a:extLst>
                  </p:cNvPr>
                  <p:cNvCxnSpPr>
                    <a:cxnSpLocks/>
                  </p:cNvCxnSpPr>
                  <p:nvPr/>
                </p:nvCxnSpPr>
                <p:spPr>
                  <a:xfrm>
                    <a:off x="8412362" y="3959488"/>
                    <a:ext cx="17318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1" name="Rechte verbindingslijn 290">
                    <a:extLst>
                      <a:ext uri="{FF2B5EF4-FFF2-40B4-BE49-F238E27FC236}">
                        <a16:creationId xmlns:a16="http://schemas.microsoft.com/office/drawing/2014/main" id="{1BA8188A-D488-3820-F1B2-1E68E4081665}"/>
                      </a:ext>
                    </a:extLst>
                  </p:cNvPr>
                  <p:cNvCxnSpPr>
                    <a:cxnSpLocks/>
                  </p:cNvCxnSpPr>
                  <p:nvPr/>
                </p:nvCxnSpPr>
                <p:spPr>
                  <a:xfrm>
                    <a:off x="8623624" y="3959488"/>
                    <a:ext cx="17172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69" name="Rechte verbindingslijn 268">
                  <a:extLst>
                    <a:ext uri="{FF2B5EF4-FFF2-40B4-BE49-F238E27FC236}">
                      <a16:creationId xmlns:a16="http://schemas.microsoft.com/office/drawing/2014/main" id="{EB73B085-713F-AB34-0E1B-F3ECECAB0F06}"/>
                    </a:ext>
                  </a:extLst>
                </p:cNvPr>
                <p:cNvCxnSpPr>
                  <a:cxnSpLocks/>
                </p:cNvCxnSpPr>
                <p:nvPr/>
              </p:nvCxnSpPr>
              <p:spPr>
                <a:xfrm>
                  <a:off x="8660666" y="5699431"/>
                  <a:ext cx="17318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0" name="Rechte verbindingslijn 269">
                  <a:extLst>
                    <a:ext uri="{FF2B5EF4-FFF2-40B4-BE49-F238E27FC236}">
                      <a16:creationId xmlns:a16="http://schemas.microsoft.com/office/drawing/2014/main" id="{3F156EE1-A82E-9A45-2BA9-9AF569C61DA5}"/>
                    </a:ext>
                  </a:extLst>
                </p:cNvPr>
                <p:cNvCxnSpPr>
                  <a:cxnSpLocks/>
                </p:cNvCxnSpPr>
                <p:nvPr/>
              </p:nvCxnSpPr>
              <p:spPr>
                <a:xfrm>
                  <a:off x="8660666" y="5747385"/>
                  <a:ext cx="17318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7" name="Groep 306">
                <a:extLst>
                  <a:ext uri="{FF2B5EF4-FFF2-40B4-BE49-F238E27FC236}">
                    <a16:creationId xmlns:a16="http://schemas.microsoft.com/office/drawing/2014/main" id="{ED93E1BA-BEE4-1F71-3CC2-880FC92AE207}"/>
                  </a:ext>
                </a:extLst>
              </p:cNvPr>
              <p:cNvGrpSpPr/>
              <p:nvPr/>
            </p:nvGrpSpPr>
            <p:grpSpPr>
              <a:xfrm>
                <a:off x="6831425" y="6024142"/>
                <a:ext cx="516154" cy="265809"/>
                <a:chOff x="8637694" y="3864522"/>
                <a:chExt cx="516154" cy="265809"/>
              </a:xfrm>
            </p:grpSpPr>
            <p:grpSp>
              <p:nvGrpSpPr>
                <p:cNvPr id="297" name="Groep 296">
                  <a:extLst>
                    <a:ext uri="{FF2B5EF4-FFF2-40B4-BE49-F238E27FC236}">
                      <a16:creationId xmlns:a16="http://schemas.microsoft.com/office/drawing/2014/main" id="{19DDC762-88F4-3FAB-6152-945B5405258D}"/>
                    </a:ext>
                  </a:extLst>
                </p:cNvPr>
                <p:cNvGrpSpPr/>
                <p:nvPr/>
              </p:nvGrpSpPr>
              <p:grpSpPr>
                <a:xfrm>
                  <a:off x="8637694" y="3864522"/>
                  <a:ext cx="516154" cy="265809"/>
                  <a:chOff x="6845548" y="2845482"/>
                  <a:chExt cx="516154" cy="265809"/>
                </a:xfrm>
              </p:grpSpPr>
              <p:grpSp>
                <p:nvGrpSpPr>
                  <p:cNvPr id="298" name="Groep 297">
                    <a:extLst>
                      <a:ext uri="{FF2B5EF4-FFF2-40B4-BE49-F238E27FC236}">
                        <a16:creationId xmlns:a16="http://schemas.microsoft.com/office/drawing/2014/main" id="{67329473-E670-AF90-D1FE-6874779C0EBE}"/>
                      </a:ext>
                    </a:extLst>
                  </p:cNvPr>
                  <p:cNvGrpSpPr/>
                  <p:nvPr/>
                </p:nvGrpSpPr>
                <p:grpSpPr>
                  <a:xfrm rot="60000">
                    <a:off x="6845548" y="2845482"/>
                    <a:ext cx="516154" cy="265809"/>
                    <a:chOff x="5233482" y="2962300"/>
                    <a:chExt cx="434575" cy="277707"/>
                  </a:xfrm>
                </p:grpSpPr>
                <p:sp>
                  <p:nvSpPr>
                    <p:cNvPr id="303" name="Rechthoek 302">
                      <a:extLst>
                        <a:ext uri="{FF2B5EF4-FFF2-40B4-BE49-F238E27FC236}">
                          <a16:creationId xmlns:a16="http://schemas.microsoft.com/office/drawing/2014/main" id="{6CE6E5F5-AB7E-4427-7313-6F4A81F4F11D}"/>
                        </a:ext>
                      </a:extLst>
                    </p:cNvPr>
                    <p:cNvSpPr/>
                    <p:nvPr/>
                  </p:nvSpPr>
                  <p:spPr>
                    <a:xfrm>
                      <a:off x="5233482" y="2962300"/>
                      <a:ext cx="434575" cy="27770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Tekstvak 303">
                      <a:extLst>
                        <a:ext uri="{FF2B5EF4-FFF2-40B4-BE49-F238E27FC236}">
                          <a16:creationId xmlns:a16="http://schemas.microsoft.com/office/drawing/2014/main" id="{EF08D792-DD84-2737-36F1-4D46305308D7}"/>
                        </a:ext>
                      </a:extLst>
                    </p:cNvPr>
                    <p:cNvSpPr txBox="1"/>
                    <p:nvPr/>
                  </p:nvSpPr>
                  <p:spPr>
                    <a:xfrm>
                      <a:off x="5288125" y="3008820"/>
                      <a:ext cx="325288" cy="184666"/>
                    </a:xfrm>
                    <a:prstGeom prst="rect">
                      <a:avLst/>
                    </a:prstGeom>
                    <a:noFill/>
                  </p:spPr>
                  <p:txBody>
                    <a:bodyPr wrap="square" rtlCol="0">
                      <a:spAutoFit/>
                    </a:bodyPr>
                    <a:lstStyle/>
                    <a:p>
                      <a:pPr algn="ctr"/>
                      <a:r>
                        <a:rPr lang="en-GB" sz="600" dirty="0"/>
                        <a:t>Q</a:t>
                      </a:r>
                    </a:p>
                  </p:txBody>
                </p:sp>
              </p:grpSp>
              <p:cxnSp>
                <p:nvCxnSpPr>
                  <p:cNvPr id="299" name="Rechte verbindingslijn 298">
                    <a:extLst>
                      <a:ext uri="{FF2B5EF4-FFF2-40B4-BE49-F238E27FC236}">
                        <a16:creationId xmlns:a16="http://schemas.microsoft.com/office/drawing/2014/main" id="{0DF5B240-C407-4184-129A-5771C79A1018}"/>
                      </a:ext>
                    </a:extLst>
                  </p:cNvPr>
                  <p:cNvCxnSpPr>
                    <a:cxnSpLocks/>
                  </p:cNvCxnSpPr>
                  <p:nvPr/>
                </p:nvCxnSpPr>
                <p:spPr>
                  <a:xfrm flipV="1">
                    <a:off x="7189717" y="2904856"/>
                    <a:ext cx="115543" cy="4022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4F9515DF-3494-73B7-52CC-4BDCF900F094}"/>
                      </a:ext>
                    </a:extLst>
                  </p:cNvPr>
                  <p:cNvCxnSpPr>
                    <a:cxnSpLocks/>
                  </p:cNvCxnSpPr>
                  <p:nvPr/>
                </p:nvCxnSpPr>
                <p:spPr>
                  <a:xfrm>
                    <a:off x="6920055" y="3062344"/>
                    <a:ext cx="17318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1" name="Rechte verbindingslijn 300">
                    <a:extLst>
                      <a:ext uri="{FF2B5EF4-FFF2-40B4-BE49-F238E27FC236}">
                        <a16:creationId xmlns:a16="http://schemas.microsoft.com/office/drawing/2014/main" id="{20E39ACB-F432-0601-93DE-276DB4208DBF}"/>
                      </a:ext>
                    </a:extLst>
                  </p:cNvPr>
                  <p:cNvCxnSpPr>
                    <a:cxnSpLocks/>
                  </p:cNvCxnSpPr>
                  <p:nvPr/>
                </p:nvCxnSpPr>
                <p:spPr>
                  <a:xfrm>
                    <a:off x="6928123" y="2886651"/>
                    <a:ext cx="173182"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2" name="Rechte verbindingslijn 301">
                    <a:extLst>
                      <a:ext uri="{FF2B5EF4-FFF2-40B4-BE49-F238E27FC236}">
                        <a16:creationId xmlns:a16="http://schemas.microsoft.com/office/drawing/2014/main" id="{75D18C82-81C2-8708-6672-CE80442B578F}"/>
                      </a:ext>
                    </a:extLst>
                  </p:cNvPr>
                  <p:cNvCxnSpPr>
                    <a:cxnSpLocks/>
                  </p:cNvCxnSpPr>
                  <p:nvPr/>
                </p:nvCxnSpPr>
                <p:spPr>
                  <a:xfrm>
                    <a:off x="7126172" y="3062344"/>
                    <a:ext cx="1731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5" name="Rechte verbindingslijn 304">
                  <a:extLst>
                    <a:ext uri="{FF2B5EF4-FFF2-40B4-BE49-F238E27FC236}">
                      <a16:creationId xmlns:a16="http://schemas.microsoft.com/office/drawing/2014/main" id="{68A247AD-457C-4530-CA3E-4E797DE696F0}"/>
                    </a:ext>
                  </a:extLst>
                </p:cNvPr>
                <p:cNvCxnSpPr>
                  <a:cxnSpLocks/>
                </p:cNvCxnSpPr>
                <p:nvPr/>
              </p:nvCxnSpPr>
              <p:spPr>
                <a:xfrm>
                  <a:off x="8666929" y="3966482"/>
                  <a:ext cx="173182"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6" name="Rechte verbindingslijn 305">
                  <a:extLst>
                    <a:ext uri="{FF2B5EF4-FFF2-40B4-BE49-F238E27FC236}">
                      <a16:creationId xmlns:a16="http://schemas.microsoft.com/office/drawing/2014/main" id="{45E83434-5217-50FC-F6DD-0E0B2E51C0F6}"/>
                    </a:ext>
                  </a:extLst>
                </p:cNvPr>
                <p:cNvCxnSpPr>
                  <a:cxnSpLocks/>
                </p:cNvCxnSpPr>
                <p:nvPr/>
              </p:nvCxnSpPr>
              <p:spPr>
                <a:xfrm>
                  <a:off x="8666929" y="4014436"/>
                  <a:ext cx="173182"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sp>
          <p:nvSpPr>
            <p:cNvPr id="311" name="Tekstvak 310">
              <a:extLst>
                <a:ext uri="{FF2B5EF4-FFF2-40B4-BE49-F238E27FC236}">
                  <a16:creationId xmlns:a16="http://schemas.microsoft.com/office/drawing/2014/main" id="{2ABE19E2-66A3-1D22-7346-B6CC41CAFA50}"/>
                </a:ext>
              </a:extLst>
            </p:cNvPr>
            <p:cNvSpPr txBox="1"/>
            <p:nvPr/>
          </p:nvSpPr>
          <p:spPr>
            <a:xfrm>
              <a:off x="8181736" y="690363"/>
              <a:ext cx="1300123" cy="877163"/>
            </a:xfrm>
            <a:prstGeom prst="rect">
              <a:avLst/>
            </a:prstGeom>
            <a:noFill/>
          </p:spPr>
          <p:txBody>
            <a:bodyPr wrap="square" rtlCol="0">
              <a:spAutoFit/>
            </a:bodyPr>
            <a:lstStyle/>
            <a:p>
              <a:r>
                <a:rPr lang="en-GB" dirty="0"/>
                <a:t>Round 1</a:t>
              </a:r>
            </a:p>
            <a:p>
              <a:r>
                <a:rPr lang="en-GB" sz="1100" dirty="0"/>
                <a:t>Subgroups discuss the issue, and write statements</a:t>
              </a:r>
            </a:p>
          </p:txBody>
        </p:sp>
        <p:sp>
          <p:nvSpPr>
            <p:cNvPr id="312" name="Tekstvak 311">
              <a:extLst>
                <a:ext uri="{FF2B5EF4-FFF2-40B4-BE49-F238E27FC236}">
                  <a16:creationId xmlns:a16="http://schemas.microsoft.com/office/drawing/2014/main" id="{4B516124-3846-87E3-3BC1-D39344C31176}"/>
                </a:ext>
              </a:extLst>
            </p:cNvPr>
            <p:cNvSpPr txBox="1"/>
            <p:nvPr/>
          </p:nvSpPr>
          <p:spPr>
            <a:xfrm>
              <a:off x="10060125" y="3075057"/>
              <a:ext cx="1300123" cy="707886"/>
            </a:xfrm>
            <a:prstGeom prst="rect">
              <a:avLst/>
            </a:prstGeom>
            <a:noFill/>
          </p:spPr>
          <p:txBody>
            <a:bodyPr wrap="square" rtlCol="0">
              <a:spAutoFit/>
            </a:bodyPr>
            <a:lstStyle/>
            <a:p>
              <a:r>
                <a:rPr lang="en-GB" dirty="0"/>
                <a:t>Round 2</a:t>
              </a:r>
            </a:p>
            <a:p>
              <a:r>
                <a:rPr lang="en-GB" sz="1100" dirty="0"/>
                <a:t>Delegates visit other tables</a:t>
              </a:r>
            </a:p>
          </p:txBody>
        </p:sp>
        <p:sp>
          <p:nvSpPr>
            <p:cNvPr id="313" name="Tekstvak 312">
              <a:extLst>
                <a:ext uri="{FF2B5EF4-FFF2-40B4-BE49-F238E27FC236}">
                  <a16:creationId xmlns:a16="http://schemas.microsoft.com/office/drawing/2014/main" id="{C91DEC78-EAB5-ADEF-DBD9-55EFC9856F3D}"/>
                </a:ext>
              </a:extLst>
            </p:cNvPr>
            <p:cNvSpPr txBox="1"/>
            <p:nvPr/>
          </p:nvSpPr>
          <p:spPr>
            <a:xfrm>
              <a:off x="6324674" y="4959160"/>
              <a:ext cx="1300123" cy="1384995"/>
            </a:xfrm>
            <a:prstGeom prst="rect">
              <a:avLst/>
            </a:prstGeom>
            <a:noFill/>
          </p:spPr>
          <p:txBody>
            <a:bodyPr wrap="square" rtlCol="0">
              <a:spAutoFit/>
            </a:bodyPr>
            <a:lstStyle/>
            <a:p>
              <a:r>
                <a:rPr lang="en-GB" dirty="0"/>
                <a:t>Round 3</a:t>
              </a:r>
            </a:p>
            <a:p>
              <a:r>
                <a:rPr lang="en-GB" sz="1100" dirty="0"/>
                <a:t>Delegates return, discuss what they take away from other tables, and subgroup draw conclusions. </a:t>
              </a:r>
            </a:p>
          </p:txBody>
        </p:sp>
      </p:grpSp>
    </p:spTree>
    <p:extLst>
      <p:ext uri="{BB962C8B-B14F-4D97-AF65-F5344CB8AC3E}">
        <p14:creationId xmlns:p14="http://schemas.microsoft.com/office/powerpoint/2010/main" val="1970382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27FC-7E8F-9984-0C8F-842EA5980F16}"/>
            </a:ext>
          </a:extLst>
        </p:cNvPr>
        <p:cNvGrpSpPr/>
        <p:nvPr/>
      </p:nvGrpSpPr>
      <p:grpSpPr>
        <a:xfrm>
          <a:off x="0" y="0"/>
          <a:ext cx="0" cy="0"/>
          <a:chOff x="0" y="0"/>
          <a:chExt cx="0" cy="0"/>
        </a:xfrm>
      </p:grpSpPr>
      <p:grpSp>
        <p:nvGrpSpPr>
          <p:cNvPr id="131" name="Groep 130">
            <a:extLst>
              <a:ext uri="{FF2B5EF4-FFF2-40B4-BE49-F238E27FC236}">
                <a16:creationId xmlns:a16="http://schemas.microsoft.com/office/drawing/2014/main" id="{E18F9E80-1CF1-C3C6-ECF4-F75701F419B9}"/>
              </a:ext>
            </a:extLst>
          </p:cNvPr>
          <p:cNvGrpSpPr/>
          <p:nvPr/>
        </p:nvGrpSpPr>
        <p:grpSpPr>
          <a:xfrm>
            <a:off x="-53387" y="6980"/>
            <a:ext cx="11702979" cy="6858000"/>
            <a:chOff x="-53387" y="6980"/>
            <a:chExt cx="11702979" cy="6858000"/>
          </a:xfrm>
        </p:grpSpPr>
        <p:sp>
          <p:nvSpPr>
            <p:cNvPr id="9" name="Rechthoek 8">
              <a:extLst>
                <a:ext uri="{FF2B5EF4-FFF2-40B4-BE49-F238E27FC236}">
                  <a16:creationId xmlns:a16="http://schemas.microsoft.com/office/drawing/2014/main" id="{CCC7A8BF-8D67-802C-9747-6E26E8AAFFF9}"/>
                </a:ext>
              </a:extLst>
            </p:cNvPr>
            <p:cNvSpPr/>
            <p:nvPr/>
          </p:nvSpPr>
          <p:spPr>
            <a:xfrm>
              <a:off x="-53387" y="698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22AEFF45-979C-5391-3B85-91B0750FF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3" y="23581"/>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54E53C4C-19D3-69C0-DD66-27F52C98F2B9}"/>
                </a:ext>
              </a:extLst>
            </p:cNvPr>
            <p:cNvSpPr/>
            <p:nvPr/>
          </p:nvSpPr>
          <p:spPr>
            <a:xfrm>
              <a:off x="274466" y="706662"/>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rId4" action="ppaction://hlinksldjump" highlightClick="1"/>
              <a:extLst>
                <a:ext uri="{FF2B5EF4-FFF2-40B4-BE49-F238E27FC236}">
                  <a16:creationId xmlns:a16="http://schemas.microsoft.com/office/drawing/2014/main" id="{518E21DA-9604-CC65-8411-C1825D0CAC25}"/>
                </a:ext>
              </a:extLst>
            </p:cNvPr>
            <p:cNvSpPr/>
            <p:nvPr/>
          </p:nvSpPr>
          <p:spPr>
            <a:xfrm>
              <a:off x="282593" y="1091741"/>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DEDEDED6-5032-E649-C8B7-B53A93AB762E}"/>
                </a:ext>
              </a:extLst>
            </p:cNvPr>
            <p:cNvSpPr txBox="1"/>
            <p:nvPr/>
          </p:nvSpPr>
          <p:spPr>
            <a:xfrm>
              <a:off x="849577" y="821208"/>
              <a:ext cx="2951153" cy="369332"/>
            </a:xfrm>
            <a:prstGeom prst="rect">
              <a:avLst/>
            </a:prstGeom>
            <a:noFill/>
          </p:spPr>
          <p:txBody>
            <a:bodyPr wrap="square" rtlCol="0">
              <a:spAutoFit/>
            </a:bodyPr>
            <a:lstStyle/>
            <a:p>
              <a:r>
                <a:rPr lang="en-GB" dirty="0">
                  <a:solidFill>
                    <a:srgbClr val="C00000"/>
                  </a:solidFill>
                </a:rPr>
                <a:t>Ice breakers and energisers</a:t>
              </a:r>
            </a:p>
          </p:txBody>
        </p:sp>
        <p:sp>
          <p:nvSpPr>
            <p:cNvPr id="17" name="Tekstvak 16">
              <a:extLst>
                <a:ext uri="{FF2B5EF4-FFF2-40B4-BE49-F238E27FC236}">
                  <a16:creationId xmlns:a16="http://schemas.microsoft.com/office/drawing/2014/main" id="{F7923AAF-B947-6F71-5941-24893DE4B391}"/>
                </a:ext>
              </a:extLst>
            </p:cNvPr>
            <p:cNvSpPr txBox="1"/>
            <p:nvPr/>
          </p:nvSpPr>
          <p:spPr>
            <a:xfrm>
              <a:off x="203058" y="1767537"/>
              <a:ext cx="3595390" cy="3370153"/>
            </a:xfrm>
            <a:prstGeom prst="rect">
              <a:avLst/>
            </a:prstGeom>
            <a:solidFill>
              <a:srgbClr val="FFFFCC"/>
            </a:solidFill>
          </p:spPr>
          <p:txBody>
            <a:bodyPr wrap="square" rtlCol="0">
              <a:spAutoFit/>
            </a:bodyPr>
            <a:lstStyle/>
            <a:p>
              <a:pPr>
                <a:spcAft>
                  <a:spcPts val="600"/>
                </a:spcAft>
              </a:pPr>
              <a:r>
                <a:rPr lang="en-GB" sz="1200" b="1" dirty="0">
                  <a:solidFill>
                    <a:srgbClr val="C00000"/>
                  </a:solidFill>
                </a:rPr>
                <a:t>Energy for body and mind</a:t>
              </a:r>
              <a:endParaRPr lang="en-GB" sz="1200" dirty="0"/>
            </a:p>
            <a:p>
              <a:pPr>
                <a:spcAft>
                  <a:spcPts val="600"/>
                </a:spcAft>
              </a:pPr>
              <a:r>
                <a:rPr lang="en-GB" sz="1100" dirty="0"/>
                <a:t>For communicating and working together we mobilise more than only our rational mind. </a:t>
              </a:r>
            </a:p>
            <a:p>
              <a:pPr>
                <a:spcAft>
                  <a:spcPts val="600"/>
                </a:spcAft>
              </a:pPr>
              <a:r>
                <a:rPr lang="en-GB" sz="1100" dirty="0"/>
                <a:t>If we only focus on the rational part (what usually is the case in organisational settings), we ignore a big part of our potential.</a:t>
              </a:r>
            </a:p>
            <a:p>
              <a:pPr>
                <a:spcAft>
                  <a:spcPts val="600"/>
                </a:spcAft>
              </a:pPr>
              <a:r>
                <a:rPr lang="en-GB" sz="1100" dirty="0"/>
                <a:t>Ice breakers and energisers activate the body and the creative mind as well. These tools are very useful for creating an atmosphere where people feel free to express themselves and to become playful and creative. </a:t>
              </a:r>
            </a:p>
            <a:p>
              <a:pPr>
                <a:spcAft>
                  <a:spcPts val="600"/>
                </a:spcAft>
              </a:pPr>
              <a:r>
                <a:rPr lang="en-GB" sz="1100" b="1" dirty="0"/>
                <a:t>Ice breakers </a:t>
              </a:r>
              <a:r>
                <a:rPr lang="en-GB" sz="1100" dirty="0"/>
                <a:t>are used at the start of an activity, such as a training, a workshop or a meeting, where participants are not yet familiar to each other. </a:t>
              </a:r>
            </a:p>
            <a:p>
              <a:pPr>
                <a:spcAft>
                  <a:spcPts val="600"/>
                </a:spcAft>
              </a:pPr>
              <a:r>
                <a:rPr lang="en-GB" sz="1100" b="1" dirty="0"/>
                <a:t>Energisers</a:t>
              </a:r>
              <a:r>
                <a:rPr lang="en-GB" sz="1100" dirty="0"/>
                <a:t> are short exercises which can be done at any moment when you feel that the energy level in the group could use a boost. Often, they are applied at the start of a new session (new day, or after lunch break). </a:t>
              </a:r>
            </a:p>
          </p:txBody>
        </p:sp>
        <p:grpSp>
          <p:nvGrpSpPr>
            <p:cNvPr id="36" name="Groep 35">
              <a:extLst>
                <a:ext uri="{FF2B5EF4-FFF2-40B4-BE49-F238E27FC236}">
                  <a16:creationId xmlns:a16="http://schemas.microsoft.com/office/drawing/2014/main" id="{008AE3B2-A625-A41C-9EBA-F8DF810D1093}"/>
                </a:ext>
              </a:extLst>
            </p:cNvPr>
            <p:cNvGrpSpPr/>
            <p:nvPr/>
          </p:nvGrpSpPr>
          <p:grpSpPr>
            <a:xfrm>
              <a:off x="1875969" y="6118944"/>
              <a:ext cx="1946106" cy="538609"/>
              <a:chOff x="9553074" y="5924355"/>
              <a:chExt cx="1946106" cy="538609"/>
            </a:xfrm>
          </p:grpSpPr>
          <p:sp>
            <p:nvSpPr>
              <p:cNvPr id="33" name="Rechthoek: afgeronde hoeken 32">
                <a:extLst>
                  <a:ext uri="{FF2B5EF4-FFF2-40B4-BE49-F238E27FC236}">
                    <a16:creationId xmlns:a16="http://schemas.microsoft.com/office/drawing/2014/main" id="{1034E01E-9574-887A-6647-75A45901A93E}"/>
                  </a:ext>
                </a:extLst>
              </p:cNvPr>
              <p:cNvSpPr/>
              <p:nvPr/>
            </p:nvSpPr>
            <p:spPr>
              <a:xfrm>
                <a:off x="9553074" y="5924355"/>
                <a:ext cx="1946106" cy="538609"/>
              </a:xfrm>
              <a:prstGeom prst="roundRect">
                <a:avLst/>
              </a:prstGeom>
              <a:solidFill>
                <a:srgbClr val="FFFFCC"/>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kstvak 33">
                <a:extLst>
                  <a:ext uri="{FF2B5EF4-FFF2-40B4-BE49-F238E27FC236}">
                    <a16:creationId xmlns:a16="http://schemas.microsoft.com/office/drawing/2014/main" id="{8F6EEF59-F188-6D9A-0918-AA238041F6FB}"/>
                  </a:ext>
                </a:extLst>
              </p:cNvPr>
              <p:cNvSpPr txBox="1"/>
              <p:nvPr/>
            </p:nvSpPr>
            <p:spPr>
              <a:xfrm>
                <a:off x="9553074" y="5924355"/>
                <a:ext cx="1519488" cy="538609"/>
              </a:xfrm>
              <a:prstGeom prst="rect">
                <a:avLst/>
              </a:prstGeom>
              <a:noFill/>
            </p:spPr>
            <p:txBody>
              <a:bodyPr wrap="square" rtlCol="0">
                <a:spAutoFit/>
              </a:bodyPr>
              <a:lstStyle/>
              <a:p>
                <a:r>
                  <a:rPr lang="en-GB" sz="900" dirty="0">
                    <a:solidFill>
                      <a:srgbClr val="0000FF"/>
                    </a:solidFill>
                  </a:rPr>
                  <a:t>Watch example</a:t>
                </a:r>
              </a:p>
              <a:p>
                <a:r>
                  <a:rPr lang="en-GB" sz="1100" dirty="0">
                    <a:solidFill>
                      <a:srgbClr val="0000FF"/>
                    </a:solidFill>
                  </a:rPr>
                  <a:t>Mirroring Method</a:t>
                </a:r>
              </a:p>
              <a:p>
                <a:r>
                  <a:rPr lang="en-GB" sz="900" dirty="0">
                    <a:solidFill>
                      <a:srgbClr val="0000FF"/>
                    </a:solidFill>
                  </a:rPr>
                  <a:t>In video on role playing</a:t>
                </a:r>
              </a:p>
            </p:txBody>
          </p:sp>
          <p:pic>
            <p:nvPicPr>
              <p:cNvPr id="35" name="Afbeelding 34" descr="Afbeelding met schermopname, multimedia&#10;&#10;Automatisch gegenereerde beschrijving">
                <a:hlinkClick r:id="rId5"/>
                <a:extLst>
                  <a:ext uri="{FF2B5EF4-FFF2-40B4-BE49-F238E27FC236}">
                    <a16:creationId xmlns:a16="http://schemas.microsoft.com/office/drawing/2014/main" id="{83CA1B78-4B5A-F30E-BF56-359A9A5A677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965834" y="5965609"/>
                <a:ext cx="497770" cy="497355"/>
              </a:xfrm>
              <a:prstGeom prst="rect">
                <a:avLst/>
              </a:prstGeom>
            </p:spPr>
          </p:pic>
        </p:grpSp>
        <p:sp>
          <p:nvSpPr>
            <p:cNvPr id="46" name="Tekstvak 45">
              <a:extLst>
                <a:ext uri="{FF2B5EF4-FFF2-40B4-BE49-F238E27FC236}">
                  <a16:creationId xmlns:a16="http://schemas.microsoft.com/office/drawing/2014/main" id="{BC25C745-F579-3A18-1257-2D020FB9EC94}"/>
                </a:ext>
              </a:extLst>
            </p:cNvPr>
            <p:cNvSpPr txBox="1"/>
            <p:nvPr/>
          </p:nvSpPr>
          <p:spPr>
            <a:xfrm>
              <a:off x="8803629" y="6006355"/>
              <a:ext cx="2608657" cy="553998"/>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On the internet you can find many exercises in these categories. Try for example this one of Improv Encyclopaedia. </a:t>
              </a:r>
            </a:p>
          </p:txBody>
        </p:sp>
        <p:sp>
          <p:nvSpPr>
            <p:cNvPr id="47" name="Actieknop: Vooruit of Volgende 46">
              <a:hlinkClick r:id="rId8" highlightClick="1"/>
              <a:extLst>
                <a:ext uri="{FF2B5EF4-FFF2-40B4-BE49-F238E27FC236}">
                  <a16:creationId xmlns:a16="http://schemas.microsoft.com/office/drawing/2014/main" id="{922FC27A-2827-1451-7836-29692E87DEA1}"/>
                </a:ext>
              </a:extLst>
            </p:cNvPr>
            <p:cNvSpPr/>
            <p:nvPr/>
          </p:nvSpPr>
          <p:spPr>
            <a:xfrm>
              <a:off x="11336771" y="6314572"/>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hthoek: afgeronde hoeken 48">
              <a:extLst>
                <a:ext uri="{FF2B5EF4-FFF2-40B4-BE49-F238E27FC236}">
                  <a16:creationId xmlns:a16="http://schemas.microsoft.com/office/drawing/2014/main" id="{6F1D9445-2BBF-E147-FCFB-4AED468478A7}"/>
                </a:ext>
              </a:extLst>
            </p:cNvPr>
            <p:cNvSpPr/>
            <p:nvPr/>
          </p:nvSpPr>
          <p:spPr>
            <a:xfrm>
              <a:off x="4596063" y="522992"/>
              <a:ext cx="2183732" cy="2308323"/>
            </a:xfrm>
            <a:prstGeom prst="roundRect">
              <a:avLst>
                <a:gd name="adj" fmla="val 11745"/>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Rechthoek: afgeronde hoeken 49">
              <a:extLst>
                <a:ext uri="{FF2B5EF4-FFF2-40B4-BE49-F238E27FC236}">
                  <a16:creationId xmlns:a16="http://schemas.microsoft.com/office/drawing/2014/main" id="{A6EF75FA-1660-5C7D-5F71-2B5FBFB7F976}"/>
                </a:ext>
              </a:extLst>
            </p:cNvPr>
            <p:cNvSpPr/>
            <p:nvPr/>
          </p:nvSpPr>
          <p:spPr>
            <a:xfrm>
              <a:off x="7320964" y="1005874"/>
              <a:ext cx="2541451" cy="1059159"/>
            </a:xfrm>
            <a:prstGeom prst="roundRect">
              <a:avLst>
                <a:gd name="adj" fmla="val 24850"/>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Rechthoek: afgeronde hoeken 50">
              <a:extLst>
                <a:ext uri="{FF2B5EF4-FFF2-40B4-BE49-F238E27FC236}">
                  <a16:creationId xmlns:a16="http://schemas.microsoft.com/office/drawing/2014/main" id="{BA5BB9AA-7978-104D-2642-8BF3CE58CD7A}"/>
                </a:ext>
              </a:extLst>
            </p:cNvPr>
            <p:cNvSpPr/>
            <p:nvPr/>
          </p:nvSpPr>
          <p:spPr>
            <a:xfrm>
              <a:off x="4596063" y="4092505"/>
              <a:ext cx="2183732" cy="1881535"/>
            </a:xfrm>
            <a:prstGeom prst="roundRect">
              <a:avLst>
                <a:gd name="adj" fmla="val 12732"/>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hthoek: afgeronde hoeken 51">
              <a:extLst>
                <a:ext uri="{FF2B5EF4-FFF2-40B4-BE49-F238E27FC236}">
                  <a16:creationId xmlns:a16="http://schemas.microsoft.com/office/drawing/2014/main" id="{ED2E8D6C-A0B3-4536-1B5D-7620897D8579}"/>
                </a:ext>
              </a:extLst>
            </p:cNvPr>
            <p:cNvSpPr/>
            <p:nvPr/>
          </p:nvSpPr>
          <p:spPr>
            <a:xfrm>
              <a:off x="7585099" y="3495173"/>
              <a:ext cx="2608657" cy="1947465"/>
            </a:xfrm>
            <a:prstGeom prst="roundRect">
              <a:avLst>
                <a:gd name="adj" fmla="val 8460"/>
              </a:avLst>
            </a:prstGeom>
            <a:solidFill>
              <a:srgbClr val="FFFFCC"/>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Tekstvak 52">
              <a:extLst>
                <a:ext uri="{FF2B5EF4-FFF2-40B4-BE49-F238E27FC236}">
                  <a16:creationId xmlns:a16="http://schemas.microsoft.com/office/drawing/2014/main" id="{0D236C9D-B79D-2EF8-7786-E44629C51EA0}"/>
                </a:ext>
              </a:extLst>
            </p:cNvPr>
            <p:cNvSpPr txBox="1"/>
            <p:nvPr/>
          </p:nvSpPr>
          <p:spPr>
            <a:xfrm>
              <a:off x="4658696" y="599935"/>
              <a:ext cx="2121099" cy="2231380"/>
            </a:xfrm>
            <a:prstGeom prst="rect">
              <a:avLst/>
            </a:prstGeom>
            <a:noFill/>
          </p:spPr>
          <p:txBody>
            <a:bodyPr wrap="square" rtlCol="0">
              <a:spAutoFit/>
            </a:bodyPr>
            <a:lstStyle/>
            <a:p>
              <a:pPr>
                <a:spcAft>
                  <a:spcPts val="600"/>
                </a:spcAft>
              </a:pPr>
              <a:r>
                <a:rPr lang="en-GB" sz="1100" i="1" dirty="0"/>
                <a:t>Timing</a:t>
              </a:r>
            </a:p>
            <a:p>
              <a:pPr>
                <a:spcAft>
                  <a:spcPts val="600"/>
                </a:spcAft>
              </a:pPr>
              <a:r>
                <a:rPr lang="en-GB" sz="900" dirty="0"/>
                <a:t>Be aware of which exercise to do at what moment in the event.</a:t>
              </a:r>
            </a:p>
            <a:p>
              <a:pPr>
                <a:spcAft>
                  <a:spcPts val="600"/>
                </a:spcAft>
              </a:pPr>
              <a:r>
                <a:rPr lang="en-GB" sz="900" dirty="0"/>
                <a:t>Some exercises have a lower threshold for stepping in than others. </a:t>
              </a:r>
            </a:p>
            <a:p>
              <a:pPr>
                <a:spcAft>
                  <a:spcPts val="600"/>
                </a:spcAft>
              </a:pPr>
              <a:r>
                <a:rPr lang="en-GB" sz="900" dirty="0"/>
                <a:t>Physical movement is liberating and energising, but also uneasy for people for which it is new to do so in a formal setting of an event.</a:t>
              </a:r>
            </a:p>
            <a:p>
              <a:pPr>
                <a:spcAft>
                  <a:spcPts val="600"/>
                </a:spcAft>
              </a:pPr>
              <a:r>
                <a:rPr lang="en-GB" sz="900" dirty="0"/>
                <a:t>Exercises that require people to touch each other are better for later in the training. Always instruct them to ask permission.</a:t>
              </a:r>
            </a:p>
          </p:txBody>
        </p:sp>
        <p:sp>
          <p:nvSpPr>
            <p:cNvPr id="54" name="Tekstvak 53">
              <a:extLst>
                <a:ext uri="{FF2B5EF4-FFF2-40B4-BE49-F238E27FC236}">
                  <a16:creationId xmlns:a16="http://schemas.microsoft.com/office/drawing/2014/main" id="{F6BD53DC-97BA-8CAE-1225-EABE9A959611}"/>
                </a:ext>
              </a:extLst>
            </p:cNvPr>
            <p:cNvSpPr txBox="1"/>
            <p:nvPr/>
          </p:nvSpPr>
          <p:spPr>
            <a:xfrm>
              <a:off x="7395630" y="1091741"/>
              <a:ext cx="2541451" cy="892552"/>
            </a:xfrm>
            <a:prstGeom prst="rect">
              <a:avLst/>
            </a:prstGeom>
            <a:noFill/>
          </p:spPr>
          <p:txBody>
            <a:bodyPr wrap="square" rtlCol="0">
              <a:spAutoFit/>
            </a:bodyPr>
            <a:lstStyle/>
            <a:p>
              <a:pPr>
                <a:spcAft>
                  <a:spcPts val="600"/>
                </a:spcAft>
              </a:pPr>
              <a:r>
                <a:rPr lang="en-GB" sz="1100" i="1" dirty="0"/>
                <a:t>Invite people to talk at an early stage</a:t>
              </a:r>
            </a:p>
            <a:p>
              <a:pPr>
                <a:spcAft>
                  <a:spcPts val="600"/>
                </a:spcAft>
              </a:pPr>
              <a:r>
                <a:rPr lang="en-US" sz="900" dirty="0"/>
                <a:t>If people can talk in the early stage of an event, it helps them to be attentive and active later. Talking one to one has a much lower threshold than talking in the whole group. </a:t>
              </a:r>
              <a:endParaRPr lang="en-GB" sz="900" dirty="0"/>
            </a:p>
          </p:txBody>
        </p:sp>
        <p:sp>
          <p:nvSpPr>
            <p:cNvPr id="127" name="Tekstvak 126">
              <a:extLst>
                <a:ext uri="{FF2B5EF4-FFF2-40B4-BE49-F238E27FC236}">
                  <a16:creationId xmlns:a16="http://schemas.microsoft.com/office/drawing/2014/main" id="{521969AA-5183-B73A-164E-F94FC5CAC68F}"/>
                </a:ext>
              </a:extLst>
            </p:cNvPr>
            <p:cNvSpPr txBox="1"/>
            <p:nvPr/>
          </p:nvSpPr>
          <p:spPr>
            <a:xfrm>
              <a:off x="4701339" y="4144262"/>
              <a:ext cx="2121099" cy="2015936"/>
            </a:xfrm>
            <a:prstGeom prst="rect">
              <a:avLst/>
            </a:prstGeom>
            <a:noFill/>
          </p:spPr>
          <p:txBody>
            <a:bodyPr wrap="square" rtlCol="0">
              <a:spAutoFit/>
            </a:bodyPr>
            <a:lstStyle/>
            <a:p>
              <a:pPr>
                <a:spcAft>
                  <a:spcPts val="600"/>
                </a:spcAft>
              </a:pPr>
              <a:r>
                <a:rPr lang="en-GB" sz="1100" i="1" dirty="0"/>
                <a:t>Dare to shake up</a:t>
              </a:r>
            </a:p>
            <a:p>
              <a:pPr>
                <a:spcAft>
                  <a:spcPts val="600"/>
                </a:spcAft>
              </a:pPr>
              <a:r>
                <a:rPr lang="en-GB" sz="900" dirty="0"/>
                <a:t>Although it feels uncomfortable for people for which this is unusual, and many people also say that they don’t want to play: once they got over the threshold, they usually love it and they will be grateful to you. </a:t>
              </a:r>
            </a:p>
            <a:p>
              <a:pPr>
                <a:spcAft>
                  <a:spcPts val="600"/>
                </a:spcAft>
              </a:pPr>
              <a:r>
                <a:rPr lang="en-GB" sz="900" dirty="0"/>
                <a:t>Much depends on your own attitude. People feel it if you are hesitant. If you introduce it with confidence, they easily go along.</a:t>
              </a:r>
            </a:p>
            <a:p>
              <a:endParaRPr lang="en-GB" sz="900" dirty="0"/>
            </a:p>
          </p:txBody>
        </p:sp>
        <p:sp>
          <p:nvSpPr>
            <p:cNvPr id="128" name="Tekstvak 127">
              <a:extLst>
                <a:ext uri="{FF2B5EF4-FFF2-40B4-BE49-F238E27FC236}">
                  <a16:creationId xmlns:a16="http://schemas.microsoft.com/office/drawing/2014/main" id="{59D03739-9270-4FE5-32E4-D2BB9A60DDC4}"/>
                </a:ext>
              </a:extLst>
            </p:cNvPr>
            <p:cNvSpPr txBox="1"/>
            <p:nvPr/>
          </p:nvSpPr>
          <p:spPr>
            <a:xfrm>
              <a:off x="7775639" y="3612481"/>
              <a:ext cx="2254250" cy="1538883"/>
            </a:xfrm>
            <a:prstGeom prst="rect">
              <a:avLst/>
            </a:prstGeom>
            <a:noFill/>
          </p:spPr>
          <p:txBody>
            <a:bodyPr wrap="square" rtlCol="0">
              <a:spAutoFit/>
            </a:bodyPr>
            <a:lstStyle/>
            <a:p>
              <a:r>
                <a:rPr lang="en-GB" sz="1400" b="1" dirty="0"/>
                <a:t>Ice Breakers</a:t>
              </a:r>
            </a:p>
            <a:p>
              <a:pPr marL="285750" indent="-285750">
                <a:buFont typeface="Arial" panose="020B0604020202020204" pitchFamily="34" charset="0"/>
                <a:buChar char="•"/>
              </a:pPr>
              <a:r>
                <a:rPr lang="en-GB" sz="1100" dirty="0"/>
                <a:t>The candle ceremony</a:t>
              </a:r>
            </a:p>
            <a:p>
              <a:pPr marL="285750" indent="-285750">
                <a:buFont typeface="Arial" panose="020B0604020202020204" pitchFamily="34" charset="0"/>
                <a:buChar char="•"/>
              </a:pPr>
              <a:r>
                <a:rPr lang="en-GB" sz="1100" dirty="0"/>
                <a:t>The carousel</a:t>
              </a:r>
            </a:p>
            <a:p>
              <a:r>
                <a:rPr lang="en-GB" sz="1400" b="1" dirty="0"/>
                <a:t>Energisers</a:t>
              </a:r>
              <a:endParaRPr lang="en-GB" sz="1100" b="1" dirty="0"/>
            </a:p>
            <a:p>
              <a:pPr marL="285750" indent="-285750">
                <a:buFont typeface="Arial" panose="020B0604020202020204" pitchFamily="34" charset="0"/>
                <a:buChar char="•"/>
              </a:pPr>
              <a:r>
                <a:rPr lang="en-GB" sz="1100" dirty="0"/>
                <a:t>Move the body and connect</a:t>
              </a:r>
            </a:p>
            <a:p>
              <a:pPr marL="285750" indent="-285750">
                <a:buFont typeface="Arial" panose="020B0604020202020204" pitchFamily="34" charset="0"/>
                <a:buChar char="•"/>
              </a:pPr>
              <a:r>
                <a:rPr lang="en-GB" sz="1100" dirty="0"/>
                <a:t>Mirroring</a:t>
              </a:r>
            </a:p>
            <a:p>
              <a:pPr marL="285750" indent="-285750">
                <a:buFont typeface="Arial" panose="020B0604020202020204" pitchFamily="34" charset="0"/>
                <a:buChar char="•"/>
              </a:pPr>
              <a:r>
                <a:rPr lang="en-GB" sz="1100" dirty="0"/>
                <a:t>Outside the frame</a:t>
              </a:r>
            </a:p>
            <a:p>
              <a:pPr marL="285750" indent="-285750">
                <a:buFont typeface="Arial" panose="020B0604020202020204" pitchFamily="34" charset="0"/>
                <a:buChar char="•"/>
              </a:pPr>
              <a:r>
                <a:rPr lang="en-GB" sz="1100" dirty="0"/>
                <a:t>The shoe exercise</a:t>
              </a:r>
              <a:endParaRPr lang="en-GB" sz="1400" b="1" dirty="0"/>
            </a:p>
          </p:txBody>
        </p:sp>
        <p:sp>
          <p:nvSpPr>
            <p:cNvPr id="129" name="Tekstvak 128">
              <a:extLst>
                <a:ext uri="{FF2B5EF4-FFF2-40B4-BE49-F238E27FC236}">
                  <a16:creationId xmlns:a16="http://schemas.microsoft.com/office/drawing/2014/main" id="{27E4A31E-ADD1-C5C7-C4DC-0871F4125BFD}"/>
                </a:ext>
              </a:extLst>
            </p:cNvPr>
            <p:cNvSpPr txBox="1"/>
            <p:nvPr/>
          </p:nvSpPr>
          <p:spPr>
            <a:xfrm>
              <a:off x="8690713" y="5144472"/>
              <a:ext cx="1732229"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Find descriptions here</a:t>
              </a:r>
            </a:p>
          </p:txBody>
        </p:sp>
        <p:sp>
          <p:nvSpPr>
            <p:cNvPr id="130" name="Actieknop: Vooruit of Volgende 129">
              <a:hlinkClick r:id="rId9" highlightClick="1"/>
              <a:extLst>
                <a:ext uri="{FF2B5EF4-FFF2-40B4-BE49-F238E27FC236}">
                  <a16:creationId xmlns:a16="http://schemas.microsoft.com/office/drawing/2014/main" id="{03B51DBF-142F-D036-1F3A-2871B1CF30BA}"/>
                </a:ext>
              </a:extLst>
            </p:cNvPr>
            <p:cNvSpPr/>
            <p:nvPr/>
          </p:nvSpPr>
          <p:spPr>
            <a:xfrm>
              <a:off x="10110121" y="5138317"/>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59919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7DA9E48F-FFB1-14CA-82B4-4117887ACA45}"/>
              </a:ext>
            </a:extLst>
          </p:cNvPr>
          <p:cNvGrpSpPr/>
          <p:nvPr/>
        </p:nvGrpSpPr>
        <p:grpSpPr>
          <a:xfrm>
            <a:off x="0" y="20698"/>
            <a:ext cx="11489073" cy="6367583"/>
            <a:chOff x="0" y="20698"/>
            <a:chExt cx="11489073" cy="6367583"/>
          </a:xfrm>
        </p:grpSpPr>
        <p:sp>
          <p:nvSpPr>
            <p:cNvPr id="61" name="Tekstvak 60">
              <a:extLst>
                <a:ext uri="{FF2B5EF4-FFF2-40B4-BE49-F238E27FC236}">
                  <a16:creationId xmlns:a16="http://schemas.microsoft.com/office/drawing/2014/main" id="{9FD074AF-6DF1-4E97-B946-B1211DFD34A7}"/>
                </a:ext>
              </a:extLst>
            </p:cNvPr>
            <p:cNvSpPr txBox="1"/>
            <p:nvPr/>
          </p:nvSpPr>
          <p:spPr>
            <a:xfrm>
              <a:off x="2408261" y="497123"/>
              <a:ext cx="3820027" cy="41331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GB" sz="1000" dirty="0">
                <a:solidFill>
                  <a:schemeClr val="tx1"/>
                </a:solidFill>
              </a:endParaRPr>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3" name="Groep 12">
              <a:extLst>
                <a:ext uri="{FF2B5EF4-FFF2-40B4-BE49-F238E27FC236}">
                  <a16:creationId xmlns:a16="http://schemas.microsoft.com/office/drawing/2014/main" id="{6C6B98CB-175D-4427-919B-F98292A6D5CC}"/>
                </a:ext>
              </a:extLst>
            </p:cNvPr>
            <p:cNvGrpSpPr/>
            <p:nvPr/>
          </p:nvGrpSpPr>
          <p:grpSpPr>
            <a:xfrm>
              <a:off x="4784936" y="2665554"/>
              <a:ext cx="2622128" cy="1526891"/>
              <a:chOff x="8773056" y="2159600"/>
              <a:chExt cx="2622128" cy="1526891"/>
            </a:xfrm>
          </p:grpSpPr>
          <p:sp>
            <p:nvSpPr>
              <p:cNvPr id="15" name="Ovaal 14">
                <a:extLst>
                  <a:ext uri="{FF2B5EF4-FFF2-40B4-BE49-F238E27FC236}">
                    <a16:creationId xmlns:a16="http://schemas.microsoft.com/office/drawing/2014/main" id="{153EDE34-8AE5-4049-8FCA-121396F5A039}"/>
                  </a:ext>
                </a:extLst>
              </p:cNvPr>
              <p:cNvSpPr/>
              <p:nvPr/>
            </p:nvSpPr>
            <p:spPr>
              <a:xfrm>
                <a:off x="8773056" y="2159600"/>
                <a:ext cx="2622128" cy="1526891"/>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4F5FC8E4-0CEB-40D8-ACD3-E4E929E6EF47}"/>
                  </a:ext>
                </a:extLst>
              </p:cNvPr>
              <p:cNvSpPr txBox="1"/>
              <p:nvPr/>
            </p:nvSpPr>
            <p:spPr>
              <a:xfrm>
                <a:off x="9591709" y="2348270"/>
                <a:ext cx="985398" cy="369332"/>
              </a:xfrm>
              <a:prstGeom prst="rect">
                <a:avLst/>
              </a:prstGeom>
              <a:noFill/>
            </p:spPr>
            <p:txBody>
              <a:bodyPr wrap="none" rtlCol="0">
                <a:spAutoFit/>
              </a:bodyPr>
              <a:lstStyle/>
              <a:p>
                <a:r>
                  <a:rPr lang="en-GB" dirty="0">
                    <a:solidFill>
                      <a:srgbClr val="C00000"/>
                    </a:solidFill>
                  </a:rPr>
                  <a:t>Enablers</a:t>
                </a:r>
              </a:p>
            </p:txBody>
          </p:sp>
          <p:sp>
            <p:nvSpPr>
              <p:cNvPr id="17" name="Tekstvak 16">
                <a:extLst>
                  <a:ext uri="{FF2B5EF4-FFF2-40B4-BE49-F238E27FC236}">
                    <a16:creationId xmlns:a16="http://schemas.microsoft.com/office/drawing/2014/main" id="{A8D7C98D-0808-4F1D-9EDF-6E798ED0FB7D}"/>
                  </a:ext>
                </a:extLst>
              </p:cNvPr>
              <p:cNvSpPr txBox="1"/>
              <p:nvPr/>
            </p:nvSpPr>
            <p:spPr>
              <a:xfrm>
                <a:off x="9044821" y="2717602"/>
                <a:ext cx="2074586" cy="738664"/>
              </a:xfrm>
              <a:prstGeom prst="rect">
                <a:avLst/>
              </a:prstGeom>
              <a:noFill/>
            </p:spPr>
            <p:txBody>
              <a:bodyPr wrap="square" rtlCol="0">
                <a:spAutoFit/>
              </a:bodyPr>
              <a:lstStyle/>
              <a:p>
                <a:pPr algn="ctr"/>
                <a:r>
                  <a:rPr lang="en-GB" sz="1400" dirty="0"/>
                  <a:t>Managers</a:t>
                </a:r>
              </a:p>
              <a:p>
                <a:pPr algn="ctr"/>
                <a:r>
                  <a:rPr lang="en-GB" sz="1400" dirty="0"/>
                  <a:t>Project officers</a:t>
                </a:r>
              </a:p>
              <a:p>
                <a:pPr algn="ctr"/>
                <a:r>
                  <a:rPr lang="en-GB" sz="1400" dirty="0"/>
                  <a:t>Policy makers</a:t>
                </a:r>
              </a:p>
            </p:txBody>
          </p:sp>
        </p:grpSp>
        <p:sp>
          <p:nvSpPr>
            <p:cNvPr id="10" name="Actieknop: Terug of Vorige 9">
              <a:hlinkClick r:id="" action="ppaction://hlinkshowjump?jump=firstslide" highlightClick="1"/>
              <a:extLst>
                <a:ext uri="{FF2B5EF4-FFF2-40B4-BE49-F238E27FC236}">
                  <a16:creationId xmlns:a16="http://schemas.microsoft.com/office/drawing/2014/main" id="{EF35FBB8-8B04-41F4-B4D3-5B67FC001DC2}"/>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Tekstvak 17">
              <a:extLst>
                <a:ext uri="{FF2B5EF4-FFF2-40B4-BE49-F238E27FC236}">
                  <a16:creationId xmlns:a16="http://schemas.microsoft.com/office/drawing/2014/main" id="{0F499CB6-3801-49F6-B4E9-A23F26861E77}"/>
                </a:ext>
              </a:extLst>
            </p:cNvPr>
            <p:cNvSpPr txBox="1"/>
            <p:nvPr/>
          </p:nvSpPr>
          <p:spPr>
            <a:xfrm>
              <a:off x="1394864" y="1352250"/>
              <a:ext cx="3820027" cy="78607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What is an interactive innovation process?</a:t>
              </a:r>
            </a:p>
            <a:p>
              <a:pPr algn="l"/>
              <a:endParaRPr lang="en-GB" sz="1000" dirty="0">
                <a:solidFill>
                  <a:schemeClr val="tx1"/>
                </a:solidFill>
              </a:endParaRPr>
            </a:p>
            <a:p>
              <a:pPr algn="l"/>
              <a:r>
                <a:rPr lang="en-GB" sz="1000" dirty="0">
                  <a:solidFill>
                    <a:schemeClr val="tx1"/>
                  </a:solidFill>
                </a:rPr>
                <a:t>For what cases is a multi-actor innovation process preferable?</a:t>
              </a:r>
            </a:p>
            <a:p>
              <a:pPr algn="l"/>
              <a:r>
                <a:rPr lang="en-GB" sz="1000" dirty="0">
                  <a:solidFill>
                    <a:schemeClr val="tx1"/>
                  </a:solidFill>
                </a:rPr>
                <a:t>And when is it better to apply different approaches? </a:t>
              </a:r>
            </a:p>
          </p:txBody>
        </p:sp>
        <p:sp>
          <p:nvSpPr>
            <p:cNvPr id="20" name="Tekstvak 19">
              <a:extLst>
                <a:ext uri="{FF2B5EF4-FFF2-40B4-BE49-F238E27FC236}">
                  <a16:creationId xmlns:a16="http://schemas.microsoft.com/office/drawing/2014/main" id="{5E3E68C8-0B5A-44B5-8624-6C40D6049851}"/>
                </a:ext>
              </a:extLst>
            </p:cNvPr>
            <p:cNvSpPr txBox="1"/>
            <p:nvPr/>
          </p:nvSpPr>
          <p:spPr>
            <a:xfrm>
              <a:off x="7855537" y="1725997"/>
              <a:ext cx="3633536" cy="126417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What does this approach mean for my organisation?</a:t>
              </a:r>
            </a:p>
            <a:p>
              <a:pPr algn="l"/>
              <a:endParaRPr lang="en-GB" sz="1000" dirty="0">
                <a:solidFill>
                  <a:schemeClr val="tx1"/>
                </a:solidFill>
              </a:endParaRPr>
            </a:p>
            <a:p>
              <a:pPr algn="l"/>
              <a:r>
                <a:rPr lang="en-GB" sz="1000" dirty="0">
                  <a:solidFill>
                    <a:schemeClr val="tx1"/>
                  </a:solidFill>
                </a:rPr>
                <a:t>What aspects appear to be important for managers?</a:t>
              </a:r>
            </a:p>
            <a:p>
              <a:pPr algn="l"/>
              <a:endParaRPr lang="en-GB" sz="1000" dirty="0">
                <a:solidFill>
                  <a:schemeClr val="tx1"/>
                </a:solidFill>
              </a:endParaRPr>
            </a:p>
            <a:p>
              <a:pPr algn="l"/>
              <a:r>
                <a:rPr lang="en-GB" sz="1000" dirty="0">
                  <a:solidFill>
                    <a:schemeClr val="tx1"/>
                  </a:solidFill>
                </a:rPr>
                <a:t>What support do my agents need for this job?</a:t>
              </a:r>
            </a:p>
            <a:p>
              <a:pPr algn="l"/>
              <a:endParaRPr lang="en-GB" sz="1000" dirty="0">
                <a:solidFill>
                  <a:schemeClr val="tx1"/>
                </a:solidFill>
              </a:endParaRPr>
            </a:p>
            <a:p>
              <a:pPr algn="l"/>
              <a:r>
                <a:rPr lang="en-GB" sz="1000" dirty="0">
                  <a:solidFill>
                    <a:schemeClr val="tx1"/>
                  </a:solidFill>
                </a:rPr>
                <a:t>How can I keep my agents accountable for their efforts?</a:t>
              </a:r>
            </a:p>
          </p:txBody>
        </p:sp>
        <p:sp>
          <p:nvSpPr>
            <p:cNvPr id="21" name="Actieknop: Vooruit of Volgende 20">
              <a:hlinkClick r:id="rId4" action="ppaction://hlinksldjump" highlightClick="1"/>
              <a:extLst>
                <a:ext uri="{FF2B5EF4-FFF2-40B4-BE49-F238E27FC236}">
                  <a16:creationId xmlns:a16="http://schemas.microsoft.com/office/drawing/2014/main" id="{FC978704-515C-4972-89CA-CDFBFDE308AC}"/>
                </a:ext>
              </a:extLst>
            </p:cNvPr>
            <p:cNvSpPr/>
            <p:nvPr/>
          </p:nvSpPr>
          <p:spPr>
            <a:xfrm>
              <a:off x="11128571" y="179031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eknop: Vooruit of Volgende 22">
              <a:hlinkClick r:id="rId5" action="ppaction://hlinksldjump" highlightClick="1"/>
              <a:extLst>
                <a:ext uri="{FF2B5EF4-FFF2-40B4-BE49-F238E27FC236}">
                  <a16:creationId xmlns:a16="http://schemas.microsoft.com/office/drawing/2014/main" id="{02ED8BBC-65E3-46CC-B188-9F2E6C508B92}"/>
                </a:ext>
              </a:extLst>
            </p:cNvPr>
            <p:cNvSpPr/>
            <p:nvPr/>
          </p:nvSpPr>
          <p:spPr>
            <a:xfrm>
              <a:off x="11128571" y="237958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ep 3">
              <a:extLst>
                <a:ext uri="{FF2B5EF4-FFF2-40B4-BE49-F238E27FC236}">
                  <a16:creationId xmlns:a16="http://schemas.microsoft.com/office/drawing/2014/main" id="{AD885CF7-0394-4A3D-9587-80048615CC46}"/>
                </a:ext>
              </a:extLst>
            </p:cNvPr>
            <p:cNvGrpSpPr/>
            <p:nvPr/>
          </p:nvGrpSpPr>
          <p:grpSpPr>
            <a:xfrm>
              <a:off x="7855537" y="3580296"/>
              <a:ext cx="3633536" cy="952525"/>
              <a:chOff x="546354" y="3214262"/>
              <a:chExt cx="3633536" cy="952525"/>
            </a:xfrm>
          </p:grpSpPr>
          <p:sp>
            <p:nvSpPr>
              <p:cNvPr id="24" name="Tekstvak 23">
                <a:extLst>
                  <a:ext uri="{FF2B5EF4-FFF2-40B4-BE49-F238E27FC236}">
                    <a16:creationId xmlns:a16="http://schemas.microsoft.com/office/drawing/2014/main" id="{FC9AC9A9-2754-406B-8F26-F393662AF341}"/>
                  </a:ext>
                </a:extLst>
              </p:cNvPr>
              <p:cNvSpPr txBox="1"/>
              <p:nvPr/>
            </p:nvSpPr>
            <p:spPr>
              <a:xfrm>
                <a:off x="546354" y="3214262"/>
                <a:ext cx="3633536" cy="95252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What makes such processes so different?</a:t>
                </a:r>
              </a:p>
              <a:p>
                <a:pPr algn="l"/>
                <a:endParaRPr lang="en-GB" sz="1000" dirty="0">
                  <a:solidFill>
                    <a:schemeClr val="tx1"/>
                  </a:solidFill>
                </a:endParaRPr>
              </a:p>
              <a:p>
                <a:pPr algn="l"/>
                <a:r>
                  <a:rPr lang="en-GB" sz="1000" dirty="0">
                    <a:solidFill>
                      <a:schemeClr val="tx1"/>
                    </a:solidFill>
                  </a:rPr>
                  <a:t>What support do projects need to perform best?</a:t>
                </a:r>
              </a:p>
              <a:p>
                <a:pPr algn="l"/>
                <a:endParaRPr lang="en-GB" sz="1000" dirty="0">
                  <a:solidFill>
                    <a:schemeClr val="tx1"/>
                  </a:solidFill>
                </a:endParaRPr>
              </a:p>
              <a:p>
                <a:pPr algn="l"/>
                <a:r>
                  <a:rPr lang="en-GB" sz="1000" dirty="0">
                    <a:solidFill>
                      <a:schemeClr val="tx1"/>
                    </a:solidFill>
                  </a:rPr>
                  <a:t>How can we keep projects accountable for their expenses?</a:t>
                </a:r>
              </a:p>
            </p:txBody>
          </p:sp>
          <p:sp>
            <p:nvSpPr>
              <p:cNvPr id="25" name="Actieknop: Vooruit of Volgende 24">
                <a:hlinkClick r:id="rId6" action="ppaction://hlinksldjump" highlightClick="1"/>
                <a:extLst>
                  <a:ext uri="{FF2B5EF4-FFF2-40B4-BE49-F238E27FC236}">
                    <a16:creationId xmlns:a16="http://schemas.microsoft.com/office/drawing/2014/main" id="{444FA5A3-CDEA-422D-8153-8B5FF9F0787A}"/>
                  </a:ext>
                </a:extLst>
              </p:cNvPr>
              <p:cNvSpPr/>
              <p:nvPr/>
            </p:nvSpPr>
            <p:spPr>
              <a:xfrm>
                <a:off x="3817691" y="3265013"/>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eknop: Vooruit of Volgende 25">
                <a:hlinkClick r:id="rId5" action="ppaction://hlinksldjump" highlightClick="1"/>
                <a:extLst>
                  <a:ext uri="{FF2B5EF4-FFF2-40B4-BE49-F238E27FC236}">
                    <a16:creationId xmlns:a16="http://schemas.microsoft.com/office/drawing/2014/main" id="{8C5FC951-EC49-4CD5-964C-7ECDAC2E725D}"/>
                  </a:ext>
                </a:extLst>
              </p:cNvPr>
              <p:cNvSpPr/>
              <p:nvPr/>
            </p:nvSpPr>
            <p:spPr>
              <a:xfrm>
                <a:off x="3817691" y="355964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eknop: Vooruit of Volgende 26">
                <a:hlinkClick r:id="rId7" action="ppaction://hlinksldjump" highlightClick="1"/>
                <a:extLst>
                  <a:ext uri="{FF2B5EF4-FFF2-40B4-BE49-F238E27FC236}">
                    <a16:creationId xmlns:a16="http://schemas.microsoft.com/office/drawing/2014/main" id="{305017B1-7436-4384-98B0-6052C94F338D}"/>
                  </a:ext>
                </a:extLst>
              </p:cNvPr>
              <p:cNvSpPr/>
              <p:nvPr/>
            </p:nvSpPr>
            <p:spPr>
              <a:xfrm>
                <a:off x="3817691" y="385428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ep 4">
              <a:extLst>
                <a:ext uri="{FF2B5EF4-FFF2-40B4-BE49-F238E27FC236}">
                  <a16:creationId xmlns:a16="http://schemas.microsoft.com/office/drawing/2014/main" id="{50A7EF7D-8CB2-4F06-887F-DE27620C66A5}"/>
                </a:ext>
              </a:extLst>
            </p:cNvPr>
            <p:cNvGrpSpPr/>
            <p:nvPr/>
          </p:nvGrpSpPr>
          <p:grpSpPr>
            <a:xfrm>
              <a:off x="7855537" y="5097202"/>
              <a:ext cx="3633536" cy="952525"/>
              <a:chOff x="546354" y="4321164"/>
              <a:chExt cx="3633536" cy="952525"/>
            </a:xfrm>
          </p:grpSpPr>
          <p:sp>
            <p:nvSpPr>
              <p:cNvPr id="28" name="Tekstvak 27">
                <a:extLst>
                  <a:ext uri="{FF2B5EF4-FFF2-40B4-BE49-F238E27FC236}">
                    <a16:creationId xmlns:a16="http://schemas.microsoft.com/office/drawing/2014/main" id="{C7028B75-D838-4663-B35C-EAF0CF689342}"/>
                  </a:ext>
                </a:extLst>
              </p:cNvPr>
              <p:cNvSpPr txBox="1"/>
              <p:nvPr/>
            </p:nvSpPr>
            <p:spPr>
              <a:xfrm>
                <a:off x="546354" y="4321164"/>
                <a:ext cx="3633536" cy="95252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Why are such processes so different?</a:t>
                </a:r>
              </a:p>
              <a:p>
                <a:pPr algn="l"/>
                <a:endParaRPr lang="en-GB" sz="1000" dirty="0">
                  <a:solidFill>
                    <a:schemeClr val="tx1"/>
                  </a:solidFill>
                </a:endParaRPr>
              </a:p>
              <a:p>
                <a:pPr algn="l"/>
                <a:r>
                  <a:rPr lang="en-GB" sz="1000" dirty="0">
                    <a:solidFill>
                      <a:schemeClr val="tx1"/>
                    </a:solidFill>
                  </a:rPr>
                  <a:t>What are common limitations in an AKIS ?</a:t>
                </a:r>
              </a:p>
              <a:p>
                <a:pPr algn="l"/>
                <a:endParaRPr lang="en-GB" sz="1000" dirty="0">
                  <a:solidFill>
                    <a:schemeClr val="tx1"/>
                  </a:solidFill>
                </a:endParaRPr>
              </a:p>
              <a:p>
                <a:pPr algn="l"/>
                <a:r>
                  <a:rPr lang="en-GB" sz="1000" dirty="0">
                    <a:solidFill>
                      <a:schemeClr val="tx1"/>
                    </a:solidFill>
                  </a:rPr>
                  <a:t>What measures are helpful?  </a:t>
                </a:r>
                <a:r>
                  <a:rPr lang="en-GB" sz="1000" i="1" dirty="0">
                    <a:solidFill>
                      <a:schemeClr val="tx1"/>
                    </a:solidFill>
                  </a:rPr>
                  <a:t>Examples.</a:t>
                </a:r>
                <a:endParaRPr lang="en-GB" sz="1000" dirty="0">
                  <a:solidFill>
                    <a:schemeClr val="tx1"/>
                  </a:solidFill>
                </a:endParaRPr>
              </a:p>
            </p:txBody>
          </p:sp>
          <p:sp>
            <p:nvSpPr>
              <p:cNvPr id="29" name="Actieknop: Vooruit of Volgende 28">
                <a:hlinkClick r:id="rId6" action="ppaction://hlinksldjump" highlightClick="1"/>
                <a:extLst>
                  <a:ext uri="{FF2B5EF4-FFF2-40B4-BE49-F238E27FC236}">
                    <a16:creationId xmlns:a16="http://schemas.microsoft.com/office/drawing/2014/main" id="{CAEE3FE1-2509-4E66-A315-737AC6B73F2D}"/>
                  </a:ext>
                </a:extLst>
              </p:cNvPr>
              <p:cNvSpPr/>
              <p:nvPr/>
            </p:nvSpPr>
            <p:spPr>
              <a:xfrm>
                <a:off x="3817691" y="4375170"/>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eknop: Vooruit of Volgende 29">
                <a:hlinkClick r:id="rId8" action="ppaction://hlinksldjump" highlightClick="1"/>
                <a:extLst>
                  <a:ext uri="{FF2B5EF4-FFF2-40B4-BE49-F238E27FC236}">
                    <a16:creationId xmlns:a16="http://schemas.microsoft.com/office/drawing/2014/main" id="{77AB0974-2FDB-4D61-B054-1721F77738DA}"/>
                  </a:ext>
                </a:extLst>
              </p:cNvPr>
              <p:cNvSpPr/>
              <p:nvPr/>
            </p:nvSpPr>
            <p:spPr>
              <a:xfrm>
                <a:off x="3817691" y="466980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ctieknop: Vooruit of Volgende 30">
                <a:hlinkClick r:id="rId9" action="ppaction://hlinksldjump" highlightClick="1"/>
                <a:extLst>
                  <a:ext uri="{FF2B5EF4-FFF2-40B4-BE49-F238E27FC236}">
                    <a16:creationId xmlns:a16="http://schemas.microsoft.com/office/drawing/2014/main" id="{AAE86537-9240-4D0A-B3B7-2CB45E6B8BC7}"/>
                  </a:ext>
                </a:extLst>
              </p:cNvPr>
              <p:cNvSpPr/>
              <p:nvPr/>
            </p:nvSpPr>
            <p:spPr>
              <a:xfrm>
                <a:off x="3817691" y="496444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kstvak 31">
              <a:extLst>
                <a:ext uri="{FF2B5EF4-FFF2-40B4-BE49-F238E27FC236}">
                  <a16:creationId xmlns:a16="http://schemas.microsoft.com/office/drawing/2014/main" id="{54E7E465-5876-4E91-AD04-15CE47BB781F}"/>
                </a:ext>
              </a:extLst>
            </p:cNvPr>
            <p:cNvSpPr txBox="1"/>
            <p:nvPr/>
          </p:nvSpPr>
          <p:spPr>
            <a:xfrm>
              <a:off x="7855537" y="6049727"/>
              <a:ext cx="2390604" cy="338554"/>
            </a:xfrm>
            <a:prstGeom prst="rect">
              <a:avLst/>
            </a:prstGeom>
            <a:noFill/>
          </p:spPr>
          <p:txBody>
            <a:bodyPr wrap="square">
              <a:spAutoFit/>
            </a:bodyPr>
            <a:lstStyle/>
            <a:p>
              <a:r>
                <a:rPr lang="en-GB" sz="1600" b="1" dirty="0">
                  <a:solidFill>
                    <a:srgbClr val="C00000"/>
                  </a:solidFill>
                </a:rPr>
                <a:t>Policy makers</a:t>
              </a:r>
            </a:p>
          </p:txBody>
        </p:sp>
        <p:sp>
          <p:nvSpPr>
            <p:cNvPr id="33" name="Tekstvak 32">
              <a:extLst>
                <a:ext uri="{FF2B5EF4-FFF2-40B4-BE49-F238E27FC236}">
                  <a16:creationId xmlns:a16="http://schemas.microsoft.com/office/drawing/2014/main" id="{FEF984AE-53A5-447E-B2B7-7C8EE511A5F9}"/>
                </a:ext>
              </a:extLst>
            </p:cNvPr>
            <p:cNvSpPr txBox="1"/>
            <p:nvPr/>
          </p:nvSpPr>
          <p:spPr>
            <a:xfrm>
              <a:off x="7855537" y="4532821"/>
              <a:ext cx="2390604" cy="338554"/>
            </a:xfrm>
            <a:prstGeom prst="rect">
              <a:avLst/>
            </a:prstGeom>
            <a:noFill/>
          </p:spPr>
          <p:txBody>
            <a:bodyPr wrap="square">
              <a:spAutoFit/>
            </a:bodyPr>
            <a:lstStyle/>
            <a:p>
              <a:r>
                <a:rPr lang="en-GB" sz="1600" b="1" dirty="0">
                  <a:solidFill>
                    <a:srgbClr val="C00000"/>
                  </a:solidFill>
                </a:rPr>
                <a:t>Project officers</a:t>
              </a:r>
            </a:p>
          </p:txBody>
        </p:sp>
        <p:sp>
          <p:nvSpPr>
            <p:cNvPr id="34" name="Tekstvak 33">
              <a:extLst>
                <a:ext uri="{FF2B5EF4-FFF2-40B4-BE49-F238E27FC236}">
                  <a16:creationId xmlns:a16="http://schemas.microsoft.com/office/drawing/2014/main" id="{695EEE8C-895C-44E6-B5DB-CA102C7FBFC7}"/>
                </a:ext>
              </a:extLst>
            </p:cNvPr>
            <p:cNvSpPr txBox="1"/>
            <p:nvPr/>
          </p:nvSpPr>
          <p:spPr>
            <a:xfrm>
              <a:off x="7841861" y="2990175"/>
              <a:ext cx="2390604" cy="338554"/>
            </a:xfrm>
            <a:prstGeom prst="rect">
              <a:avLst/>
            </a:prstGeom>
            <a:noFill/>
          </p:spPr>
          <p:txBody>
            <a:bodyPr wrap="square">
              <a:spAutoFit/>
            </a:bodyPr>
            <a:lstStyle/>
            <a:p>
              <a:r>
                <a:rPr lang="en-GB" sz="1600" b="1" dirty="0">
                  <a:solidFill>
                    <a:srgbClr val="C00000"/>
                  </a:solidFill>
                </a:rPr>
                <a:t>Managers</a:t>
              </a:r>
            </a:p>
          </p:txBody>
        </p:sp>
        <p:sp>
          <p:nvSpPr>
            <p:cNvPr id="36" name="Rechthoek 35">
              <a:extLst>
                <a:ext uri="{FF2B5EF4-FFF2-40B4-BE49-F238E27FC236}">
                  <a16:creationId xmlns:a16="http://schemas.microsoft.com/office/drawing/2014/main" id="{675A2FF4-5984-4432-BCC5-B0C203AF1300}"/>
                </a:ext>
              </a:extLst>
            </p:cNvPr>
            <p:cNvSpPr/>
            <p:nvPr/>
          </p:nvSpPr>
          <p:spPr>
            <a:xfrm>
              <a:off x="240834" y="2840305"/>
              <a:ext cx="3881760" cy="625983"/>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kstvak 37">
              <a:extLst>
                <a:ext uri="{FF2B5EF4-FFF2-40B4-BE49-F238E27FC236}">
                  <a16:creationId xmlns:a16="http://schemas.microsoft.com/office/drawing/2014/main" id="{73A42AAC-9C7F-4120-B906-AC787D3F38E7}"/>
                </a:ext>
              </a:extLst>
            </p:cNvPr>
            <p:cNvSpPr txBox="1"/>
            <p:nvPr/>
          </p:nvSpPr>
          <p:spPr>
            <a:xfrm>
              <a:off x="240834" y="2860369"/>
              <a:ext cx="3410769" cy="259362"/>
            </a:xfrm>
            <a:prstGeom prst="rect">
              <a:avLst/>
            </a:prstGeom>
            <a:noFill/>
          </p:spPr>
          <p:txBody>
            <a:bodyPr wrap="square" rtlCol="0">
              <a:spAutoFit/>
            </a:bodyPr>
            <a:lstStyle/>
            <a:p>
              <a:r>
                <a:rPr lang="en-GB" sz="1100"/>
                <a:t>Why is the European Commission promoting this? </a:t>
              </a:r>
              <a:endParaRPr lang="en-GB" sz="1100" dirty="0"/>
            </a:p>
          </p:txBody>
        </p:sp>
        <p:sp>
          <p:nvSpPr>
            <p:cNvPr id="39" name="Actieknop: Vooruit of Volgende 38">
              <a:hlinkClick r:id="rId10" action="ppaction://hlinksldjump" highlightClick="1"/>
              <a:extLst>
                <a:ext uri="{FF2B5EF4-FFF2-40B4-BE49-F238E27FC236}">
                  <a16:creationId xmlns:a16="http://schemas.microsoft.com/office/drawing/2014/main" id="{3598E05E-86C5-4C6B-A67E-6641652CE8E8}"/>
                </a:ext>
              </a:extLst>
            </p:cNvPr>
            <p:cNvSpPr/>
            <p:nvPr/>
          </p:nvSpPr>
          <p:spPr>
            <a:xfrm>
              <a:off x="3732897" y="3165186"/>
              <a:ext cx="345056" cy="244528"/>
            </a:xfrm>
            <a:prstGeom prst="actionButtonForwardNex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kstvak 39">
              <a:extLst>
                <a:ext uri="{FF2B5EF4-FFF2-40B4-BE49-F238E27FC236}">
                  <a16:creationId xmlns:a16="http://schemas.microsoft.com/office/drawing/2014/main" id="{3F4D4FD4-939C-4BFB-A9BE-907D39988FA8}"/>
                </a:ext>
              </a:extLst>
            </p:cNvPr>
            <p:cNvSpPr txBox="1"/>
            <p:nvPr/>
          </p:nvSpPr>
          <p:spPr>
            <a:xfrm>
              <a:off x="242728" y="3126239"/>
              <a:ext cx="3278028" cy="259362"/>
            </a:xfrm>
            <a:prstGeom prst="rect">
              <a:avLst/>
            </a:prstGeom>
            <a:noFill/>
          </p:spPr>
          <p:txBody>
            <a:bodyPr wrap="square" rtlCol="0">
              <a:spAutoFit/>
            </a:bodyPr>
            <a:lstStyle/>
            <a:p>
              <a:r>
                <a:rPr lang="en-GB" sz="1100"/>
                <a:t>What is AKIS?</a:t>
              </a:r>
              <a:endParaRPr lang="en-GB" sz="1100" dirty="0"/>
            </a:p>
          </p:txBody>
        </p:sp>
        <p:sp>
          <p:nvSpPr>
            <p:cNvPr id="43" name="Tekstvak 42">
              <a:extLst>
                <a:ext uri="{FF2B5EF4-FFF2-40B4-BE49-F238E27FC236}">
                  <a16:creationId xmlns:a16="http://schemas.microsoft.com/office/drawing/2014/main" id="{898224C6-AF3F-4364-9F0C-D79F64E2073A}"/>
                </a:ext>
              </a:extLst>
            </p:cNvPr>
            <p:cNvSpPr txBox="1"/>
            <p:nvPr/>
          </p:nvSpPr>
          <p:spPr>
            <a:xfrm>
              <a:off x="207295" y="3556185"/>
              <a:ext cx="4071980" cy="335645"/>
            </a:xfrm>
            <a:prstGeom prst="rect">
              <a:avLst/>
            </a:prstGeom>
            <a:noFill/>
          </p:spPr>
          <p:txBody>
            <a:bodyPr wrap="square" rtlCol="0">
              <a:spAutoFit/>
            </a:bodyPr>
            <a:lstStyle/>
            <a:p>
              <a:r>
                <a:rPr lang="en-GB" sz="1600" b="1" dirty="0">
                  <a:solidFill>
                    <a:srgbClr val="C00000"/>
                  </a:solidFill>
                </a:rPr>
                <a:t>Understand the context of AKIS and EIP</a:t>
              </a:r>
            </a:p>
          </p:txBody>
        </p:sp>
        <p:sp>
          <p:nvSpPr>
            <p:cNvPr id="44" name="Tekstvak 43">
              <a:extLst>
                <a:ext uri="{FF2B5EF4-FFF2-40B4-BE49-F238E27FC236}">
                  <a16:creationId xmlns:a16="http://schemas.microsoft.com/office/drawing/2014/main" id="{55AF5559-6836-4541-B159-BDD7D3B8879D}"/>
                </a:ext>
              </a:extLst>
            </p:cNvPr>
            <p:cNvSpPr txBox="1"/>
            <p:nvPr/>
          </p:nvSpPr>
          <p:spPr>
            <a:xfrm>
              <a:off x="1477708" y="2182950"/>
              <a:ext cx="3578993" cy="338554"/>
            </a:xfrm>
            <a:prstGeom prst="rect">
              <a:avLst/>
            </a:prstGeom>
            <a:noFill/>
          </p:spPr>
          <p:txBody>
            <a:bodyPr wrap="square" rtlCol="0">
              <a:spAutoFit/>
            </a:bodyPr>
            <a:lstStyle/>
            <a:p>
              <a:r>
                <a:rPr lang="en-GB" sz="1600" b="1" dirty="0">
                  <a:solidFill>
                    <a:srgbClr val="C00000"/>
                  </a:solidFill>
                </a:rPr>
                <a:t>Why and when interactive innovation?</a:t>
              </a:r>
            </a:p>
          </p:txBody>
        </p:sp>
        <p:sp>
          <p:nvSpPr>
            <p:cNvPr id="45" name="Actieknop: Vooruit of Volgende 44">
              <a:hlinkClick r:id="rId11" action="ppaction://hlinksldjump" highlightClick="1"/>
              <a:extLst>
                <a:ext uri="{FF2B5EF4-FFF2-40B4-BE49-F238E27FC236}">
                  <a16:creationId xmlns:a16="http://schemas.microsoft.com/office/drawing/2014/main" id="{82AF1EFE-B5D0-4CAF-8F02-89FFC8A338F2}"/>
                </a:ext>
              </a:extLst>
            </p:cNvPr>
            <p:cNvSpPr/>
            <p:nvPr/>
          </p:nvSpPr>
          <p:spPr>
            <a:xfrm>
              <a:off x="4832347" y="1464246"/>
              <a:ext cx="345056"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eknop: Vooruit of Volgende 45">
              <a:hlinkClick r:id="rId12" action="ppaction://hlinksldjump" highlightClick="1"/>
              <a:extLst>
                <a:ext uri="{FF2B5EF4-FFF2-40B4-BE49-F238E27FC236}">
                  <a16:creationId xmlns:a16="http://schemas.microsoft.com/office/drawing/2014/main" id="{475BE3A5-4D4E-4B69-9366-78DC1437D72A}"/>
                </a:ext>
              </a:extLst>
            </p:cNvPr>
            <p:cNvSpPr/>
            <p:nvPr/>
          </p:nvSpPr>
          <p:spPr>
            <a:xfrm>
              <a:off x="4832347" y="1816129"/>
              <a:ext cx="345056"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hthoek 47">
              <a:extLst>
                <a:ext uri="{FF2B5EF4-FFF2-40B4-BE49-F238E27FC236}">
                  <a16:creationId xmlns:a16="http://schemas.microsoft.com/office/drawing/2014/main" id="{BDB3F908-08F0-4620-9D8A-01AA99498DC0}"/>
                </a:ext>
              </a:extLst>
            </p:cNvPr>
            <p:cNvSpPr/>
            <p:nvPr/>
          </p:nvSpPr>
          <p:spPr>
            <a:xfrm>
              <a:off x="2610853" y="4775371"/>
              <a:ext cx="3978134" cy="111880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ctieknop: Vooruit of Volgende 48">
              <a:hlinkClick r:id="rId13" action="ppaction://hlinksldjump" highlightClick="1"/>
              <a:extLst>
                <a:ext uri="{FF2B5EF4-FFF2-40B4-BE49-F238E27FC236}">
                  <a16:creationId xmlns:a16="http://schemas.microsoft.com/office/drawing/2014/main" id="{CB3A1940-592F-45CD-980E-A16960421265}"/>
                </a:ext>
              </a:extLst>
            </p:cNvPr>
            <p:cNvSpPr/>
            <p:nvPr/>
          </p:nvSpPr>
          <p:spPr>
            <a:xfrm>
              <a:off x="6231829" y="4794830"/>
              <a:ext cx="340519" cy="250351"/>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kstvak 49">
              <a:extLst>
                <a:ext uri="{FF2B5EF4-FFF2-40B4-BE49-F238E27FC236}">
                  <a16:creationId xmlns:a16="http://schemas.microsoft.com/office/drawing/2014/main" id="{5179D1BD-4DCC-4DE1-A384-49DB4D4B0F61}"/>
                </a:ext>
              </a:extLst>
            </p:cNvPr>
            <p:cNvSpPr txBox="1"/>
            <p:nvPr/>
          </p:nvSpPr>
          <p:spPr>
            <a:xfrm>
              <a:off x="2610853" y="4788190"/>
              <a:ext cx="3234935" cy="265538"/>
            </a:xfrm>
            <a:prstGeom prst="rect">
              <a:avLst/>
            </a:prstGeom>
            <a:noFill/>
          </p:spPr>
          <p:txBody>
            <a:bodyPr wrap="square" rtlCol="0">
              <a:spAutoFit/>
            </a:bodyPr>
            <a:lstStyle/>
            <a:p>
              <a:r>
                <a:rPr lang="en-GB" sz="1100" dirty="0"/>
                <a:t>How do I reflect on what I am experiencing?</a:t>
              </a:r>
            </a:p>
          </p:txBody>
        </p:sp>
        <p:sp>
          <p:nvSpPr>
            <p:cNvPr id="51" name="Actieknop: Vooruit of Volgende 50">
              <a:hlinkClick r:id="rId14" action="ppaction://hlinksldjump" highlightClick="1"/>
              <a:extLst>
                <a:ext uri="{FF2B5EF4-FFF2-40B4-BE49-F238E27FC236}">
                  <a16:creationId xmlns:a16="http://schemas.microsoft.com/office/drawing/2014/main" id="{74D4A16D-DF6D-436A-9118-C842EFCCA442}"/>
                </a:ext>
              </a:extLst>
            </p:cNvPr>
            <p:cNvSpPr/>
            <p:nvPr/>
          </p:nvSpPr>
          <p:spPr>
            <a:xfrm>
              <a:off x="6228404" y="5069602"/>
              <a:ext cx="340519" cy="250351"/>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kstvak 51">
              <a:extLst>
                <a:ext uri="{FF2B5EF4-FFF2-40B4-BE49-F238E27FC236}">
                  <a16:creationId xmlns:a16="http://schemas.microsoft.com/office/drawing/2014/main" id="{F7DA32A8-C01D-4C5E-9DB4-6CC559636DD0}"/>
                </a:ext>
              </a:extLst>
            </p:cNvPr>
            <p:cNvSpPr txBox="1"/>
            <p:nvPr/>
          </p:nvSpPr>
          <p:spPr>
            <a:xfrm>
              <a:off x="2592624" y="5062917"/>
              <a:ext cx="3234935" cy="265538"/>
            </a:xfrm>
            <a:prstGeom prst="rect">
              <a:avLst/>
            </a:prstGeom>
            <a:noFill/>
          </p:spPr>
          <p:txBody>
            <a:bodyPr wrap="square" rtlCol="0">
              <a:spAutoFit/>
            </a:bodyPr>
            <a:lstStyle/>
            <a:p>
              <a:r>
                <a:rPr lang="en-GB" sz="1100" dirty="0"/>
                <a:t>How do I guide collaborators in reflection? </a:t>
              </a:r>
            </a:p>
          </p:txBody>
        </p:sp>
        <p:sp>
          <p:nvSpPr>
            <p:cNvPr id="53" name="Actieknop: Vooruit of Volgende 52">
              <a:hlinkClick r:id="rId13" action="ppaction://hlinksldjump" highlightClick="1"/>
              <a:extLst>
                <a:ext uri="{FF2B5EF4-FFF2-40B4-BE49-F238E27FC236}">
                  <a16:creationId xmlns:a16="http://schemas.microsoft.com/office/drawing/2014/main" id="{32F52534-3954-4367-93C5-23179C231EE1}"/>
                </a:ext>
              </a:extLst>
            </p:cNvPr>
            <p:cNvSpPr/>
            <p:nvPr/>
          </p:nvSpPr>
          <p:spPr>
            <a:xfrm>
              <a:off x="6228288" y="5339551"/>
              <a:ext cx="340519" cy="250351"/>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kstvak 53">
              <a:extLst>
                <a:ext uri="{FF2B5EF4-FFF2-40B4-BE49-F238E27FC236}">
                  <a16:creationId xmlns:a16="http://schemas.microsoft.com/office/drawing/2014/main" id="{C60570BE-3304-4206-A2EF-08414E4F49ED}"/>
                </a:ext>
              </a:extLst>
            </p:cNvPr>
            <p:cNvSpPr txBox="1"/>
            <p:nvPr/>
          </p:nvSpPr>
          <p:spPr>
            <a:xfrm>
              <a:off x="2576841" y="5569167"/>
              <a:ext cx="3404868" cy="261610"/>
            </a:xfrm>
            <a:prstGeom prst="rect">
              <a:avLst/>
            </a:prstGeom>
            <a:noFill/>
          </p:spPr>
          <p:txBody>
            <a:bodyPr wrap="square" rtlCol="0">
              <a:spAutoFit/>
            </a:bodyPr>
            <a:lstStyle/>
            <a:p>
              <a:r>
                <a:rPr lang="en-GB" sz="1100" dirty="0"/>
                <a:t>How to measure the vitality of an innovation network?</a:t>
              </a:r>
            </a:p>
          </p:txBody>
        </p:sp>
        <p:sp>
          <p:nvSpPr>
            <p:cNvPr id="55" name="Tekstvak 54">
              <a:extLst>
                <a:ext uri="{FF2B5EF4-FFF2-40B4-BE49-F238E27FC236}">
                  <a16:creationId xmlns:a16="http://schemas.microsoft.com/office/drawing/2014/main" id="{4898C9EB-12F1-4252-B926-42CCF6BA3AF9}"/>
                </a:ext>
              </a:extLst>
            </p:cNvPr>
            <p:cNvSpPr txBox="1"/>
            <p:nvPr/>
          </p:nvSpPr>
          <p:spPr>
            <a:xfrm>
              <a:off x="3031599" y="5902633"/>
              <a:ext cx="3181713" cy="343638"/>
            </a:xfrm>
            <a:prstGeom prst="rect">
              <a:avLst/>
            </a:prstGeom>
            <a:noFill/>
          </p:spPr>
          <p:txBody>
            <a:bodyPr wrap="square" rtlCol="0">
              <a:spAutoFit/>
            </a:bodyPr>
            <a:lstStyle/>
            <a:p>
              <a:r>
                <a:rPr lang="en-GB" sz="1600" b="1" dirty="0">
                  <a:solidFill>
                    <a:srgbClr val="C00000"/>
                  </a:solidFill>
                </a:rPr>
                <a:t>Reflection and monitoring</a:t>
              </a:r>
            </a:p>
          </p:txBody>
        </p:sp>
        <p:sp>
          <p:nvSpPr>
            <p:cNvPr id="56" name="Actieknop: Vooruit of Volgende 55">
              <a:hlinkClick r:id="rId7" action="ppaction://hlinksldjump" highlightClick="1"/>
              <a:extLst>
                <a:ext uri="{FF2B5EF4-FFF2-40B4-BE49-F238E27FC236}">
                  <a16:creationId xmlns:a16="http://schemas.microsoft.com/office/drawing/2014/main" id="{6C6C146F-1C88-4946-8058-B10EF3BDEE1A}"/>
                </a:ext>
              </a:extLst>
            </p:cNvPr>
            <p:cNvSpPr/>
            <p:nvPr/>
          </p:nvSpPr>
          <p:spPr>
            <a:xfrm>
              <a:off x="6228404" y="5608152"/>
              <a:ext cx="340519" cy="250351"/>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kstvak 56">
              <a:extLst>
                <a:ext uri="{FF2B5EF4-FFF2-40B4-BE49-F238E27FC236}">
                  <a16:creationId xmlns:a16="http://schemas.microsoft.com/office/drawing/2014/main" id="{83D2EDF4-8DDD-4518-BF06-D2F32E1837CA}"/>
                </a:ext>
              </a:extLst>
            </p:cNvPr>
            <p:cNvSpPr txBox="1"/>
            <p:nvPr/>
          </p:nvSpPr>
          <p:spPr>
            <a:xfrm>
              <a:off x="2576841" y="5319055"/>
              <a:ext cx="3234935" cy="265538"/>
            </a:xfrm>
            <a:prstGeom prst="rect">
              <a:avLst/>
            </a:prstGeom>
            <a:noFill/>
          </p:spPr>
          <p:txBody>
            <a:bodyPr wrap="square" rtlCol="0">
              <a:spAutoFit/>
            </a:bodyPr>
            <a:lstStyle/>
            <a:p>
              <a:r>
                <a:rPr lang="en-GB" sz="1100" dirty="0"/>
                <a:t>What is special in reflection methods in i2connect? </a:t>
              </a:r>
            </a:p>
          </p:txBody>
        </p:sp>
        <p:sp>
          <p:nvSpPr>
            <p:cNvPr id="58" name="Actieknop: Vooruit of Volgende 57">
              <a:hlinkClick r:id="rId13" action="ppaction://hlinksldjump" highlightClick="1"/>
              <a:extLst>
                <a:ext uri="{FF2B5EF4-FFF2-40B4-BE49-F238E27FC236}">
                  <a16:creationId xmlns:a16="http://schemas.microsoft.com/office/drawing/2014/main" id="{0BDF97CE-D613-447B-9FA9-EECC47E14184}"/>
                </a:ext>
              </a:extLst>
            </p:cNvPr>
            <p:cNvSpPr/>
            <p:nvPr/>
          </p:nvSpPr>
          <p:spPr>
            <a:xfrm>
              <a:off x="6228288" y="5969649"/>
              <a:ext cx="340519"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ctieknop: Vooruit of Volgende 58">
              <a:hlinkClick r:id="rId15" action="ppaction://hlinksldjump" highlightClick="1"/>
              <a:extLst>
                <a:ext uri="{FF2B5EF4-FFF2-40B4-BE49-F238E27FC236}">
                  <a16:creationId xmlns:a16="http://schemas.microsoft.com/office/drawing/2014/main" id="{F5812216-ACFA-43BD-A91A-8F6B04C01DF2}"/>
                </a:ext>
              </a:extLst>
            </p:cNvPr>
            <p:cNvSpPr/>
            <p:nvPr/>
          </p:nvSpPr>
          <p:spPr>
            <a:xfrm>
              <a:off x="5839425" y="569280"/>
              <a:ext cx="312821" cy="236909"/>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kstvak 59">
              <a:extLst>
                <a:ext uri="{FF2B5EF4-FFF2-40B4-BE49-F238E27FC236}">
                  <a16:creationId xmlns:a16="http://schemas.microsoft.com/office/drawing/2014/main" id="{BBFF621D-62FE-44F6-A543-4CA54671371C}"/>
                </a:ext>
              </a:extLst>
            </p:cNvPr>
            <p:cNvSpPr txBox="1"/>
            <p:nvPr/>
          </p:nvSpPr>
          <p:spPr>
            <a:xfrm>
              <a:off x="2408261" y="572705"/>
              <a:ext cx="2971800" cy="261610"/>
            </a:xfrm>
            <a:prstGeom prst="rect">
              <a:avLst/>
            </a:prstGeom>
            <a:noFill/>
          </p:spPr>
          <p:txBody>
            <a:bodyPr wrap="square" rtlCol="0">
              <a:spAutoFit/>
            </a:bodyPr>
            <a:lstStyle/>
            <a:p>
              <a:r>
                <a:rPr lang="en-GB" sz="1100" dirty="0"/>
                <a:t>What is the i2connect project all about?</a:t>
              </a:r>
            </a:p>
          </p:txBody>
        </p:sp>
        <p:sp>
          <p:nvSpPr>
            <p:cNvPr id="62" name="Tekstvak 61">
              <a:extLst>
                <a:ext uri="{FF2B5EF4-FFF2-40B4-BE49-F238E27FC236}">
                  <a16:creationId xmlns:a16="http://schemas.microsoft.com/office/drawing/2014/main" id="{C8F09EC6-017B-4191-8919-7118776F0EAF}"/>
                </a:ext>
              </a:extLst>
            </p:cNvPr>
            <p:cNvSpPr txBox="1"/>
            <p:nvPr/>
          </p:nvSpPr>
          <p:spPr>
            <a:xfrm>
              <a:off x="2543494" y="909897"/>
              <a:ext cx="2390604" cy="338554"/>
            </a:xfrm>
            <a:prstGeom prst="rect">
              <a:avLst/>
            </a:prstGeom>
            <a:noFill/>
          </p:spPr>
          <p:txBody>
            <a:bodyPr wrap="square">
              <a:spAutoFit/>
            </a:bodyPr>
            <a:lstStyle/>
            <a:p>
              <a:r>
                <a:rPr lang="en-GB" sz="1600" b="1" dirty="0">
                  <a:solidFill>
                    <a:srgbClr val="C00000"/>
                  </a:solidFill>
                </a:rPr>
                <a:t>Innovate to connect</a:t>
              </a:r>
            </a:p>
          </p:txBody>
        </p:sp>
        <p:sp>
          <p:nvSpPr>
            <p:cNvPr id="6" name="Actieknop: Vooruit of Volgende 5">
              <a:hlinkClick r:id="rId7" action="ppaction://hlinksldjump" highlightClick="1"/>
              <a:extLst>
                <a:ext uri="{FF2B5EF4-FFF2-40B4-BE49-F238E27FC236}">
                  <a16:creationId xmlns:a16="http://schemas.microsoft.com/office/drawing/2014/main" id="{8E24C96E-3ABF-8112-7F48-85F25DC3D3F8}"/>
                </a:ext>
              </a:extLst>
            </p:cNvPr>
            <p:cNvSpPr/>
            <p:nvPr/>
          </p:nvSpPr>
          <p:spPr>
            <a:xfrm>
              <a:off x="11126873" y="267464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ctieknop: Vooruit of Volgende 2">
              <a:hlinkClick r:id="rId16" highlightClick="1"/>
              <a:extLst>
                <a:ext uri="{FF2B5EF4-FFF2-40B4-BE49-F238E27FC236}">
                  <a16:creationId xmlns:a16="http://schemas.microsoft.com/office/drawing/2014/main" id="{AA94CDC7-72B4-B1C2-6533-DC6745B598F8}"/>
                </a:ext>
              </a:extLst>
            </p:cNvPr>
            <p:cNvSpPr/>
            <p:nvPr/>
          </p:nvSpPr>
          <p:spPr>
            <a:xfrm>
              <a:off x="3738913" y="2886021"/>
              <a:ext cx="331767"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Actieknop: Vooruit of Volgende 7">
              <a:hlinkClick r:id="rId5" action="ppaction://hlinksldjump" highlightClick="1"/>
              <a:extLst>
                <a:ext uri="{FF2B5EF4-FFF2-40B4-BE49-F238E27FC236}">
                  <a16:creationId xmlns:a16="http://schemas.microsoft.com/office/drawing/2014/main" id="{472862A4-B638-B25C-4053-1EF6128D151A}"/>
                </a:ext>
              </a:extLst>
            </p:cNvPr>
            <p:cNvSpPr/>
            <p:nvPr/>
          </p:nvSpPr>
          <p:spPr>
            <a:xfrm>
              <a:off x="11126872" y="208453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84391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D379AC0E-2A0C-4125-83DE-39A002857AA3}"/>
              </a:ext>
            </a:extLst>
          </p:cNvPr>
          <p:cNvSpPr/>
          <p:nvPr/>
        </p:nvSpPr>
        <p:spPr>
          <a:xfrm>
            <a:off x="-7679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ep 1">
            <a:extLst>
              <a:ext uri="{FF2B5EF4-FFF2-40B4-BE49-F238E27FC236}">
                <a16:creationId xmlns:a16="http://schemas.microsoft.com/office/drawing/2014/main" id="{683872B9-9613-4F32-AFA8-8EBF69ED5CAE}"/>
              </a:ext>
            </a:extLst>
          </p:cNvPr>
          <p:cNvGrpSpPr/>
          <p:nvPr/>
        </p:nvGrpSpPr>
        <p:grpSpPr>
          <a:xfrm>
            <a:off x="0" y="20698"/>
            <a:ext cx="1849276" cy="929728"/>
            <a:chOff x="0" y="20698"/>
            <a:chExt cx="1849276" cy="929728"/>
          </a:xfrm>
        </p:grpSpPr>
        <p:pic>
          <p:nvPicPr>
            <p:cNvPr id="3" name="Afbeelding 2">
              <a:extLst>
                <a:ext uri="{FF2B5EF4-FFF2-40B4-BE49-F238E27FC236}">
                  <a16:creationId xmlns:a16="http://schemas.microsoft.com/office/drawing/2014/main" id="{CC5BD481-38B8-4C02-A6AC-25BCBDDD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4" name="Actieknop: Startpagina 3">
              <a:hlinkClick r:id="rId3" action="ppaction://hlinksldjump" highlightClick="1"/>
              <a:extLst>
                <a:ext uri="{FF2B5EF4-FFF2-40B4-BE49-F238E27FC236}">
                  <a16:creationId xmlns:a16="http://schemas.microsoft.com/office/drawing/2014/main" id="{BA9D42B2-8F3A-457F-B562-20D06B30BD38}"/>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7" name="Actieknop: Terug of Vorige 6">
            <a:hlinkClick r:id="rId4" action="ppaction://hlinksldjump" highlightClick="1"/>
            <a:extLst>
              <a:ext uri="{FF2B5EF4-FFF2-40B4-BE49-F238E27FC236}">
                <a16:creationId xmlns:a16="http://schemas.microsoft.com/office/drawing/2014/main" id="{0E2D9BD7-DC3C-4DC7-AD06-1D65EB228650}"/>
              </a:ext>
            </a:extLst>
          </p:cNvPr>
          <p:cNvSpPr/>
          <p:nvPr/>
        </p:nvSpPr>
        <p:spPr>
          <a:xfrm>
            <a:off x="251836" y="1016786"/>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ekstvak 4">
            <a:extLst>
              <a:ext uri="{FF2B5EF4-FFF2-40B4-BE49-F238E27FC236}">
                <a16:creationId xmlns:a16="http://schemas.microsoft.com/office/drawing/2014/main" id="{01DB31C4-4A6C-4E1A-AABD-9AC9E1112FCE}"/>
              </a:ext>
            </a:extLst>
          </p:cNvPr>
          <p:cNvSpPr txBox="1"/>
          <p:nvPr/>
        </p:nvSpPr>
        <p:spPr>
          <a:xfrm>
            <a:off x="654019" y="832120"/>
            <a:ext cx="2530058"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b="1" dirty="0">
                <a:solidFill>
                  <a:srgbClr val="C00000"/>
                </a:solidFill>
                <a:latin typeface="Calibri" panose="020F0502020204030204"/>
              </a:rPr>
              <a:t>Management aspects</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GB" sz="1400" i="1" dirty="0">
                <a:solidFill>
                  <a:srgbClr val="C00000"/>
                </a:solidFill>
                <a:latin typeface="Calibri" panose="020F0502020204030204"/>
              </a:rPr>
              <a:t>regarding interactive innovation</a:t>
            </a:r>
            <a:endParaRPr lang="en-GB" sz="1400" i="1" dirty="0"/>
          </a:p>
        </p:txBody>
      </p:sp>
      <p:pic>
        <p:nvPicPr>
          <p:cNvPr id="10" name="Afbeelding 9">
            <a:extLst>
              <a:ext uri="{FF2B5EF4-FFF2-40B4-BE49-F238E27FC236}">
                <a16:creationId xmlns:a16="http://schemas.microsoft.com/office/drawing/2014/main" id="{0CCA4FC5-851B-4EDA-8401-9992189B0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6610" y="0"/>
            <a:ext cx="8705390" cy="4945048"/>
          </a:xfrm>
          <a:prstGeom prst="rect">
            <a:avLst/>
          </a:prstGeom>
        </p:spPr>
      </p:pic>
      <p:pic>
        <p:nvPicPr>
          <p:cNvPr id="16" name="Afbeelding 15">
            <a:extLst>
              <a:ext uri="{FF2B5EF4-FFF2-40B4-BE49-F238E27FC236}">
                <a16:creationId xmlns:a16="http://schemas.microsoft.com/office/drawing/2014/main" id="{092CC451-7010-44CC-9CEA-84B4E46E5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9876" y="4930535"/>
            <a:ext cx="8254538" cy="1857895"/>
          </a:xfrm>
          <a:prstGeom prst="rect">
            <a:avLst/>
          </a:prstGeom>
        </p:spPr>
      </p:pic>
    </p:spTree>
    <p:extLst>
      <p:ext uri="{BB962C8B-B14F-4D97-AF65-F5344CB8AC3E}">
        <p14:creationId xmlns:p14="http://schemas.microsoft.com/office/powerpoint/2010/main" val="2888728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56EF6CD6-CA42-5F84-91BB-7061FA4CD470}"/>
              </a:ext>
            </a:extLst>
          </p:cNvPr>
          <p:cNvGrpSpPr/>
          <p:nvPr/>
        </p:nvGrpSpPr>
        <p:grpSpPr>
          <a:xfrm>
            <a:off x="0" y="0"/>
            <a:ext cx="12193112" cy="6871258"/>
            <a:chOff x="0" y="0"/>
            <a:chExt cx="12193112" cy="6871258"/>
          </a:xfrm>
        </p:grpSpPr>
        <p:sp>
          <p:nvSpPr>
            <p:cNvPr id="10" name="Rechthoek 9">
              <a:extLst>
                <a:ext uri="{FF2B5EF4-FFF2-40B4-BE49-F238E27FC236}">
                  <a16:creationId xmlns:a16="http://schemas.microsoft.com/office/drawing/2014/main" id="{486B38A6-89E6-44A3-A712-B51FB553F898}"/>
                </a:ext>
              </a:extLst>
            </p:cNvPr>
            <p:cNvSpPr/>
            <p:nvPr/>
          </p:nvSpPr>
          <p:spPr>
            <a:xfrm>
              <a:off x="4451" y="13258"/>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9276" cy="493397"/>
            </a:xfrm>
            <a:prstGeom prst="rect">
              <a:avLst/>
            </a:prstGeom>
          </p:spPr>
        </p:pic>
        <p:sp>
          <p:nvSpPr>
            <p:cNvPr id="7" name="Actieknop: Startpagina 6">
              <a:hlinkClick r:id="" action="ppaction://noaction" highlightClick="1"/>
              <a:extLst>
                <a:ext uri="{FF2B5EF4-FFF2-40B4-BE49-F238E27FC236}">
                  <a16:creationId xmlns:a16="http://schemas.microsoft.com/office/drawing/2014/main" id="{79EC9B07-CCB7-4250-B56D-64890B391B00}"/>
                </a:ext>
              </a:extLst>
            </p:cNvPr>
            <p:cNvSpPr/>
            <p:nvPr/>
          </p:nvSpPr>
          <p:spPr>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68160"/>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671111" y="785822"/>
              <a:ext cx="2826295" cy="369332"/>
            </a:xfrm>
            <a:prstGeom prst="rect">
              <a:avLst/>
            </a:prstGeom>
            <a:noFill/>
          </p:spPr>
          <p:txBody>
            <a:bodyPr wrap="square" rtlCol="0">
              <a:spAutoFit/>
            </a:bodyPr>
            <a:lstStyle/>
            <a:p>
              <a:r>
                <a:rPr lang="en-GB" dirty="0">
                  <a:solidFill>
                    <a:srgbClr val="C00000"/>
                  </a:solidFill>
                </a:rPr>
                <a:t>The Business Model Canvas</a:t>
              </a:r>
            </a:p>
          </p:txBody>
        </p:sp>
        <p:sp>
          <p:nvSpPr>
            <p:cNvPr id="8" name="Tekstvak 7">
              <a:extLst>
                <a:ext uri="{FF2B5EF4-FFF2-40B4-BE49-F238E27FC236}">
                  <a16:creationId xmlns:a16="http://schemas.microsoft.com/office/drawing/2014/main" id="{69A94992-F87F-4ABC-86F5-84C10E291636}"/>
                </a:ext>
              </a:extLst>
            </p:cNvPr>
            <p:cNvSpPr txBox="1"/>
            <p:nvPr/>
          </p:nvSpPr>
          <p:spPr>
            <a:xfrm>
              <a:off x="198610" y="1419349"/>
              <a:ext cx="3419659" cy="4154984"/>
            </a:xfrm>
            <a:prstGeom prst="rect">
              <a:avLst/>
            </a:prstGeom>
            <a:noFill/>
          </p:spPr>
          <p:txBody>
            <a:bodyPr wrap="square" rtlCol="0">
              <a:spAutoFit/>
            </a:bodyPr>
            <a:lstStyle/>
            <a:p>
              <a:r>
                <a:rPr lang="en-US" sz="1100" dirty="0"/>
                <a:t>When a farm advisory service changes its way of working, engaging more in bottom-up, multi-actor innovation processes (next to, or instead of, farm visits using a diagnosis-recipe model), it means that its business model must change.</a:t>
              </a:r>
            </a:p>
            <a:p>
              <a:endParaRPr lang="en-US" sz="1100" dirty="0"/>
            </a:p>
            <a:p>
              <a:r>
                <a:rPr lang="en-US" sz="1100" dirty="0"/>
                <a:t>A business model describes the rationale of how an organization creates, delivers, and captures value (Osterwalder et al. 2010).</a:t>
              </a:r>
            </a:p>
            <a:p>
              <a:endParaRPr lang="en-US" sz="1100" dirty="0"/>
            </a:p>
            <a:p>
              <a:r>
                <a:rPr lang="en-US" sz="1100" dirty="0"/>
                <a:t>The Business Model Canvas is a straightforward tool to visualize nine important building blocks of a business model. The four most upper right blocks explicit where the organization’s value comes from (creating the value). The three upper left blocks demonstrate with what partners, activities and resources the organization can live up to its promise (delivering the value). The two building blocks below are the “bottom line”, revealing the costs involved in production, marketing and finance, and in what way revenues come in (capturing the value).</a:t>
              </a:r>
            </a:p>
            <a:p>
              <a:endParaRPr lang="en-US" sz="1100" dirty="0"/>
            </a:p>
            <a:p>
              <a:r>
                <a:rPr lang="en-US" sz="1100" dirty="0"/>
                <a:t>The Business Model Canvas is intuitive and can be used to explicit the organization’s current business model as well as to design and validate a future business model.</a:t>
              </a:r>
              <a:endParaRPr lang="en-GB" sz="1100" dirty="0"/>
            </a:p>
          </p:txBody>
        </p:sp>
        <p:sp>
          <p:nvSpPr>
            <p:cNvPr id="52" name="Textfeld 10">
              <a:extLst>
                <a:ext uri="{FF2B5EF4-FFF2-40B4-BE49-F238E27FC236}">
                  <a16:creationId xmlns:a16="http://schemas.microsoft.com/office/drawing/2014/main" id="{13715168-B24F-2612-DED7-8FE1C131D85A}"/>
                </a:ext>
              </a:extLst>
            </p:cNvPr>
            <p:cNvSpPr txBox="1"/>
            <p:nvPr/>
          </p:nvSpPr>
          <p:spPr>
            <a:xfrm>
              <a:off x="198610" y="6119512"/>
              <a:ext cx="3322720" cy="646331"/>
            </a:xfrm>
            <a:prstGeom prst="rect">
              <a:avLst/>
            </a:prstGeom>
            <a:noFill/>
          </p:spPr>
          <p:txBody>
            <a:bodyPr wrap="square" rtlCol="0">
              <a:spAutoFit/>
            </a:bodyPr>
            <a:lstStyle/>
            <a:p>
              <a:r>
                <a:rPr lang="en-US" sz="900" dirty="0">
                  <a:solidFill>
                    <a:schemeClr val="accent6">
                      <a:lumMod val="75000"/>
                    </a:schemeClr>
                  </a:solidFill>
                </a:rPr>
                <a:t>Source: Osterwalder, Alexander; Pigneur, Yves; Clark, Tim (2010). Business Model Generation: A Handbook For Visionaries, Game Changers, and Challengers. </a:t>
              </a:r>
              <a:r>
                <a:rPr lang="en-US" sz="900" dirty="0" err="1">
                  <a:solidFill>
                    <a:schemeClr val="accent6">
                      <a:lumMod val="75000"/>
                    </a:schemeClr>
                  </a:solidFill>
                </a:rPr>
                <a:t>Strategyzer</a:t>
              </a:r>
              <a:r>
                <a:rPr lang="en-US" sz="900" dirty="0">
                  <a:solidFill>
                    <a:schemeClr val="accent6">
                      <a:lumMod val="75000"/>
                    </a:schemeClr>
                  </a:solidFill>
                </a:rPr>
                <a:t> series. Hoboken, NJ: John Wiley &amp; Sons. ISBN 9780470876411..</a:t>
              </a:r>
              <a:endParaRPr lang="de-CH" sz="900" dirty="0">
                <a:solidFill>
                  <a:schemeClr val="accent6">
                    <a:lumMod val="75000"/>
                  </a:schemeClr>
                </a:solidFill>
              </a:endParaRPr>
            </a:p>
          </p:txBody>
        </p:sp>
        <p:pic>
          <p:nvPicPr>
            <p:cNvPr id="16" name="Picture 15" descr="A picture containing timeline&#10;&#10;Description automatically generated">
              <a:extLst>
                <a:ext uri="{FF2B5EF4-FFF2-40B4-BE49-F238E27FC236}">
                  <a16:creationId xmlns:a16="http://schemas.microsoft.com/office/drawing/2014/main" id="{3C9A0078-F288-EFCE-4626-6041429A5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659" y="499709"/>
              <a:ext cx="8472453" cy="5994264"/>
            </a:xfrm>
            <a:prstGeom prst="rect">
              <a:avLst/>
            </a:prstGeom>
            <a:noFill/>
            <a:ln>
              <a:solidFill>
                <a:srgbClr val="C00000"/>
              </a:solidFill>
            </a:ln>
          </p:spPr>
        </p:pic>
        <p:sp>
          <p:nvSpPr>
            <p:cNvPr id="9" name="Tekstvak 8">
              <a:extLst>
                <a:ext uri="{FF2B5EF4-FFF2-40B4-BE49-F238E27FC236}">
                  <a16:creationId xmlns:a16="http://schemas.microsoft.com/office/drawing/2014/main" id="{B0F6B1CA-4FD8-5F29-0220-744521E537AB}"/>
                </a:ext>
              </a:extLst>
            </p:cNvPr>
            <p:cNvSpPr txBox="1"/>
            <p:nvPr/>
          </p:nvSpPr>
          <p:spPr>
            <a:xfrm>
              <a:off x="2058591" y="5733391"/>
              <a:ext cx="1339850"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Goto </a:t>
              </a:r>
              <a:r>
                <a:rPr lang="en-GB" sz="1000" i="1" dirty="0">
                  <a:solidFill>
                    <a:schemeClr val="accent6">
                      <a:lumMod val="75000"/>
                    </a:schemeClr>
                  </a:solidFill>
                  <a:hlinkClick r:id="rId4">
                    <a:extLst>
                      <a:ext uri="{A12FA001-AC4F-418D-AE19-62706E023703}">
                        <ahyp:hlinkClr xmlns:ahyp="http://schemas.microsoft.com/office/drawing/2018/hyperlinkcolor" val="tx"/>
                      </a:ext>
                    </a:extLst>
                  </a:hlinkClick>
                </a:rPr>
                <a:t>document</a:t>
              </a:r>
              <a:endParaRPr lang="en-GB" sz="1000" i="1" dirty="0">
                <a:solidFill>
                  <a:schemeClr val="accent6">
                    <a:lumMod val="75000"/>
                  </a:schemeClr>
                </a:solidFill>
              </a:endParaRPr>
            </a:p>
          </p:txBody>
        </p:sp>
        <p:sp>
          <p:nvSpPr>
            <p:cNvPr id="12" name="Actieknop: Vooruit of Volgende 11">
              <a:hlinkClick r:id="rId4" highlightClick="1"/>
              <a:extLst>
                <a:ext uri="{FF2B5EF4-FFF2-40B4-BE49-F238E27FC236}">
                  <a16:creationId xmlns:a16="http://schemas.microsoft.com/office/drawing/2014/main" id="{1789BDC2-7CD9-798C-D3E3-95628686CD0E}"/>
                </a:ext>
              </a:extLst>
            </p:cNvPr>
            <p:cNvSpPr/>
            <p:nvPr/>
          </p:nvSpPr>
          <p:spPr>
            <a:xfrm>
              <a:off x="3085620" y="5733723"/>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38469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ep 35">
            <a:extLst>
              <a:ext uri="{FF2B5EF4-FFF2-40B4-BE49-F238E27FC236}">
                <a16:creationId xmlns:a16="http://schemas.microsoft.com/office/drawing/2014/main" id="{E865FECF-46B2-431D-8F88-244117CEA618}"/>
              </a:ext>
            </a:extLst>
          </p:cNvPr>
          <p:cNvGrpSpPr/>
          <p:nvPr/>
        </p:nvGrpSpPr>
        <p:grpSpPr>
          <a:xfrm>
            <a:off x="-53387" y="0"/>
            <a:ext cx="11994773" cy="6858000"/>
            <a:chOff x="-53387" y="0"/>
            <a:chExt cx="11994773"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a:solidFill>
              <a:srgbClr val="E7FFF3"/>
            </a:solidFill>
            <a:ln>
              <a:noFill/>
            </a:ln>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1238338" y="539072"/>
              <a:ext cx="1476366" cy="461665"/>
            </a:xfrm>
            <a:prstGeom prst="rect">
              <a:avLst/>
            </a:prstGeom>
            <a:noFill/>
          </p:spPr>
          <p:txBody>
            <a:bodyPr wrap="none" rtlCol="0">
              <a:spAutoFit/>
            </a:bodyPr>
            <a:lstStyle/>
            <a:p>
              <a:r>
                <a:rPr lang="en-GB" sz="2400" b="1" dirty="0">
                  <a:solidFill>
                    <a:srgbClr val="C00000"/>
                  </a:solidFill>
                </a:rPr>
                <a:t>Reflection</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154305" y="1473937"/>
              <a:ext cx="3343223" cy="1692771"/>
            </a:xfrm>
            <a:prstGeom prst="rect">
              <a:avLst/>
            </a:prstGeom>
            <a:noFill/>
          </p:spPr>
          <p:txBody>
            <a:bodyPr wrap="square" rtlCol="0">
              <a:spAutoFit/>
            </a:bodyPr>
            <a:lstStyle/>
            <a:p>
              <a:r>
                <a:rPr lang="en-GB" sz="1100" b="1" dirty="0">
                  <a:solidFill>
                    <a:srgbClr val="C00000"/>
                  </a:solidFill>
                </a:rPr>
                <a:t>Take intuition seriously</a:t>
              </a:r>
              <a:r>
                <a:rPr lang="en-GB" sz="1100" dirty="0"/>
                <a:t>.</a:t>
              </a:r>
            </a:p>
            <a:p>
              <a:pPr>
                <a:spcAft>
                  <a:spcPts val="600"/>
                </a:spcAft>
              </a:pPr>
              <a:r>
                <a:rPr lang="en-GB" sz="1100" dirty="0"/>
                <a:t>Most things we do in connection to others, we do by intuition. Many of those things are the right things to do, although we are hardly aware of what we do. Sometimes we unconsciously apply strategies that are not so effective. </a:t>
              </a:r>
            </a:p>
            <a:p>
              <a:pPr>
                <a:spcAft>
                  <a:spcPts val="600"/>
                </a:spcAft>
              </a:pPr>
              <a:r>
                <a:rPr lang="en-GB" sz="1100" dirty="0"/>
                <a:t>Reflection helps to become more aware of how we have acted in a certain case, and how we could be more effective next time.</a:t>
              </a:r>
            </a:p>
          </p:txBody>
        </p:sp>
        <p:sp>
          <p:nvSpPr>
            <p:cNvPr id="8" name="Tekstvak 7">
              <a:extLst>
                <a:ext uri="{FF2B5EF4-FFF2-40B4-BE49-F238E27FC236}">
                  <a16:creationId xmlns:a16="http://schemas.microsoft.com/office/drawing/2014/main" id="{FCE11862-2DB1-4C84-BE80-4A63B3B81322}"/>
                </a:ext>
              </a:extLst>
            </p:cNvPr>
            <p:cNvSpPr txBox="1"/>
            <p:nvPr/>
          </p:nvSpPr>
          <p:spPr>
            <a:xfrm>
              <a:off x="154305" y="3113233"/>
              <a:ext cx="3731902" cy="1184940"/>
            </a:xfrm>
            <a:prstGeom prst="rect">
              <a:avLst/>
            </a:prstGeom>
            <a:noFill/>
          </p:spPr>
          <p:txBody>
            <a:bodyPr wrap="square" rtlCol="0">
              <a:spAutoFit/>
            </a:bodyPr>
            <a:lstStyle/>
            <a:p>
              <a:r>
                <a:rPr lang="en-GB" sz="1100" b="1" dirty="0">
                  <a:solidFill>
                    <a:srgbClr val="C00000"/>
                  </a:solidFill>
                </a:rPr>
                <a:t>Take time for reflection</a:t>
              </a:r>
              <a:r>
                <a:rPr lang="en-GB" sz="1100" dirty="0"/>
                <a:t>.</a:t>
              </a:r>
            </a:p>
            <a:p>
              <a:pPr>
                <a:spcAft>
                  <a:spcPts val="600"/>
                </a:spcAft>
              </a:pPr>
              <a:r>
                <a:rPr lang="en-GB" sz="1100" dirty="0"/>
                <a:t>Time for reflection is usually the first victim when we are busy. Keep a diary. Make it a habit after each event to write some reflections. Make time free in your agenda. The best is to schedule time to reflect together with peers.</a:t>
              </a:r>
            </a:p>
            <a:p>
              <a:pPr>
                <a:spcAft>
                  <a:spcPts val="600"/>
                </a:spcAft>
              </a:pPr>
              <a:r>
                <a:rPr lang="en-GB" sz="1100" dirty="0"/>
                <a:t>I2connect offers an online tool to capture your experiences.</a:t>
              </a:r>
            </a:p>
          </p:txBody>
        </p:sp>
        <p:sp>
          <p:nvSpPr>
            <p:cNvPr id="9" name="Tekstvak 8">
              <a:extLst>
                <a:ext uri="{FF2B5EF4-FFF2-40B4-BE49-F238E27FC236}">
                  <a16:creationId xmlns:a16="http://schemas.microsoft.com/office/drawing/2014/main" id="{C1BCF53A-C58F-406B-89DC-B7CAB377A069}"/>
                </a:ext>
              </a:extLst>
            </p:cNvPr>
            <p:cNvSpPr txBox="1"/>
            <p:nvPr/>
          </p:nvSpPr>
          <p:spPr>
            <a:xfrm>
              <a:off x="154304" y="5698986"/>
              <a:ext cx="3343223" cy="600164"/>
            </a:xfrm>
            <a:prstGeom prst="rect">
              <a:avLst/>
            </a:prstGeom>
            <a:noFill/>
          </p:spPr>
          <p:txBody>
            <a:bodyPr wrap="square" rtlCol="0">
              <a:spAutoFit/>
            </a:bodyPr>
            <a:lstStyle/>
            <a:p>
              <a:r>
                <a:rPr lang="en-GB" sz="1100" b="1" dirty="0">
                  <a:solidFill>
                    <a:srgbClr val="C00000"/>
                  </a:solidFill>
                </a:rPr>
                <a:t>Guideline for peer-to-peer consultation</a:t>
              </a:r>
              <a:r>
                <a:rPr lang="en-GB" sz="1100" dirty="0"/>
                <a:t>.</a:t>
              </a:r>
            </a:p>
            <a:p>
              <a:r>
                <a:rPr lang="en-GB" sz="1100" dirty="0"/>
                <a:t>The guideline takes you step by step through a procedure for analysing a case.</a:t>
              </a:r>
            </a:p>
          </p:txBody>
        </p:sp>
        <p:sp>
          <p:nvSpPr>
            <p:cNvPr id="12" name="Tekstvak 11">
              <a:extLst>
                <a:ext uri="{FF2B5EF4-FFF2-40B4-BE49-F238E27FC236}">
                  <a16:creationId xmlns:a16="http://schemas.microsoft.com/office/drawing/2014/main" id="{39457D5E-03A8-4942-A1A8-97921DF40DAB}"/>
                </a:ext>
              </a:extLst>
            </p:cNvPr>
            <p:cNvSpPr txBox="1"/>
            <p:nvPr/>
          </p:nvSpPr>
          <p:spPr>
            <a:xfrm>
              <a:off x="146178" y="4905549"/>
              <a:ext cx="3477341" cy="769441"/>
            </a:xfrm>
            <a:prstGeom prst="rect">
              <a:avLst/>
            </a:prstGeom>
            <a:noFill/>
          </p:spPr>
          <p:txBody>
            <a:bodyPr wrap="square" rtlCol="0">
              <a:spAutoFit/>
            </a:bodyPr>
            <a:lstStyle/>
            <a:p>
              <a:r>
                <a:rPr lang="en-GB" sz="1100" b="1" dirty="0">
                  <a:solidFill>
                    <a:srgbClr val="C00000"/>
                  </a:solidFill>
                </a:rPr>
                <a:t>Peer-to-peer consultation</a:t>
              </a:r>
              <a:r>
                <a:rPr lang="en-GB" sz="1100" dirty="0"/>
                <a:t>.</a:t>
              </a:r>
            </a:p>
            <a:p>
              <a:r>
                <a:rPr lang="en-GB" sz="1100" dirty="0"/>
                <a:t>In a trusted environment, colleagues probably see more that what you were aware of. This can be very helpful.</a:t>
              </a:r>
            </a:p>
            <a:p>
              <a:r>
                <a:rPr lang="en-GB" sz="1100" dirty="0"/>
                <a:t>It takes time to do so. Schedule it in your agenda.</a:t>
              </a:r>
            </a:p>
          </p:txBody>
        </p:sp>
        <p:sp>
          <p:nvSpPr>
            <p:cNvPr id="14" name="Tekstvak 13">
              <a:extLst>
                <a:ext uri="{FF2B5EF4-FFF2-40B4-BE49-F238E27FC236}">
                  <a16:creationId xmlns:a16="http://schemas.microsoft.com/office/drawing/2014/main" id="{5A30F6E6-5A23-4829-B9D2-2D13A0E60C8A}"/>
                </a:ext>
              </a:extLst>
            </p:cNvPr>
            <p:cNvSpPr txBox="1"/>
            <p:nvPr/>
          </p:nvSpPr>
          <p:spPr>
            <a:xfrm>
              <a:off x="146178" y="4281389"/>
              <a:ext cx="3343223" cy="600164"/>
            </a:xfrm>
            <a:prstGeom prst="rect">
              <a:avLst/>
            </a:prstGeom>
            <a:noFill/>
          </p:spPr>
          <p:txBody>
            <a:bodyPr wrap="square" rtlCol="0">
              <a:spAutoFit/>
            </a:bodyPr>
            <a:lstStyle/>
            <a:p>
              <a:r>
                <a:rPr lang="en-GB" sz="1100" b="1" dirty="0">
                  <a:solidFill>
                    <a:srgbClr val="C00000"/>
                  </a:solidFill>
                </a:rPr>
                <a:t>Tools for reflection</a:t>
              </a:r>
              <a:r>
                <a:rPr lang="en-GB" sz="1100" dirty="0"/>
                <a:t>.</a:t>
              </a:r>
            </a:p>
            <a:p>
              <a:r>
                <a:rPr lang="en-GB" sz="1100" dirty="0"/>
                <a:t>The tools are designed to recognise patterns, and to consider options to act.</a:t>
              </a:r>
            </a:p>
          </p:txBody>
        </p:sp>
        <p:sp>
          <p:nvSpPr>
            <p:cNvPr id="49" name="Actieknop: Vooruit of Volgende 48">
              <a:hlinkClick r:id="rId4" action="ppaction://hlinksldjump" highlightClick="1"/>
              <a:extLst>
                <a:ext uri="{FF2B5EF4-FFF2-40B4-BE49-F238E27FC236}">
                  <a16:creationId xmlns:a16="http://schemas.microsoft.com/office/drawing/2014/main" id="{8005EEE9-B612-42C9-9DE9-B317DB5011E2}"/>
                </a:ext>
              </a:extLst>
            </p:cNvPr>
            <p:cNvSpPr/>
            <p:nvPr/>
          </p:nvSpPr>
          <p:spPr>
            <a:xfrm>
              <a:off x="3557105" y="599906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jl: vijfhoek 5">
              <a:extLst>
                <a:ext uri="{FF2B5EF4-FFF2-40B4-BE49-F238E27FC236}">
                  <a16:creationId xmlns:a16="http://schemas.microsoft.com/office/drawing/2014/main" id="{7B07AC28-AD3D-4A2C-8099-7257413DAE1E}"/>
                </a:ext>
              </a:extLst>
            </p:cNvPr>
            <p:cNvSpPr/>
            <p:nvPr/>
          </p:nvSpPr>
          <p:spPr>
            <a:xfrm>
              <a:off x="154304" y="4024563"/>
              <a:ext cx="4578775" cy="268701"/>
            </a:xfrm>
            <a:prstGeom prst="homePlate">
              <a:avLst/>
            </a:prstGeom>
            <a:noFill/>
            <a:ln>
              <a:solidFill>
                <a:srgbClr val="8CC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ep 34">
              <a:extLst>
                <a:ext uri="{FF2B5EF4-FFF2-40B4-BE49-F238E27FC236}">
                  <a16:creationId xmlns:a16="http://schemas.microsoft.com/office/drawing/2014/main" id="{2B021FEC-C7E0-4B1F-9A08-82D54ED62751}"/>
                </a:ext>
              </a:extLst>
            </p:cNvPr>
            <p:cNvGrpSpPr/>
            <p:nvPr/>
          </p:nvGrpSpPr>
          <p:grpSpPr>
            <a:xfrm>
              <a:off x="4914902" y="547498"/>
              <a:ext cx="6809870" cy="2921175"/>
              <a:chOff x="4914902" y="547498"/>
              <a:chExt cx="6809870" cy="2921175"/>
            </a:xfrm>
          </p:grpSpPr>
          <p:pic>
            <p:nvPicPr>
              <p:cNvPr id="59" name="Afbeelding 58">
                <a:extLst>
                  <a:ext uri="{FF2B5EF4-FFF2-40B4-BE49-F238E27FC236}">
                    <a16:creationId xmlns:a16="http://schemas.microsoft.com/office/drawing/2014/main" id="{61E90765-06AD-47ED-B32F-75583168D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902" y="547498"/>
                <a:ext cx="1171498" cy="312562"/>
              </a:xfrm>
              <a:prstGeom prst="rect">
                <a:avLst/>
              </a:prstGeom>
              <a:solidFill>
                <a:srgbClr val="E7FFF3"/>
              </a:solidFill>
              <a:ln>
                <a:noFill/>
              </a:ln>
            </p:spPr>
          </p:pic>
          <p:sp>
            <p:nvSpPr>
              <p:cNvPr id="67" name="Tekstvak 66">
                <a:extLst>
                  <a:ext uri="{FF2B5EF4-FFF2-40B4-BE49-F238E27FC236}">
                    <a16:creationId xmlns:a16="http://schemas.microsoft.com/office/drawing/2014/main" id="{E017356B-7D1F-4D74-9C13-CE9E92BB99A9}"/>
                  </a:ext>
                </a:extLst>
              </p:cNvPr>
              <p:cNvSpPr txBox="1"/>
              <p:nvPr/>
            </p:nvSpPr>
            <p:spPr>
              <a:xfrm>
                <a:off x="4969044" y="827102"/>
                <a:ext cx="3422984" cy="307777"/>
              </a:xfrm>
              <a:prstGeom prst="rect">
                <a:avLst/>
              </a:prstGeom>
              <a:noFill/>
            </p:spPr>
            <p:txBody>
              <a:bodyPr wrap="square">
                <a:spAutoFit/>
              </a:bodyPr>
              <a:lstStyle/>
              <a:p>
                <a:r>
                  <a:rPr lang="en-GB" sz="1400" b="1" dirty="0">
                    <a:solidFill>
                      <a:srgbClr val="8CC14B"/>
                    </a:solidFill>
                  </a:rPr>
                  <a:t>Become a reflective project partner</a:t>
                </a:r>
                <a:endParaRPr lang="en-GB" sz="1400" dirty="0">
                  <a:solidFill>
                    <a:srgbClr val="8CC14B"/>
                  </a:solidFill>
                </a:endParaRPr>
              </a:p>
            </p:txBody>
          </p:sp>
          <p:sp>
            <p:nvSpPr>
              <p:cNvPr id="69" name="Tekstvak 68">
                <a:extLst>
                  <a:ext uri="{FF2B5EF4-FFF2-40B4-BE49-F238E27FC236}">
                    <a16:creationId xmlns:a16="http://schemas.microsoft.com/office/drawing/2014/main" id="{37E1D2A2-F857-41C9-AA49-1A30509E7486}"/>
                  </a:ext>
                </a:extLst>
              </p:cNvPr>
              <p:cNvSpPr txBox="1"/>
              <p:nvPr/>
            </p:nvSpPr>
            <p:spPr>
              <a:xfrm>
                <a:off x="8710861" y="2404052"/>
                <a:ext cx="3013911" cy="246221"/>
              </a:xfrm>
              <a:prstGeom prst="rect">
                <a:avLst/>
              </a:prstGeom>
              <a:noFill/>
            </p:spPr>
            <p:txBody>
              <a:bodyPr wrap="square">
                <a:spAutoFit/>
              </a:bodyPr>
              <a:lstStyle/>
              <a:p>
                <a:r>
                  <a:rPr lang="en-GB" sz="1000" b="1" dirty="0">
                    <a:solidFill>
                      <a:srgbClr val="0000FF"/>
                    </a:solidFill>
                  </a:rPr>
                  <a:t>https://i2connect.aidaform.com/reflection-template</a:t>
                </a:r>
              </a:p>
            </p:txBody>
          </p:sp>
          <p:sp>
            <p:nvSpPr>
              <p:cNvPr id="70" name="Tekstvak 69">
                <a:extLst>
                  <a:ext uri="{FF2B5EF4-FFF2-40B4-BE49-F238E27FC236}">
                    <a16:creationId xmlns:a16="http://schemas.microsoft.com/office/drawing/2014/main" id="{952CBF3D-4E03-409B-9291-AA741E4A2759}"/>
                  </a:ext>
                </a:extLst>
              </p:cNvPr>
              <p:cNvSpPr txBox="1"/>
              <p:nvPr/>
            </p:nvSpPr>
            <p:spPr>
              <a:xfrm>
                <a:off x="8710861" y="2765610"/>
                <a:ext cx="3013911" cy="369332"/>
              </a:xfrm>
              <a:prstGeom prst="rect">
                <a:avLst/>
              </a:prstGeom>
              <a:noFill/>
            </p:spPr>
            <p:txBody>
              <a:bodyPr wrap="square">
                <a:spAutoFit/>
              </a:bodyPr>
              <a:lstStyle/>
              <a:p>
                <a:r>
                  <a:rPr lang="en-GB" sz="900" dirty="0">
                    <a:solidFill>
                      <a:srgbClr val="0000FF"/>
                    </a:solidFill>
                  </a:rPr>
                  <a:t>https://i2connect.aidaform.com/becoming-a-reflective-project-partner-signup-form</a:t>
                </a:r>
              </a:p>
            </p:txBody>
          </p:sp>
          <p:sp>
            <p:nvSpPr>
              <p:cNvPr id="19" name="Tekstvak 18">
                <a:extLst>
                  <a:ext uri="{FF2B5EF4-FFF2-40B4-BE49-F238E27FC236}">
                    <a16:creationId xmlns:a16="http://schemas.microsoft.com/office/drawing/2014/main" id="{90EC66C6-5B59-4118-A311-B4AE8B9D6DBC}"/>
                  </a:ext>
                </a:extLst>
              </p:cNvPr>
              <p:cNvSpPr txBox="1"/>
              <p:nvPr/>
            </p:nvSpPr>
            <p:spPr>
              <a:xfrm>
                <a:off x="4975057" y="1191126"/>
                <a:ext cx="3471111" cy="2277547"/>
              </a:xfrm>
              <a:prstGeom prst="rect">
                <a:avLst/>
              </a:prstGeom>
              <a:noFill/>
            </p:spPr>
            <p:txBody>
              <a:bodyPr wrap="square" rtlCol="0">
                <a:spAutoFit/>
              </a:bodyPr>
              <a:lstStyle/>
              <a:p>
                <a:pPr>
                  <a:spcAft>
                    <a:spcPts val="600"/>
                  </a:spcAft>
                </a:pPr>
                <a:r>
                  <a:rPr lang="en-GB" sz="1000" dirty="0"/>
                  <a:t>It is helpful to ask yourself some specific questions after each event or experience. Below you find a template for doing so.</a:t>
                </a:r>
              </a:p>
              <a:p>
                <a:pPr>
                  <a:spcAft>
                    <a:spcPts val="600"/>
                  </a:spcAft>
                </a:pPr>
                <a:r>
                  <a:rPr lang="en-GB" sz="1000" dirty="0"/>
                  <a:t>In the i2connect project we wish to learn from and with each other. Therefore it is important to share our learnings. So, please log in and write your reflections in the on-line tool. In WP1 all contributions are processed into our collective learnings. </a:t>
                </a:r>
              </a:p>
              <a:p>
                <a:pPr>
                  <a:spcAft>
                    <a:spcPts val="600"/>
                  </a:spcAft>
                </a:pPr>
                <a:r>
                  <a:rPr lang="en-GB" sz="1000" dirty="0"/>
                  <a:t>Here is where you find the form.</a:t>
                </a:r>
              </a:p>
              <a:p>
                <a:pPr>
                  <a:spcAft>
                    <a:spcPts val="600"/>
                  </a:spcAft>
                </a:pPr>
                <a:endParaRPr lang="en-GB" sz="1000" dirty="0"/>
              </a:p>
              <a:p>
                <a:pPr>
                  <a:spcAft>
                    <a:spcPts val="600"/>
                  </a:spcAft>
                </a:pPr>
                <a:r>
                  <a:rPr lang="en-GB" sz="900" dirty="0"/>
                  <a:t>Not yet registered? Here is where you can do so.</a:t>
                </a:r>
              </a:p>
              <a:p>
                <a:pPr>
                  <a:spcAft>
                    <a:spcPts val="600"/>
                  </a:spcAft>
                </a:pPr>
                <a:r>
                  <a:rPr lang="en-GB" sz="900" i="1" dirty="0">
                    <a:solidFill>
                      <a:srgbClr val="C00000"/>
                    </a:solidFill>
                  </a:rPr>
                  <a:t>Please note that your reflections will be anonymous. Feel free to write whatever you think that matters. </a:t>
                </a:r>
                <a:endParaRPr lang="en-GB" sz="1000" dirty="0">
                  <a:solidFill>
                    <a:srgbClr val="C00000"/>
                  </a:solidFill>
                </a:endParaRPr>
              </a:p>
            </p:txBody>
          </p:sp>
          <p:sp>
            <p:nvSpPr>
              <p:cNvPr id="72" name="Pijl: vijfhoek 71">
                <a:extLst>
                  <a:ext uri="{FF2B5EF4-FFF2-40B4-BE49-F238E27FC236}">
                    <a16:creationId xmlns:a16="http://schemas.microsoft.com/office/drawing/2014/main" id="{B8EE1336-52AE-4224-972E-B5651E44F498}"/>
                  </a:ext>
                </a:extLst>
              </p:cNvPr>
              <p:cNvSpPr/>
              <p:nvPr/>
            </p:nvSpPr>
            <p:spPr>
              <a:xfrm>
                <a:off x="4975056" y="2405469"/>
                <a:ext cx="3735806" cy="268701"/>
              </a:xfrm>
              <a:prstGeom prst="homePlate">
                <a:avLst/>
              </a:prstGeom>
              <a:noFill/>
              <a:ln w="25400">
                <a:solidFill>
                  <a:srgbClr val="8CC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Pijl: vijfhoek 72">
                <a:extLst>
                  <a:ext uri="{FF2B5EF4-FFF2-40B4-BE49-F238E27FC236}">
                    <a16:creationId xmlns:a16="http://schemas.microsoft.com/office/drawing/2014/main" id="{6A67EB78-A1D2-41AA-A6F7-86C73C0923DD}"/>
                  </a:ext>
                </a:extLst>
              </p:cNvPr>
              <p:cNvSpPr/>
              <p:nvPr/>
            </p:nvSpPr>
            <p:spPr>
              <a:xfrm>
                <a:off x="4975056" y="2853959"/>
                <a:ext cx="3735806" cy="268701"/>
              </a:xfrm>
              <a:prstGeom prst="homePlate">
                <a:avLst/>
              </a:prstGeom>
              <a:noFill/>
              <a:ln>
                <a:solidFill>
                  <a:srgbClr val="8CC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ep 26">
              <a:extLst>
                <a:ext uri="{FF2B5EF4-FFF2-40B4-BE49-F238E27FC236}">
                  <a16:creationId xmlns:a16="http://schemas.microsoft.com/office/drawing/2014/main" id="{3FA0B8FA-91DE-46A1-BF2A-6C2BB946FA27}"/>
                </a:ext>
              </a:extLst>
            </p:cNvPr>
            <p:cNvGrpSpPr/>
            <p:nvPr/>
          </p:nvGrpSpPr>
          <p:grpSpPr>
            <a:xfrm>
              <a:off x="4792657" y="3705703"/>
              <a:ext cx="4578775" cy="2743225"/>
              <a:chOff x="4822612" y="3454835"/>
              <a:chExt cx="4578775" cy="2743225"/>
            </a:xfrm>
          </p:grpSpPr>
          <p:sp>
            <p:nvSpPr>
              <p:cNvPr id="26" name="Rechthoek: afgeronde hoeken 25">
                <a:extLst>
                  <a:ext uri="{FF2B5EF4-FFF2-40B4-BE49-F238E27FC236}">
                    <a16:creationId xmlns:a16="http://schemas.microsoft.com/office/drawing/2014/main" id="{9CB1F88E-AF75-4FF2-BCDA-0353BC838A78}"/>
                  </a:ext>
                </a:extLst>
              </p:cNvPr>
              <p:cNvSpPr/>
              <p:nvPr/>
            </p:nvSpPr>
            <p:spPr>
              <a:xfrm>
                <a:off x="4822612" y="3454835"/>
                <a:ext cx="4578775" cy="2743225"/>
              </a:xfrm>
              <a:prstGeom prst="roundRect">
                <a:avLst>
                  <a:gd name="adj" fmla="val 8924"/>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kstvak 21">
                <a:extLst>
                  <a:ext uri="{FF2B5EF4-FFF2-40B4-BE49-F238E27FC236}">
                    <a16:creationId xmlns:a16="http://schemas.microsoft.com/office/drawing/2014/main" id="{3ACFB9D1-4957-4D05-BF12-3FC8418849C2}"/>
                  </a:ext>
                </a:extLst>
              </p:cNvPr>
              <p:cNvSpPr txBox="1"/>
              <p:nvPr/>
            </p:nvSpPr>
            <p:spPr>
              <a:xfrm>
                <a:off x="4948767" y="3508587"/>
                <a:ext cx="4100155" cy="307777"/>
              </a:xfrm>
              <a:prstGeom prst="rect">
                <a:avLst/>
              </a:prstGeom>
              <a:noFill/>
            </p:spPr>
            <p:txBody>
              <a:bodyPr wrap="square" rtlCol="0">
                <a:spAutoFit/>
              </a:bodyPr>
              <a:lstStyle/>
              <a:p>
                <a:r>
                  <a:rPr lang="en-GB" sz="1400" b="1" dirty="0">
                    <a:solidFill>
                      <a:srgbClr val="8CC14B"/>
                    </a:solidFill>
                  </a:rPr>
                  <a:t>The reflection template</a:t>
                </a:r>
              </a:p>
            </p:txBody>
          </p:sp>
          <p:sp>
            <p:nvSpPr>
              <p:cNvPr id="25" name="Tekstvak 24">
                <a:extLst>
                  <a:ext uri="{FF2B5EF4-FFF2-40B4-BE49-F238E27FC236}">
                    <a16:creationId xmlns:a16="http://schemas.microsoft.com/office/drawing/2014/main" id="{C68FB30C-BD0D-47EB-9951-BF4D7E9FE6DD}"/>
                  </a:ext>
                </a:extLst>
              </p:cNvPr>
              <p:cNvSpPr txBox="1"/>
              <p:nvPr/>
            </p:nvSpPr>
            <p:spPr>
              <a:xfrm>
                <a:off x="4969044" y="3874347"/>
                <a:ext cx="4303649" cy="232371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000" i="1" dirty="0"/>
                  <a:t>Your user ID</a:t>
                </a:r>
              </a:p>
              <a:p>
                <a:pPr marL="171450" indent="-171450">
                  <a:spcAft>
                    <a:spcPts val="600"/>
                  </a:spcAft>
                  <a:buFont typeface="Arial" panose="020B0604020202020204" pitchFamily="34" charset="0"/>
                  <a:buChar char="•"/>
                </a:pPr>
                <a:r>
                  <a:rPr lang="en-GB" sz="1000" i="1" dirty="0"/>
                  <a:t>What is the event or occasion to which your reflection is related?</a:t>
                </a:r>
              </a:p>
              <a:p>
                <a:pPr marL="171450" indent="-171450">
                  <a:spcAft>
                    <a:spcPts val="600"/>
                  </a:spcAft>
                  <a:buFont typeface="Arial" panose="020B0604020202020204" pitchFamily="34" charset="0"/>
                  <a:buChar char="•"/>
                </a:pPr>
                <a:r>
                  <a:rPr lang="en-GB" sz="1000" b="1" dirty="0"/>
                  <a:t>What are your observations and learning insights on ‘interactive innovation’ and/or ‘the innovation advisor’?</a:t>
                </a:r>
              </a:p>
              <a:p>
                <a:pPr marL="171450" indent="-171450">
                  <a:spcAft>
                    <a:spcPts val="600"/>
                  </a:spcAft>
                  <a:buFont typeface="Arial" panose="020B0604020202020204" pitchFamily="34" charset="0"/>
                  <a:buChar char="•"/>
                </a:pPr>
                <a:r>
                  <a:rPr lang="en-GB" sz="1000" b="1" dirty="0"/>
                  <a:t>Which of these insights would you like to discuss with others in i2connect?</a:t>
                </a:r>
              </a:p>
              <a:p>
                <a:pPr marL="171450" indent="-171450">
                  <a:spcAft>
                    <a:spcPts val="600"/>
                  </a:spcAft>
                  <a:buFont typeface="Arial" panose="020B0604020202020204" pitchFamily="34" charset="0"/>
                  <a:buChar char="•"/>
                </a:pPr>
                <a:r>
                  <a:rPr lang="en-GB" sz="1000" b="1" dirty="0"/>
                  <a:t>What conclusions do you draw from your insights for a next event within i2connect?</a:t>
                </a:r>
              </a:p>
              <a:p>
                <a:pPr marL="171450" indent="-171450">
                  <a:spcAft>
                    <a:spcPts val="600"/>
                  </a:spcAft>
                  <a:buFont typeface="Arial" panose="020B0604020202020204" pitchFamily="34" charset="0"/>
                  <a:buChar char="•"/>
                </a:pPr>
                <a:r>
                  <a:rPr lang="en-GB" sz="1000" b="1" dirty="0"/>
                  <a:t>What conclusions do you draw from your insights for your own professional work (e.g. in terms of concrete actions)?</a:t>
                </a:r>
              </a:p>
              <a:p>
                <a:pPr marL="171450" indent="-171450">
                  <a:spcAft>
                    <a:spcPts val="600"/>
                  </a:spcAft>
                  <a:buFont typeface="Arial" panose="020B0604020202020204" pitchFamily="34" charset="0"/>
                  <a:buChar char="•"/>
                </a:pPr>
                <a:r>
                  <a:rPr lang="en-GB" sz="1000" b="1" dirty="0"/>
                  <a:t>Any other comments:</a:t>
                </a:r>
              </a:p>
              <a:p>
                <a:pPr marL="171450" indent="-171450">
                  <a:buFont typeface="Arial" panose="020B0604020202020204" pitchFamily="34" charset="0"/>
                  <a:buChar char="•"/>
                </a:pPr>
                <a:endParaRPr lang="en-GB" sz="1000" dirty="0"/>
              </a:p>
            </p:txBody>
          </p:sp>
        </p:grpSp>
        <p:sp>
          <p:nvSpPr>
            <p:cNvPr id="74" name="Tekstvak 73">
              <a:extLst>
                <a:ext uri="{FF2B5EF4-FFF2-40B4-BE49-F238E27FC236}">
                  <a16:creationId xmlns:a16="http://schemas.microsoft.com/office/drawing/2014/main" id="{06DEDF50-E627-431B-8EB0-2D1CD0AE884C}"/>
                </a:ext>
              </a:extLst>
            </p:cNvPr>
            <p:cNvSpPr txBox="1"/>
            <p:nvPr/>
          </p:nvSpPr>
          <p:spPr>
            <a:xfrm>
              <a:off x="9902613" y="5753059"/>
              <a:ext cx="2038773" cy="507831"/>
            </a:xfrm>
            <a:prstGeom prst="rect">
              <a:avLst/>
            </a:prstGeom>
            <a:noFill/>
          </p:spPr>
          <p:txBody>
            <a:bodyPr wrap="square" rtlCol="0">
              <a:spAutoFit/>
            </a:bodyPr>
            <a:lstStyle/>
            <a:p>
              <a:r>
                <a:rPr lang="en-GB" sz="900" b="1" dirty="0">
                  <a:solidFill>
                    <a:schemeClr val="accent6">
                      <a:lumMod val="50000"/>
                    </a:schemeClr>
                  </a:solidFill>
                </a:rPr>
                <a:t>For any questions or suggestions: </a:t>
              </a:r>
              <a:r>
                <a:rPr lang="en-GB" sz="900" dirty="0"/>
                <a:t>contact </a:t>
              </a:r>
              <a:r>
                <a:rPr lang="en-GB" sz="900" dirty="0" err="1"/>
                <a:t>Sangeun</a:t>
              </a:r>
              <a:r>
                <a:rPr lang="en-GB" sz="900" dirty="0"/>
                <a:t> Bae:</a:t>
              </a:r>
            </a:p>
            <a:p>
              <a:r>
                <a:rPr lang="en-GB" sz="900" dirty="0">
                  <a:solidFill>
                    <a:srgbClr val="0000FF"/>
                  </a:solidFill>
                </a:rPr>
                <a:t>s.bae@uni-hohenheim.de</a:t>
              </a:r>
            </a:p>
          </p:txBody>
        </p:sp>
      </p:grpSp>
      <p:pic>
        <p:nvPicPr>
          <p:cNvPr id="3" name="Afbeelding 2" descr="Afbeelding met schermopname, multimedia&#10;&#10;Automatisch gegenereerde beschrijving">
            <a:hlinkClick r:id="rId5"/>
            <a:extLst>
              <a:ext uri="{FF2B5EF4-FFF2-40B4-BE49-F238E27FC236}">
                <a16:creationId xmlns:a16="http://schemas.microsoft.com/office/drawing/2014/main" id="{454B7D99-798F-3F7A-083E-6892553E94D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227002" y="5019712"/>
            <a:ext cx="497770" cy="497355"/>
          </a:xfrm>
          <a:prstGeom prst="rect">
            <a:avLst/>
          </a:prstGeom>
        </p:spPr>
      </p:pic>
    </p:spTree>
    <p:extLst>
      <p:ext uri="{BB962C8B-B14F-4D97-AF65-F5344CB8AC3E}">
        <p14:creationId xmlns:p14="http://schemas.microsoft.com/office/powerpoint/2010/main" val="2118797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795ADCC5-C970-1F14-AD13-5259AAADE2F0}"/>
              </a:ext>
            </a:extLst>
          </p:cNvPr>
          <p:cNvGrpSpPr/>
          <p:nvPr/>
        </p:nvGrpSpPr>
        <p:grpSpPr>
          <a:xfrm>
            <a:off x="-89706" y="1865"/>
            <a:ext cx="11950868" cy="6858000"/>
            <a:chOff x="-89706" y="1865"/>
            <a:chExt cx="11950868" cy="6858000"/>
          </a:xfrm>
        </p:grpSpPr>
        <p:grpSp>
          <p:nvGrpSpPr>
            <p:cNvPr id="6" name="Groep 5">
              <a:extLst>
                <a:ext uri="{FF2B5EF4-FFF2-40B4-BE49-F238E27FC236}">
                  <a16:creationId xmlns:a16="http://schemas.microsoft.com/office/drawing/2014/main" id="{93EEA788-FD12-49FB-9782-EC858C357011}"/>
                </a:ext>
              </a:extLst>
            </p:cNvPr>
            <p:cNvGrpSpPr/>
            <p:nvPr/>
          </p:nvGrpSpPr>
          <p:grpSpPr>
            <a:xfrm>
              <a:off x="4861658" y="237952"/>
              <a:ext cx="6999504" cy="6565737"/>
              <a:chOff x="4861658" y="237952"/>
              <a:chExt cx="6999504" cy="6565737"/>
            </a:xfrm>
          </p:grpSpPr>
          <p:sp>
            <p:nvSpPr>
              <p:cNvPr id="17" name="Rectangle 181">
                <a:extLst>
                  <a:ext uri="{FF2B5EF4-FFF2-40B4-BE49-F238E27FC236}">
                    <a16:creationId xmlns:a16="http://schemas.microsoft.com/office/drawing/2014/main" id="{34EFAC1A-7271-45C1-A8D2-6CEFA32B0C5B}"/>
                  </a:ext>
                </a:extLst>
              </p:cNvPr>
              <p:cNvSpPr>
                <a:spLocks noChangeArrowheads="1"/>
              </p:cNvSpPr>
              <p:nvPr/>
            </p:nvSpPr>
            <p:spPr bwMode="auto">
              <a:xfrm>
                <a:off x="4861658" y="635288"/>
                <a:ext cx="4649304" cy="616840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28" name="Rectangle 170">
                <a:extLst>
                  <a:ext uri="{FF2B5EF4-FFF2-40B4-BE49-F238E27FC236}">
                    <a16:creationId xmlns:a16="http://schemas.microsoft.com/office/drawing/2014/main" id="{2824E6E5-036C-4D8F-934F-1B2A88B1738A}"/>
                  </a:ext>
                </a:extLst>
              </p:cNvPr>
              <p:cNvSpPr>
                <a:spLocks noChangeArrowheads="1"/>
              </p:cNvSpPr>
              <p:nvPr/>
            </p:nvSpPr>
            <p:spPr bwMode="auto">
              <a:xfrm>
                <a:off x="4923450" y="704449"/>
                <a:ext cx="4444070" cy="5920559"/>
              </a:xfrm>
              <a:prstGeom prst="rect">
                <a:avLst/>
              </a:prstGeom>
              <a:solidFill>
                <a:srgbClr val="FFFF99"/>
              </a:solidFill>
              <a:ln w="9525">
                <a:solidFill>
                  <a:srgbClr val="000000"/>
                </a:solidFill>
                <a:miter lim="800000"/>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29" name="AutoShape 194">
                <a:extLst>
                  <a:ext uri="{FF2B5EF4-FFF2-40B4-BE49-F238E27FC236}">
                    <a16:creationId xmlns:a16="http://schemas.microsoft.com/office/drawing/2014/main" id="{E98A4132-7F7B-4160-B6E4-E065207A764D}"/>
                  </a:ext>
                </a:extLst>
              </p:cNvPr>
              <p:cNvSpPr>
                <a:spLocks noChangeArrowheads="1"/>
              </p:cNvSpPr>
              <p:nvPr/>
            </p:nvSpPr>
            <p:spPr bwMode="auto">
              <a:xfrm>
                <a:off x="5343181" y="838277"/>
                <a:ext cx="3922737" cy="668742"/>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0" name="AutoShape 194">
                <a:extLst>
                  <a:ext uri="{FF2B5EF4-FFF2-40B4-BE49-F238E27FC236}">
                    <a16:creationId xmlns:a16="http://schemas.microsoft.com/office/drawing/2014/main" id="{25A1071C-26A6-4945-98A3-18396C631123}"/>
                  </a:ext>
                </a:extLst>
              </p:cNvPr>
              <p:cNvSpPr>
                <a:spLocks noChangeArrowheads="1"/>
              </p:cNvSpPr>
              <p:nvPr/>
            </p:nvSpPr>
            <p:spPr bwMode="auto">
              <a:xfrm>
                <a:off x="5340006" y="1559286"/>
                <a:ext cx="3925913" cy="1095427"/>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2" name="AutoShape 194">
                <a:extLst>
                  <a:ext uri="{FF2B5EF4-FFF2-40B4-BE49-F238E27FC236}">
                    <a16:creationId xmlns:a16="http://schemas.microsoft.com/office/drawing/2014/main" id="{1B35B246-9F2D-4A86-8610-C9991419A7D1}"/>
                  </a:ext>
                </a:extLst>
              </p:cNvPr>
              <p:cNvSpPr>
                <a:spLocks noChangeArrowheads="1"/>
              </p:cNvSpPr>
              <p:nvPr/>
            </p:nvSpPr>
            <p:spPr bwMode="auto">
              <a:xfrm>
                <a:off x="5359068" y="2706876"/>
                <a:ext cx="3906849" cy="1661925"/>
              </a:xfrm>
              <a:prstGeom prst="roundRect">
                <a:avLst>
                  <a:gd name="adj" fmla="val 6372"/>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4" name="AutoShape 194">
                <a:extLst>
                  <a:ext uri="{FF2B5EF4-FFF2-40B4-BE49-F238E27FC236}">
                    <a16:creationId xmlns:a16="http://schemas.microsoft.com/office/drawing/2014/main" id="{B51695C5-AE61-4AA2-B402-F32DA25CA2A1}"/>
                  </a:ext>
                </a:extLst>
              </p:cNvPr>
              <p:cNvSpPr>
                <a:spLocks noChangeArrowheads="1"/>
              </p:cNvSpPr>
              <p:nvPr/>
            </p:nvSpPr>
            <p:spPr bwMode="auto">
              <a:xfrm>
                <a:off x="5354440" y="4414807"/>
                <a:ext cx="3906848" cy="1131372"/>
              </a:xfrm>
              <a:prstGeom prst="roundRect">
                <a:avLst>
                  <a:gd name="adj" fmla="val 12471"/>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20" name="Text Box 192">
                <a:extLst>
                  <a:ext uri="{FF2B5EF4-FFF2-40B4-BE49-F238E27FC236}">
                    <a16:creationId xmlns:a16="http://schemas.microsoft.com/office/drawing/2014/main" id="{FC72E65F-FBAE-486B-A836-97CD5B72E787}"/>
                  </a:ext>
                </a:extLst>
              </p:cNvPr>
              <p:cNvSpPr txBox="1">
                <a:spLocks noChangeArrowheads="1"/>
              </p:cNvSpPr>
              <p:nvPr/>
            </p:nvSpPr>
            <p:spPr bwMode="auto">
              <a:xfrm>
                <a:off x="5343182" y="845911"/>
                <a:ext cx="3888540" cy="63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7030A0"/>
                    </a:solidFill>
                    <a:effectLst/>
                    <a:ea typeface="Times New Roman" panose="02020603050405020304" pitchFamily="18" charset="0"/>
                    <a:cs typeface="Times New Roman" panose="02020603050405020304" pitchFamily="18" charset="0"/>
                  </a:rPr>
                  <a:t>Distribute and clarify roles</a:t>
                </a:r>
                <a:r>
                  <a:rPr lang="en-GB" sz="900" dirty="0">
                    <a:solidFill>
                      <a:srgbClr val="7030A0"/>
                    </a:solidFill>
                    <a:effectLst/>
                    <a:ea typeface="Times New Roman" panose="02020603050405020304" pitchFamily="18" charset="0"/>
                    <a:cs typeface="Times New Roman" panose="02020603050405020304" pitchFamily="18" charset="0"/>
                  </a:rPr>
                  <a:t>. </a:t>
                </a:r>
                <a:endParaRPr lang="nl-NL" sz="900" dirty="0">
                  <a:solidFill>
                    <a:srgbClr val="7030A0"/>
                  </a:solidFill>
                  <a:effectLst/>
                  <a:ea typeface="Times New Roman" panose="02020603050405020304" pitchFamily="18" charset="0"/>
                  <a:cs typeface="Times New Roman" panose="02020603050405020304" pitchFamily="18" charset="0"/>
                </a:endParaRPr>
              </a:p>
              <a:p>
                <a:pPr marL="228600" indent="-228600">
                  <a:buFont typeface="+mj-lt"/>
                  <a:buAutoNum type="arabicPeriod"/>
                </a:pPr>
                <a:r>
                  <a:rPr lang="nl-NL" sz="900" dirty="0">
                    <a:latin typeface="Arial" panose="020B0604020202020204" pitchFamily="34" charset="0"/>
                    <a:ea typeface="Times New Roman" panose="02020603050405020304" pitchFamily="18" charset="0"/>
                    <a:cs typeface="Times New Roman" panose="02020603050405020304" pitchFamily="18" charset="0"/>
                  </a:rPr>
                  <a:t>Storyteller</a:t>
                </a:r>
              </a:p>
              <a:p>
                <a:pPr marL="228600" indent="-228600">
                  <a:buFont typeface="+mj-lt"/>
                  <a:buAutoNum type="arabicPeriod"/>
                </a:pPr>
                <a:r>
                  <a:rPr lang="nl-NL" sz="900" dirty="0">
                    <a:effectLst/>
                    <a:latin typeface="Arial" panose="020B0604020202020204" pitchFamily="34" charset="0"/>
                    <a:ea typeface="Times New Roman" panose="02020603050405020304" pitchFamily="18" charset="0"/>
                    <a:cs typeface="Times New Roman" panose="02020603050405020304" pitchFamily="18" charset="0"/>
                  </a:rPr>
                  <a:t>Advisor(s)</a:t>
                </a:r>
              </a:p>
              <a:p>
                <a:pPr marL="228600" indent="-228600">
                  <a:buFont typeface="+mj-lt"/>
                  <a:buAutoNum type="arabicPeriod"/>
                </a:pPr>
                <a:r>
                  <a:rPr lang="nl-NL" sz="900" dirty="0">
                    <a:latin typeface="Arial" panose="020B0604020202020204" pitchFamily="34" charset="0"/>
                    <a:ea typeface="Times New Roman" panose="02020603050405020304" pitchFamily="18" charset="0"/>
                    <a:cs typeface="Times New Roman" panose="02020603050405020304" pitchFamily="18" charset="0"/>
                  </a:rPr>
                  <a:t>Moderator</a:t>
                </a:r>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nl-NL"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1" name="Rechthoek 40">
                <a:extLst>
                  <a:ext uri="{FF2B5EF4-FFF2-40B4-BE49-F238E27FC236}">
                    <a16:creationId xmlns:a16="http://schemas.microsoft.com/office/drawing/2014/main" id="{05C3460D-DC4F-4DEF-A9E1-FA6E93222EAB}"/>
                  </a:ext>
                </a:extLst>
              </p:cNvPr>
              <p:cNvSpPr/>
              <p:nvPr/>
            </p:nvSpPr>
            <p:spPr>
              <a:xfrm>
                <a:off x="4975774" y="855448"/>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7030A0"/>
                    </a:solidFill>
                    <a:effectLst>
                      <a:outerShdw dist="38100" dir="2700000" algn="tl" rotWithShape="0">
                        <a:schemeClr val="accent2"/>
                      </a:outerShdw>
                    </a:effectLst>
                  </a:rPr>
                  <a:t>1</a:t>
                </a:r>
              </a:p>
            </p:txBody>
          </p:sp>
          <p:sp>
            <p:nvSpPr>
              <p:cNvPr id="42" name="Text Box 184">
                <a:extLst>
                  <a:ext uri="{FF2B5EF4-FFF2-40B4-BE49-F238E27FC236}">
                    <a16:creationId xmlns:a16="http://schemas.microsoft.com/office/drawing/2014/main" id="{A2D5C9FF-9D3F-4A08-AEE0-D010C7D1D532}"/>
                  </a:ext>
                </a:extLst>
              </p:cNvPr>
              <p:cNvSpPr txBox="1">
                <a:spLocks noChangeArrowheads="1"/>
              </p:cNvSpPr>
              <p:nvPr/>
            </p:nvSpPr>
            <p:spPr bwMode="auto">
              <a:xfrm>
                <a:off x="5336831" y="1586561"/>
                <a:ext cx="3894891" cy="106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7030A0"/>
                    </a:solidFill>
                    <a:cs typeface="Times New Roman" panose="02020603050405020304" pitchFamily="18" charset="0"/>
                  </a:rPr>
                  <a:t>Clarification</a:t>
                </a:r>
                <a:r>
                  <a:rPr lang="en-GB" sz="900" dirty="0">
                    <a:solidFill>
                      <a:schemeClr val="accent6">
                        <a:lumMod val="75000"/>
                      </a:schemeClr>
                    </a:solidFill>
                    <a:effectLst/>
                    <a:ea typeface="Times New Roman" panose="02020603050405020304" pitchFamily="18" charset="0"/>
                    <a:cs typeface="Times New Roman" panose="02020603050405020304" pitchFamily="18" charset="0"/>
                  </a:rPr>
                  <a:t>. </a:t>
                </a:r>
              </a:p>
              <a:p>
                <a:r>
                  <a:rPr lang="en-GB" sz="900" dirty="0">
                    <a:effectLst/>
                    <a:ea typeface="Times New Roman" panose="02020603050405020304" pitchFamily="18" charset="0"/>
                    <a:cs typeface="Times New Roman" panose="02020603050405020304" pitchFamily="18" charset="0"/>
                  </a:rPr>
                  <a:t>The storyteller explains the case and the question for which (s)he seeks an answer. </a:t>
                </a:r>
              </a:p>
              <a:p>
                <a:pPr marL="171450" indent="-171450">
                  <a:buFont typeface="Arial" panose="020B0604020202020204" pitchFamily="34" charset="0"/>
                  <a:buChar char="•"/>
                </a:pPr>
                <a:r>
                  <a:rPr lang="en-GB" sz="900" dirty="0">
                    <a:ea typeface="Times New Roman" panose="02020603050405020304" pitchFamily="18" charset="0"/>
                    <a:cs typeface="Times New Roman" panose="02020603050405020304" pitchFamily="18" charset="0"/>
                  </a:rPr>
                  <a:t>Situation, context</a:t>
                </a:r>
              </a:p>
              <a:p>
                <a:pPr marL="171450" indent="-171450">
                  <a:buFont typeface="Arial" panose="020B0604020202020204" pitchFamily="34" charset="0"/>
                  <a:buChar char="•"/>
                </a:pPr>
                <a:r>
                  <a:rPr lang="en-GB" sz="900" dirty="0">
                    <a:effectLst/>
                    <a:ea typeface="Times New Roman" panose="02020603050405020304" pitchFamily="18" charset="0"/>
                    <a:cs typeface="Times New Roman" panose="02020603050405020304" pitchFamily="18" charset="0"/>
                  </a:rPr>
                  <a:t>The challenge</a:t>
                </a:r>
              </a:p>
              <a:p>
                <a:pPr marL="171450" indent="-171450">
                  <a:buFont typeface="Arial" panose="020B0604020202020204" pitchFamily="34" charset="0"/>
                  <a:buChar char="•"/>
                </a:pPr>
                <a:r>
                  <a:rPr lang="en-GB" sz="900" dirty="0">
                    <a:ea typeface="Times New Roman" panose="02020603050405020304" pitchFamily="18" charset="0"/>
                    <a:cs typeface="Times New Roman" panose="02020603050405020304" pitchFamily="18" charset="0"/>
                  </a:rPr>
                  <a:t>The question to the peers</a:t>
                </a:r>
              </a:p>
              <a:p>
                <a:r>
                  <a:rPr lang="en-GB" sz="900" dirty="0">
                    <a:effectLst/>
                    <a:ea typeface="Times New Roman" panose="02020603050405020304" pitchFamily="18" charset="0"/>
                    <a:cs typeface="Times New Roman" panose="02020603050405020304" pitchFamily="18" charset="0"/>
                  </a:rPr>
                  <a:t>The peers listen carefully, make notes, </a:t>
                </a:r>
                <a:r>
                  <a:rPr lang="en-GB" sz="900" dirty="0">
                    <a:ea typeface="Times New Roman" panose="02020603050405020304" pitchFamily="18" charset="0"/>
                    <a:cs typeface="Times New Roman" panose="02020603050405020304" pitchFamily="18" charset="0"/>
                  </a:rPr>
                  <a:t>and ask clarifying questions.</a:t>
                </a:r>
                <a:endParaRPr lang="nl-NL" sz="900" dirty="0">
                  <a:effectLst/>
                  <a:ea typeface="Times New Roman" panose="02020603050405020304" pitchFamily="18" charset="0"/>
                  <a:cs typeface="Times New Roman" panose="02020603050405020304" pitchFamily="18" charset="0"/>
                </a:endParaRPr>
              </a:p>
            </p:txBody>
          </p:sp>
          <p:sp>
            <p:nvSpPr>
              <p:cNvPr id="43" name="Rechthoek 42">
                <a:extLst>
                  <a:ext uri="{FF2B5EF4-FFF2-40B4-BE49-F238E27FC236}">
                    <a16:creationId xmlns:a16="http://schemas.microsoft.com/office/drawing/2014/main" id="{CE75DB85-1AAF-417E-9746-9A4DAA48F39D}"/>
                  </a:ext>
                </a:extLst>
              </p:cNvPr>
              <p:cNvSpPr/>
              <p:nvPr/>
            </p:nvSpPr>
            <p:spPr>
              <a:xfrm>
                <a:off x="4975773" y="1841094"/>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7030A0"/>
                    </a:solidFill>
                    <a:effectLst>
                      <a:outerShdw dist="38100" dir="2700000" algn="tl" rotWithShape="0">
                        <a:schemeClr val="accent2"/>
                      </a:outerShdw>
                    </a:effectLst>
                  </a:rPr>
                  <a:t>2</a:t>
                </a:r>
                <a:endParaRPr lang="nl-NL" sz="28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
            <p:nvSpPr>
              <p:cNvPr id="45" name="Rechthoek 44">
                <a:extLst>
                  <a:ext uri="{FF2B5EF4-FFF2-40B4-BE49-F238E27FC236}">
                    <a16:creationId xmlns:a16="http://schemas.microsoft.com/office/drawing/2014/main" id="{EC1C7C98-BF07-492D-81CE-BA8ACE846B06}"/>
                  </a:ext>
                </a:extLst>
              </p:cNvPr>
              <p:cNvSpPr/>
              <p:nvPr/>
            </p:nvSpPr>
            <p:spPr>
              <a:xfrm>
                <a:off x="4969159" y="3301081"/>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7030A0"/>
                    </a:solidFill>
                    <a:effectLst>
                      <a:outerShdw dist="38100" dir="2700000" algn="tl" rotWithShape="0">
                        <a:schemeClr val="accent2"/>
                      </a:outerShdw>
                    </a:effectLst>
                  </a:rPr>
                  <a:t>3</a:t>
                </a:r>
              </a:p>
            </p:txBody>
          </p:sp>
          <p:sp>
            <p:nvSpPr>
              <p:cNvPr id="46" name="Text Box 189">
                <a:extLst>
                  <a:ext uri="{FF2B5EF4-FFF2-40B4-BE49-F238E27FC236}">
                    <a16:creationId xmlns:a16="http://schemas.microsoft.com/office/drawing/2014/main" id="{B638CD63-C628-4D2B-A637-9264EC801C38}"/>
                  </a:ext>
                </a:extLst>
              </p:cNvPr>
              <p:cNvSpPr txBox="1">
                <a:spLocks noChangeArrowheads="1"/>
              </p:cNvSpPr>
              <p:nvPr/>
            </p:nvSpPr>
            <p:spPr bwMode="auto">
              <a:xfrm>
                <a:off x="5324875" y="2762885"/>
                <a:ext cx="3906848" cy="160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7030A0"/>
                    </a:solidFill>
                    <a:cs typeface="Times New Roman" panose="02020603050405020304" pitchFamily="18" charset="0"/>
                  </a:rPr>
                  <a:t>Discussion between peers. </a:t>
                </a:r>
                <a:r>
                  <a:rPr lang="nl-NL" sz="900" i="1" dirty="0">
                    <a:effectLst/>
                    <a:ea typeface="Times New Roman" panose="02020603050405020304" pitchFamily="18" charset="0"/>
                    <a:cs typeface="Times New Roman" panose="02020603050405020304" pitchFamily="18" charset="0"/>
                  </a:rPr>
                  <a:t>(‘</a:t>
                </a:r>
                <a:r>
                  <a:rPr lang="nl-NL" sz="900" i="1" dirty="0" err="1">
                    <a:effectLst/>
                    <a:ea typeface="Times New Roman" panose="02020603050405020304" pitchFamily="18" charset="0"/>
                    <a:cs typeface="Times New Roman" panose="02020603050405020304" pitchFamily="18" charset="0"/>
                  </a:rPr>
                  <a:t>to</a:t>
                </a:r>
                <a:r>
                  <a:rPr lang="nl-NL" sz="900" i="1" dirty="0">
                    <a:effectLst/>
                    <a:ea typeface="Times New Roman" panose="02020603050405020304" pitchFamily="18" charset="0"/>
                    <a:cs typeface="Times New Roman" panose="02020603050405020304" pitchFamily="18" charset="0"/>
                  </a:rPr>
                  <a:t> gossip’)</a:t>
                </a:r>
              </a:p>
              <a:p>
                <a:r>
                  <a:rPr lang="en-GB" sz="900" dirty="0">
                    <a:effectLst/>
                    <a:ea typeface="Times New Roman" panose="02020603050405020304" pitchFamily="18" charset="0"/>
                    <a:cs typeface="Times New Roman" panose="02020603050405020304" pitchFamily="18" charset="0"/>
                  </a:rPr>
                  <a:t> The peers discuss the case, with the question in mind. How can be understood what is happening? It is not to idea to find the ideal answer, but rather to explore different angles to understand the case. For example:</a:t>
                </a:r>
              </a:p>
              <a:p>
                <a:pPr marL="171450" indent="-171450">
                  <a:buFont typeface="Arial" panose="020B0604020202020204" pitchFamily="34" charset="0"/>
                  <a:buChar char="•"/>
                </a:pPr>
                <a:r>
                  <a:rPr lang="en-GB" sz="900" dirty="0">
                    <a:ea typeface="Times New Roman" panose="02020603050405020304" pitchFamily="18" charset="0"/>
                    <a:cs typeface="Times New Roman" panose="02020603050405020304" pitchFamily="18" charset="0"/>
                  </a:rPr>
                  <a:t>What attracted my attention, both in contents and in the way it was explained?</a:t>
                </a:r>
              </a:p>
              <a:p>
                <a:pPr marL="171450" indent="-171450">
                  <a:buFont typeface="Arial" panose="020B0604020202020204" pitchFamily="34" charset="0"/>
                  <a:buChar char="•"/>
                </a:pPr>
                <a:r>
                  <a:rPr lang="en-GB" sz="900" dirty="0">
                    <a:effectLst/>
                    <a:ea typeface="Times New Roman" panose="02020603050405020304" pitchFamily="18" charset="0"/>
                    <a:cs typeface="Times New Roman" panose="02020603050405020304" pitchFamily="18" charset="0"/>
                  </a:rPr>
                  <a:t>What questions and suspense came to my mind?</a:t>
                </a:r>
              </a:p>
              <a:p>
                <a:pPr marL="171450" indent="-171450">
                  <a:buFont typeface="Arial" panose="020B0604020202020204" pitchFamily="34" charset="0"/>
                  <a:buChar char="•"/>
                </a:pPr>
                <a:r>
                  <a:rPr lang="en-GB" sz="900" dirty="0">
                    <a:ea typeface="Times New Roman" panose="02020603050405020304" pitchFamily="18" charset="0"/>
                    <a:cs typeface="Times New Roman" panose="02020603050405020304" pitchFamily="18" charset="0"/>
                  </a:rPr>
                  <a:t>Which approaches appeared to be successful in similar cases?</a:t>
                </a:r>
              </a:p>
              <a:p>
                <a:pPr marL="171450" indent="-171450">
                  <a:buFont typeface="Arial" panose="020B0604020202020204" pitchFamily="34" charset="0"/>
                  <a:buChar char="•"/>
                </a:pPr>
                <a:r>
                  <a:rPr lang="en-GB" sz="900" dirty="0">
                    <a:effectLst/>
                    <a:ea typeface="Times New Roman" panose="02020603050405020304" pitchFamily="18" charset="0"/>
                    <a:cs typeface="Times New Roman" panose="02020603050405020304" pitchFamily="18" charset="0"/>
                  </a:rPr>
                  <a:t>What else could be observed?</a:t>
                </a:r>
              </a:p>
              <a:p>
                <a:r>
                  <a:rPr lang="en-GB" sz="900" dirty="0">
                    <a:effectLst/>
                    <a:ea typeface="Times New Roman" panose="02020603050405020304" pitchFamily="18" charset="0"/>
                    <a:cs typeface="Times New Roman" panose="02020603050405020304" pitchFamily="18" charset="0"/>
                  </a:rPr>
                  <a:t>The storyteller listens, </a:t>
                </a:r>
                <a:r>
                  <a:rPr lang="en-GB" sz="900" b="1" dirty="0">
                    <a:effectLst/>
                    <a:ea typeface="Times New Roman" panose="02020603050405020304" pitchFamily="18" charset="0"/>
                    <a:cs typeface="Times New Roman" panose="02020603050405020304" pitchFamily="18" charset="0"/>
                  </a:rPr>
                  <a:t>but does not join </a:t>
                </a:r>
                <a:r>
                  <a:rPr lang="en-GB" sz="900" dirty="0">
                    <a:effectLst/>
                    <a:ea typeface="Times New Roman" panose="02020603050405020304" pitchFamily="18" charset="0"/>
                    <a:cs typeface="Times New Roman" panose="02020603050405020304" pitchFamily="18" charset="0"/>
                  </a:rPr>
                  <a:t>the discussion, unless the peers completely misunderstand the situation.</a:t>
                </a:r>
              </a:p>
              <a:p>
                <a:pPr marL="171450" indent="-171450">
                  <a:buFont typeface="Arial" panose="020B0604020202020204" pitchFamily="34" charset="0"/>
                  <a:buChar char="•"/>
                </a:pPr>
                <a:endParaRPr lang="en-GB" sz="900" dirty="0">
                  <a:effectLst/>
                  <a:ea typeface="Times New Roman" panose="02020603050405020304" pitchFamily="18" charset="0"/>
                  <a:cs typeface="Times New Roman" panose="02020603050405020304" pitchFamily="18" charset="0"/>
                </a:endParaRPr>
              </a:p>
              <a:p>
                <a:endParaRPr lang="nl-NL" sz="900" dirty="0">
                  <a:effectLst/>
                  <a:ea typeface="Times New Roman" panose="02020603050405020304" pitchFamily="18" charset="0"/>
                  <a:cs typeface="Times New Roman" panose="02020603050405020304" pitchFamily="18" charset="0"/>
                </a:endParaRPr>
              </a:p>
            </p:txBody>
          </p:sp>
          <p:sp>
            <p:nvSpPr>
              <p:cNvPr id="47" name="Rechthoek 46">
                <a:extLst>
                  <a:ext uri="{FF2B5EF4-FFF2-40B4-BE49-F238E27FC236}">
                    <a16:creationId xmlns:a16="http://schemas.microsoft.com/office/drawing/2014/main" id="{D9C36343-FEF1-46C8-B8CC-529DB5292470}"/>
                  </a:ext>
                </a:extLst>
              </p:cNvPr>
              <p:cNvSpPr/>
              <p:nvPr/>
            </p:nvSpPr>
            <p:spPr>
              <a:xfrm>
                <a:off x="4957251" y="4754264"/>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7030A0"/>
                    </a:solidFill>
                    <a:effectLst>
                      <a:outerShdw dist="38100" dir="2700000" algn="tl" rotWithShape="0">
                        <a:schemeClr val="accent2"/>
                      </a:outerShdw>
                    </a:effectLst>
                  </a:rPr>
                  <a:t>4</a:t>
                </a:r>
                <a:endParaRPr lang="nl-NL" sz="28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
            <p:nvSpPr>
              <p:cNvPr id="48" name="Text Box 198">
                <a:extLst>
                  <a:ext uri="{FF2B5EF4-FFF2-40B4-BE49-F238E27FC236}">
                    <a16:creationId xmlns:a16="http://schemas.microsoft.com/office/drawing/2014/main" id="{A90B525D-E623-43E8-8D49-47B567202BE7}"/>
                  </a:ext>
                </a:extLst>
              </p:cNvPr>
              <p:cNvSpPr txBox="1">
                <a:spLocks noChangeArrowheads="1"/>
              </p:cNvSpPr>
              <p:nvPr/>
            </p:nvSpPr>
            <p:spPr bwMode="auto">
              <a:xfrm>
                <a:off x="5386910" y="4491298"/>
                <a:ext cx="3892192" cy="105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sz="900" b="1" dirty="0">
                    <a:solidFill>
                      <a:srgbClr val="7030A0"/>
                    </a:solidFill>
                    <a:cs typeface="Times New Roman" panose="02020603050405020304" pitchFamily="18" charset="0"/>
                  </a:rPr>
                  <a:t>Taking position. </a:t>
                </a:r>
              </a:p>
              <a:p>
                <a:r>
                  <a:rPr lang="en-US" sz="900" dirty="0">
                    <a:effectLst/>
                    <a:ea typeface="Times New Roman" panose="02020603050405020304" pitchFamily="18" charset="0"/>
                    <a:cs typeface="Times New Roman" panose="02020603050405020304" pitchFamily="18" charset="0"/>
                  </a:rPr>
                  <a:t>The storyteller tells what (s)he will do what (s)he has heard. </a:t>
                </a:r>
              </a:p>
              <a:p>
                <a:pPr marL="171450" indent="-171450">
                  <a:buFont typeface="Arial" panose="020B0604020202020204" pitchFamily="34" charset="0"/>
                  <a:buChar char="•"/>
                </a:pPr>
                <a:r>
                  <a:rPr lang="en-US" sz="900" dirty="0">
                    <a:ea typeface="Times New Roman" panose="02020603050405020304" pitchFamily="18" charset="0"/>
                    <a:cs typeface="Times New Roman" panose="02020603050405020304" pitchFamily="18" charset="0"/>
                  </a:rPr>
                  <a:t>What inspired me? What convinced me?</a:t>
                </a:r>
              </a:p>
              <a:p>
                <a:pPr marL="171450" indent="-171450">
                  <a:buFont typeface="Arial" panose="020B0604020202020204" pitchFamily="34" charset="0"/>
                  <a:buChar char="•"/>
                </a:pPr>
                <a:r>
                  <a:rPr lang="en-US" sz="900" dirty="0">
                    <a:effectLst/>
                    <a:ea typeface="Times New Roman" panose="02020603050405020304" pitchFamily="18" charset="0"/>
                    <a:cs typeface="Times New Roman" panose="02020603050405020304" pitchFamily="18" charset="0"/>
                  </a:rPr>
                  <a:t>What am I doing to do concretely? What are my first steps? When, with whom, where and how?</a:t>
                </a:r>
              </a:p>
              <a:p>
                <a:pPr marL="171450" indent="-171450">
                  <a:buFont typeface="Arial" panose="020B0604020202020204" pitchFamily="34" charset="0"/>
                  <a:buChar char="•"/>
                </a:pPr>
                <a:r>
                  <a:rPr lang="en-GB" sz="900" dirty="0">
                    <a:effectLst/>
                    <a:ea typeface="Times New Roman" panose="02020603050405020304" pitchFamily="18" charset="0"/>
                    <a:cs typeface="Times New Roman" panose="02020603050405020304" pitchFamily="18" charset="0"/>
                  </a:rPr>
                  <a:t>What questions would I like to ask for a deeper understanding?</a:t>
                </a:r>
              </a:p>
              <a:p>
                <a:r>
                  <a:rPr lang="en-GB" sz="900" dirty="0">
                    <a:ea typeface="Times New Roman" panose="02020603050405020304" pitchFamily="18" charset="0"/>
                    <a:cs typeface="Times New Roman" panose="02020603050405020304" pitchFamily="18" charset="0"/>
                  </a:rPr>
                  <a:t>This last question could bring the team back to phase 2 if there still is time.</a:t>
                </a:r>
                <a:endParaRPr lang="en-GB" sz="900" dirty="0">
                  <a:effectLst/>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GB" sz="900" dirty="0">
                  <a:effectLst/>
                  <a:ea typeface="Times New Roman" panose="02020603050405020304" pitchFamily="18" charset="0"/>
                  <a:cs typeface="Times New Roman" panose="02020603050405020304" pitchFamily="18" charset="0"/>
                </a:endParaRPr>
              </a:p>
            </p:txBody>
          </p:sp>
          <p:sp>
            <p:nvSpPr>
              <p:cNvPr id="51" name="Rechthoek 50">
                <a:extLst>
                  <a:ext uri="{FF2B5EF4-FFF2-40B4-BE49-F238E27FC236}">
                    <a16:creationId xmlns:a16="http://schemas.microsoft.com/office/drawing/2014/main" id="{0161AA92-CD5B-46C4-8BF8-19DBF78BCAAD}"/>
                  </a:ext>
                </a:extLst>
              </p:cNvPr>
              <p:cNvSpPr/>
              <p:nvPr/>
            </p:nvSpPr>
            <p:spPr>
              <a:xfrm>
                <a:off x="4950732" y="5795593"/>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7030A0"/>
                    </a:solidFill>
                    <a:effectLst>
                      <a:outerShdw dist="38100" dir="2700000" algn="tl" rotWithShape="0">
                        <a:schemeClr val="accent2"/>
                      </a:outerShdw>
                    </a:effectLst>
                  </a:rPr>
                  <a:t>5</a:t>
                </a:r>
              </a:p>
            </p:txBody>
          </p:sp>
          <p:sp>
            <p:nvSpPr>
              <p:cNvPr id="57" name="AutoShape 194">
                <a:extLst>
                  <a:ext uri="{FF2B5EF4-FFF2-40B4-BE49-F238E27FC236}">
                    <a16:creationId xmlns:a16="http://schemas.microsoft.com/office/drawing/2014/main" id="{FECB3644-3476-4FE9-B09C-9E7BE427EDD3}"/>
                  </a:ext>
                </a:extLst>
              </p:cNvPr>
              <p:cNvSpPr>
                <a:spLocks noChangeArrowheads="1"/>
              </p:cNvSpPr>
              <p:nvPr/>
            </p:nvSpPr>
            <p:spPr bwMode="auto">
              <a:xfrm>
                <a:off x="5354440" y="5599473"/>
                <a:ext cx="3924662" cy="915461"/>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58" name="Tekstvak 57">
                <a:extLst>
                  <a:ext uri="{FF2B5EF4-FFF2-40B4-BE49-F238E27FC236}">
                    <a16:creationId xmlns:a16="http://schemas.microsoft.com/office/drawing/2014/main" id="{8E062805-3A8D-40F6-B986-3258377E2C6D}"/>
                  </a:ext>
                </a:extLst>
              </p:cNvPr>
              <p:cNvSpPr txBox="1"/>
              <p:nvPr/>
            </p:nvSpPr>
            <p:spPr>
              <a:xfrm>
                <a:off x="5514698" y="237952"/>
                <a:ext cx="3343223" cy="369332"/>
              </a:xfrm>
              <a:prstGeom prst="rect">
                <a:avLst/>
              </a:prstGeom>
              <a:noFill/>
            </p:spPr>
            <p:txBody>
              <a:bodyPr wrap="square" rtlCol="0">
                <a:spAutoFit/>
              </a:bodyPr>
              <a:lstStyle/>
              <a:p>
                <a:pPr algn="ctr"/>
                <a:r>
                  <a:rPr lang="en-GB" b="1" dirty="0">
                    <a:solidFill>
                      <a:srgbClr val="7030A0"/>
                    </a:solidFill>
                  </a:rPr>
                  <a:t>Guideline for peer coaching</a:t>
                </a:r>
                <a:r>
                  <a:rPr lang="en-GB" dirty="0">
                    <a:solidFill>
                      <a:srgbClr val="7030A0"/>
                    </a:solidFill>
                  </a:rPr>
                  <a:t>.</a:t>
                </a:r>
              </a:p>
            </p:txBody>
          </p:sp>
          <p:sp>
            <p:nvSpPr>
              <p:cNvPr id="52" name="Text Box 198">
                <a:extLst>
                  <a:ext uri="{FF2B5EF4-FFF2-40B4-BE49-F238E27FC236}">
                    <a16:creationId xmlns:a16="http://schemas.microsoft.com/office/drawing/2014/main" id="{FA4980D0-0DEB-4BF2-8053-797AFA9ECD3F}"/>
                  </a:ext>
                </a:extLst>
              </p:cNvPr>
              <p:cNvSpPr txBox="1">
                <a:spLocks noChangeArrowheads="1"/>
              </p:cNvSpPr>
              <p:nvPr/>
            </p:nvSpPr>
            <p:spPr bwMode="auto">
              <a:xfrm>
                <a:off x="5390945" y="5576216"/>
                <a:ext cx="383695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7030A0"/>
                    </a:solidFill>
                    <a:cs typeface="Times New Roman" panose="02020603050405020304" pitchFamily="18" charset="0"/>
                  </a:rPr>
                  <a:t>Wrapping up</a:t>
                </a:r>
                <a:r>
                  <a:rPr lang="en-GB" sz="900" b="1" dirty="0">
                    <a:solidFill>
                      <a:srgbClr val="7030A0"/>
                    </a:solidFill>
                    <a:effectLst/>
                    <a:ea typeface="Times New Roman" panose="02020603050405020304" pitchFamily="18" charset="0"/>
                    <a:cs typeface="Times New Roman" panose="02020603050405020304" pitchFamily="18" charset="0"/>
                  </a:rPr>
                  <a:t>.</a:t>
                </a:r>
                <a:r>
                  <a:rPr lang="en-GB" sz="900" dirty="0">
                    <a:solidFill>
                      <a:srgbClr val="7030A0"/>
                    </a:solidFill>
                    <a:effectLst/>
                    <a:ea typeface="Times New Roman" panose="02020603050405020304" pitchFamily="18" charset="0"/>
                    <a:cs typeface="Times New Roman" panose="02020603050405020304" pitchFamily="18" charset="0"/>
                  </a:rPr>
                  <a:t> </a:t>
                </a:r>
              </a:p>
              <a:p>
                <a:r>
                  <a:rPr lang="en-GB" sz="900" dirty="0">
                    <a:effectLst/>
                    <a:ea typeface="Times New Roman" panose="02020603050405020304" pitchFamily="18" charset="0"/>
                    <a:cs typeface="Times New Roman" panose="02020603050405020304" pitchFamily="18" charset="0"/>
                  </a:rPr>
                  <a:t>Analysis of the coaching process by all who have participated. What lessons can be drawn individually: </a:t>
                </a:r>
              </a:p>
              <a:p>
                <a:pPr marL="171450" indent="-171450">
                  <a:buFont typeface="Arial" panose="020B0604020202020204" pitchFamily="34" charset="0"/>
                  <a:buChar char="•"/>
                </a:pPr>
                <a:r>
                  <a:rPr lang="en-GB" sz="900" dirty="0">
                    <a:ea typeface="Times New Roman" panose="02020603050405020304" pitchFamily="18" charset="0"/>
                    <a:cs typeface="Times New Roman" panose="02020603050405020304" pitchFamily="18" charset="0"/>
                  </a:rPr>
                  <a:t>Everyone for his/her own practice: what did I learn?</a:t>
                </a:r>
              </a:p>
              <a:p>
                <a:pPr marL="171450" indent="-171450">
                  <a:buFont typeface="Arial" panose="020B0604020202020204" pitchFamily="34" charset="0"/>
                  <a:buChar char="•"/>
                </a:pPr>
                <a:r>
                  <a:rPr lang="en-GB" sz="900" dirty="0">
                    <a:effectLst/>
                    <a:ea typeface="Times New Roman" panose="02020603050405020304" pitchFamily="18" charset="0"/>
                    <a:cs typeface="Times New Roman" panose="02020603050405020304" pitchFamily="18" charset="0"/>
                  </a:rPr>
                  <a:t>For the next coaching session: what became clear in this method, what could be improved? </a:t>
                </a:r>
              </a:p>
              <a:p>
                <a:r>
                  <a:rPr lang="en-GB" sz="900" dirty="0">
                    <a:effectLst/>
                    <a:ea typeface="Times New Roman" panose="02020603050405020304" pitchFamily="18" charset="0"/>
                    <a:cs typeface="Times New Roman" panose="02020603050405020304" pitchFamily="18" charset="0"/>
                  </a:rPr>
                  <a:t> </a:t>
                </a:r>
                <a:endParaRPr lang="nl-NL" sz="900" dirty="0">
                  <a:effectLst/>
                  <a:ea typeface="Times New Roman" panose="02020603050405020304" pitchFamily="18" charset="0"/>
                  <a:cs typeface="Times New Roman" panose="02020603050405020304" pitchFamily="18" charset="0"/>
                </a:endParaRPr>
              </a:p>
            </p:txBody>
          </p:sp>
          <p:sp>
            <p:nvSpPr>
              <p:cNvPr id="59" name="AutoShape 204">
                <a:extLst>
                  <a:ext uri="{FF2B5EF4-FFF2-40B4-BE49-F238E27FC236}">
                    <a16:creationId xmlns:a16="http://schemas.microsoft.com/office/drawing/2014/main" id="{1C3CAF31-1093-48AC-8FC0-868CDA9A084C}"/>
                  </a:ext>
                </a:extLst>
              </p:cNvPr>
              <p:cNvSpPr>
                <a:spLocks noChangeArrowheads="1"/>
              </p:cNvSpPr>
              <p:nvPr/>
            </p:nvSpPr>
            <p:spPr bwMode="auto">
              <a:xfrm>
                <a:off x="10240642" y="282560"/>
                <a:ext cx="1620520" cy="572888"/>
              </a:xfrm>
              <a:prstGeom prst="wedgeRectCallout">
                <a:avLst>
                  <a:gd name="adj1" fmla="val -217617"/>
                  <a:gd name="adj2" fmla="val 86416"/>
                </a:avLst>
              </a:prstGeom>
              <a:solidFill>
                <a:schemeClr val="accent4">
                  <a:lumMod val="20000"/>
                  <a:lumOff val="80000"/>
                </a:schemeClr>
              </a:solidFill>
              <a:ln w="3175">
                <a:solidFill>
                  <a:srgbClr val="000000"/>
                </a:solidFill>
                <a:miter lim="800000"/>
                <a:headEnd/>
                <a:tailEnd/>
              </a:ln>
            </p:spPr>
            <p:txBody>
              <a:bodyPr rot="0" vert="horz" wrap="square" lIns="91440" tIns="45720" rIns="91440" bIns="45720" anchor="t" anchorCtr="0" upright="1">
                <a:noAutofit/>
              </a:bodyPr>
              <a:lstStyle/>
              <a:p>
                <a:r>
                  <a:rPr lang="en-GB" sz="800" dirty="0">
                    <a:effectLst/>
                    <a:ea typeface="Times New Roman" panose="02020603050405020304" pitchFamily="18" charset="0"/>
                    <a:cs typeface="Times New Roman" panose="02020603050405020304" pitchFamily="18" charset="0"/>
                  </a:rPr>
                  <a:t>The </a:t>
                </a:r>
                <a:r>
                  <a:rPr lang="en-GB" sz="800" b="1" dirty="0">
                    <a:solidFill>
                      <a:srgbClr val="7030A0"/>
                    </a:solidFill>
                    <a:effectLst/>
                    <a:ea typeface="Times New Roman" panose="02020603050405020304" pitchFamily="18" charset="0"/>
                    <a:cs typeface="Times New Roman" panose="02020603050405020304" pitchFamily="18" charset="0"/>
                  </a:rPr>
                  <a:t>storyteller</a:t>
                </a:r>
                <a:r>
                  <a:rPr lang="en-GB" sz="800" dirty="0">
                    <a:effectLst/>
                    <a:ea typeface="Times New Roman" panose="02020603050405020304" pitchFamily="18" charset="0"/>
                    <a:cs typeface="Times New Roman" panose="02020603050405020304" pitchFamily="18" charset="0"/>
                  </a:rPr>
                  <a:t> brings in the case. (S)he has a question on which (s)he would like to hear the ideas of colleagues.</a:t>
                </a:r>
                <a:endParaRPr lang="nl-NL" sz="1000" dirty="0">
                  <a:effectLst/>
                  <a:ea typeface="Times New Roman" panose="02020603050405020304" pitchFamily="18" charset="0"/>
                  <a:cs typeface="Times New Roman" panose="02020603050405020304" pitchFamily="18" charset="0"/>
                </a:endParaRPr>
              </a:p>
            </p:txBody>
          </p:sp>
          <p:sp>
            <p:nvSpPr>
              <p:cNvPr id="67" name="AutoShape 204">
                <a:extLst>
                  <a:ext uri="{FF2B5EF4-FFF2-40B4-BE49-F238E27FC236}">
                    <a16:creationId xmlns:a16="http://schemas.microsoft.com/office/drawing/2014/main" id="{193A28E8-3357-4D56-8F9C-8CC14B23D1AA}"/>
                  </a:ext>
                </a:extLst>
              </p:cNvPr>
              <p:cNvSpPr>
                <a:spLocks noChangeArrowheads="1"/>
              </p:cNvSpPr>
              <p:nvPr/>
            </p:nvSpPr>
            <p:spPr bwMode="auto">
              <a:xfrm>
                <a:off x="10240642" y="909765"/>
                <a:ext cx="1620520" cy="676795"/>
              </a:xfrm>
              <a:prstGeom prst="wedgeRectCallout">
                <a:avLst>
                  <a:gd name="adj1" fmla="val -217617"/>
                  <a:gd name="adj2" fmla="val -3896"/>
                </a:avLst>
              </a:prstGeom>
              <a:solidFill>
                <a:schemeClr val="accent6">
                  <a:lumMod val="20000"/>
                  <a:lumOff val="80000"/>
                </a:schemeClr>
              </a:solidFill>
              <a:ln w="3175">
                <a:solidFill>
                  <a:srgbClr val="000000"/>
                </a:solidFill>
                <a:miter lim="800000"/>
                <a:headEnd/>
                <a:tailEnd/>
              </a:ln>
            </p:spPr>
            <p:txBody>
              <a:bodyPr rot="0" vert="horz" wrap="square" lIns="91440" tIns="45720" rIns="91440" bIns="45720" anchor="t" anchorCtr="0" upright="1">
                <a:noAutofit/>
              </a:bodyPr>
              <a:lstStyle/>
              <a:p>
                <a:r>
                  <a:rPr lang="en-GB" sz="800" dirty="0">
                    <a:effectLst/>
                    <a:ea typeface="Times New Roman" panose="02020603050405020304" pitchFamily="18" charset="0"/>
                    <a:cs typeface="Times New Roman" panose="02020603050405020304" pitchFamily="18" charset="0"/>
                  </a:rPr>
                  <a:t>The colleagues assume the role of </a:t>
                </a:r>
                <a:r>
                  <a:rPr lang="en-GB" sz="800" b="1" dirty="0">
                    <a:solidFill>
                      <a:srgbClr val="7030A0"/>
                    </a:solidFill>
                    <a:effectLst/>
                    <a:ea typeface="Times New Roman" panose="02020603050405020304" pitchFamily="18" charset="0"/>
                    <a:cs typeface="Times New Roman" panose="02020603050405020304" pitchFamily="18" charset="0"/>
                  </a:rPr>
                  <a:t>advisor</a:t>
                </a:r>
                <a:r>
                  <a:rPr lang="en-GB" sz="800" dirty="0">
                    <a:effectLst/>
                    <a:ea typeface="Times New Roman" panose="02020603050405020304" pitchFamily="18" charset="0"/>
                    <a:cs typeface="Times New Roman" panose="02020603050405020304" pitchFamily="18" charset="0"/>
                  </a:rPr>
                  <a:t>. They try to understand the case and the question, and share ideas in which answers might be found.</a:t>
                </a:r>
                <a:endParaRPr lang="nl-NL" sz="1000" dirty="0">
                  <a:effectLst/>
                  <a:ea typeface="Times New Roman" panose="02020603050405020304" pitchFamily="18" charset="0"/>
                  <a:cs typeface="Times New Roman" panose="02020603050405020304" pitchFamily="18" charset="0"/>
                </a:endParaRPr>
              </a:p>
            </p:txBody>
          </p:sp>
          <p:sp>
            <p:nvSpPr>
              <p:cNvPr id="68" name="AutoShape 204">
                <a:extLst>
                  <a:ext uri="{FF2B5EF4-FFF2-40B4-BE49-F238E27FC236}">
                    <a16:creationId xmlns:a16="http://schemas.microsoft.com/office/drawing/2014/main" id="{8BB2164D-5962-4855-9D80-E1D0DEC08580}"/>
                  </a:ext>
                </a:extLst>
              </p:cNvPr>
              <p:cNvSpPr>
                <a:spLocks noChangeArrowheads="1"/>
              </p:cNvSpPr>
              <p:nvPr/>
            </p:nvSpPr>
            <p:spPr bwMode="auto">
              <a:xfrm>
                <a:off x="10240642" y="1640877"/>
                <a:ext cx="1620520" cy="676795"/>
              </a:xfrm>
              <a:prstGeom prst="wedgeRectCallout">
                <a:avLst>
                  <a:gd name="adj1" fmla="val -218035"/>
                  <a:gd name="adj2" fmla="val -90965"/>
                </a:avLst>
              </a:prstGeom>
              <a:solidFill>
                <a:srgbClr val="FFCC99"/>
              </a:solidFill>
              <a:ln w="3175">
                <a:solidFill>
                  <a:srgbClr val="000000"/>
                </a:solidFill>
                <a:miter lim="800000"/>
                <a:headEnd/>
                <a:tailEnd/>
              </a:ln>
            </p:spPr>
            <p:txBody>
              <a:bodyPr rot="0" vert="horz" wrap="square" lIns="91440" tIns="45720" rIns="91440" bIns="45720" anchor="t" anchorCtr="0" upright="1">
                <a:noAutofit/>
              </a:bodyPr>
              <a:lstStyle/>
              <a:p>
                <a:r>
                  <a:rPr lang="en-GB" sz="800" dirty="0">
                    <a:effectLst/>
                    <a:ea typeface="Times New Roman" panose="02020603050405020304" pitchFamily="18" charset="0"/>
                    <a:cs typeface="Times New Roman" panose="02020603050405020304" pitchFamily="18" charset="0"/>
                  </a:rPr>
                  <a:t>The </a:t>
                </a:r>
                <a:r>
                  <a:rPr lang="en-GB" sz="800" b="1" dirty="0">
                    <a:solidFill>
                      <a:srgbClr val="7030A0"/>
                    </a:solidFill>
                    <a:cs typeface="Times New Roman" panose="02020603050405020304" pitchFamily="18" charset="0"/>
                  </a:rPr>
                  <a:t>moderator</a:t>
                </a:r>
                <a:r>
                  <a:rPr lang="en-GB" sz="800" dirty="0">
                    <a:effectLst/>
                    <a:ea typeface="Times New Roman" panose="02020603050405020304" pitchFamily="18" charset="0"/>
                    <a:cs typeface="Times New Roman" panose="02020603050405020304" pitchFamily="18" charset="0"/>
                  </a:rPr>
                  <a:t> chairs the meeting, makes sure that the steps are followed properly and stimulates active participation of all. </a:t>
                </a:r>
                <a:endParaRPr lang="nl-NL" sz="1000" dirty="0">
                  <a:effectLst/>
                  <a:ea typeface="Times New Roman" panose="02020603050405020304" pitchFamily="18" charset="0"/>
                  <a:cs typeface="Times New Roman" panose="02020603050405020304" pitchFamily="18" charset="0"/>
                </a:endParaRPr>
              </a:p>
            </p:txBody>
          </p:sp>
        </p:grpSp>
        <p:grpSp>
          <p:nvGrpSpPr>
            <p:cNvPr id="15" name="Groep 14">
              <a:extLst>
                <a:ext uri="{FF2B5EF4-FFF2-40B4-BE49-F238E27FC236}">
                  <a16:creationId xmlns:a16="http://schemas.microsoft.com/office/drawing/2014/main" id="{1B23A05F-2F5C-4094-9BFB-3746C45CA8BB}"/>
                </a:ext>
              </a:extLst>
            </p:cNvPr>
            <p:cNvGrpSpPr/>
            <p:nvPr/>
          </p:nvGrpSpPr>
          <p:grpSpPr>
            <a:xfrm>
              <a:off x="-89706" y="1865"/>
              <a:ext cx="4238505" cy="6858000"/>
              <a:chOff x="-89706" y="1865"/>
              <a:chExt cx="4238505" cy="6858000"/>
            </a:xfrm>
            <a:solidFill>
              <a:srgbClr val="E7FFF3"/>
            </a:solidFill>
          </p:grpSpPr>
          <p:sp>
            <p:nvSpPr>
              <p:cNvPr id="10" name="Rechthoek 9">
                <a:extLst>
                  <a:ext uri="{FF2B5EF4-FFF2-40B4-BE49-F238E27FC236}">
                    <a16:creationId xmlns:a16="http://schemas.microsoft.com/office/drawing/2014/main" id="{486B38A6-89E6-44A3-A712-B51FB553F898}"/>
                  </a:ext>
                </a:extLst>
              </p:cNvPr>
              <p:cNvSpPr/>
              <p:nvPr/>
            </p:nvSpPr>
            <p:spPr>
              <a:xfrm>
                <a:off x="-89706" y="1865"/>
                <a:ext cx="4108281"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4" y="8649"/>
                <a:ext cx="1849276" cy="493397"/>
              </a:xfrm>
              <a:prstGeom prst="rect">
                <a:avLst/>
              </a:prstGeom>
              <a:grpFill/>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173269" y="691730"/>
                <a:ext cx="320948" cy="246647"/>
              </a:xfrm>
              <a:prstGeom prst="actionButtonHom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181396" y="1076809"/>
                <a:ext cx="312821" cy="246647"/>
              </a:xfrm>
              <a:prstGeom prst="actionButtonBackPrevious">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913948" y="690305"/>
                <a:ext cx="2271904" cy="369332"/>
              </a:xfrm>
              <a:prstGeom prst="rect">
                <a:avLst/>
              </a:prstGeom>
              <a:grpFill/>
            </p:spPr>
            <p:txBody>
              <a:bodyPr wrap="none" rtlCol="0">
                <a:spAutoFit/>
              </a:bodyPr>
              <a:lstStyle/>
              <a:p>
                <a:r>
                  <a:rPr lang="en-GB" sz="1800" b="1" dirty="0">
                    <a:solidFill>
                      <a:srgbClr val="C00000"/>
                    </a:solidFill>
                  </a:rPr>
                  <a:t>Coaching for peers (1)</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913948" y="1089926"/>
                <a:ext cx="2942173" cy="1107996"/>
              </a:xfrm>
              <a:prstGeom prst="rect">
                <a:avLst/>
              </a:prstGeom>
              <a:grpFill/>
            </p:spPr>
            <p:txBody>
              <a:bodyPr wrap="square" rtlCol="0">
                <a:spAutoFit/>
              </a:bodyPr>
              <a:lstStyle/>
              <a:p>
                <a:r>
                  <a:rPr lang="en-GB" sz="1100" dirty="0"/>
                  <a:t>This simple and effective method helps a storyteller to study a case together with colleagues. </a:t>
                </a:r>
              </a:p>
              <a:p>
                <a:r>
                  <a:rPr lang="en-GB" sz="1100" dirty="0"/>
                  <a:t>Such coaching between peers allows for sharing resources and competences of all and enhances the the group spirit. </a:t>
                </a:r>
              </a:p>
            </p:txBody>
          </p:sp>
          <p:sp>
            <p:nvSpPr>
              <p:cNvPr id="50" name="Tekstvak 49">
                <a:extLst>
                  <a:ext uri="{FF2B5EF4-FFF2-40B4-BE49-F238E27FC236}">
                    <a16:creationId xmlns:a16="http://schemas.microsoft.com/office/drawing/2014/main" id="{5C619BBE-D548-4536-9867-D9BDBD2D0750}"/>
                  </a:ext>
                </a:extLst>
              </p:cNvPr>
              <p:cNvSpPr txBox="1"/>
              <p:nvPr/>
            </p:nvSpPr>
            <p:spPr>
              <a:xfrm>
                <a:off x="-89706" y="6572858"/>
                <a:ext cx="4238505" cy="230832"/>
              </a:xfrm>
              <a:prstGeom prst="rect">
                <a:avLst/>
              </a:prstGeom>
              <a:grpFill/>
            </p:spPr>
            <p:txBody>
              <a:bodyPr wrap="square" rtlCol="0">
                <a:spAutoFit/>
              </a:bodyPr>
              <a:lstStyle/>
              <a:p>
                <a:r>
                  <a:rPr lang="en-GB" sz="900" b="1" dirty="0">
                    <a:solidFill>
                      <a:schemeClr val="accent6">
                        <a:lumMod val="50000"/>
                      </a:schemeClr>
                    </a:solidFill>
                  </a:rPr>
                  <a:t>AGRIDEA - 10.05.2019/</a:t>
                </a:r>
                <a:r>
                  <a:rPr lang="en-GB" sz="900" b="1" dirty="0" err="1">
                    <a:solidFill>
                      <a:schemeClr val="accent6">
                        <a:lumMod val="50000"/>
                      </a:schemeClr>
                    </a:solidFill>
                  </a:rPr>
                  <a:t>Korac</a:t>
                </a:r>
                <a:r>
                  <a:rPr lang="en-GB" sz="900" b="1" dirty="0">
                    <a:solidFill>
                      <a:schemeClr val="accent6">
                        <a:lumMod val="50000"/>
                      </a:schemeClr>
                    </a:solidFill>
                  </a:rPr>
                  <a:t> </a:t>
                </a:r>
                <a:r>
                  <a:rPr lang="en-GB" sz="900" b="1" dirty="0" err="1">
                    <a:solidFill>
                      <a:schemeClr val="accent6">
                        <a:lumMod val="50000"/>
                      </a:schemeClr>
                    </a:solidFill>
                  </a:rPr>
                  <a:t>Sanela</a:t>
                </a:r>
                <a:r>
                  <a:rPr lang="en-GB" sz="900" b="1" dirty="0">
                    <a:solidFill>
                      <a:schemeClr val="accent6">
                        <a:lumMod val="50000"/>
                      </a:schemeClr>
                    </a:solidFill>
                  </a:rPr>
                  <a:t>/10-Coaching Entre Pairs-15-02-24-Mvu.Docx</a:t>
                </a:r>
                <a:endParaRPr lang="en-GB" sz="900" dirty="0"/>
              </a:p>
            </p:txBody>
          </p:sp>
          <p:grpSp>
            <p:nvGrpSpPr>
              <p:cNvPr id="4" name="Groep 3">
                <a:extLst>
                  <a:ext uri="{FF2B5EF4-FFF2-40B4-BE49-F238E27FC236}">
                    <a16:creationId xmlns:a16="http://schemas.microsoft.com/office/drawing/2014/main" id="{EB69110F-4864-4738-AC13-9C87FCB69102}"/>
                  </a:ext>
                </a:extLst>
              </p:cNvPr>
              <p:cNvGrpSpPr/>
              <p:nvPr/>
            </p:nvGrpSpPr>
            <p:grpSpPr>
              <a:xfrm>
                <a:off x="194711" y="5729287"/>
                <a:ext cx="3523500" cy="438408"/>
                <a:chOff x="194711" y="5736060"/>
                <a:chExt cx="3523500" cy="438408"/>
              </a:xfrm>
              <a:grpFill/>
            </p:grpSpPr>
            <p:sp>
              <p:nvSpPr>
                <p:cNvPr id="69" name="Rechthoek 68">
                  <a:extLst>
                    <a:ext uri="{FF2B5EF4-FFF2-40B4-BE49-F238E27FC236}">
                      <a16:creationId xmlns:a16="http://schemas.microsoft.com/office/drawing/2014/main" id="{CA50E9B0-72A9-4748-82E1-B68DEFF7AD2E}"/>
                    </a:ext>
                  </a:extLst>
                </p:cNvPr>
                <p:cNvSpPr/>
                <p:nvPr/>
              </p:nvSpPr>
              <p:spPr>
                <a:xfrm>
                  <a:off x="218578" y="5736060"/>
                  <a:ext cx="3235739" cy="438408"/>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kstvak 69">
                  <a:extLst>
                    <a:ext uri="{FF2B5EF4-FFF2-40B4-BE49-F238E27FC236}">
                      <a16:creationId xmlns:a16="http://schemas.microsoft.com/office/drawing/2014/main" id="{167AB253-64A7-4526-A360-CB901D951B48}"/>
                    </a:ext>
                  </a:extLst>
                </p:cNvPr>
                <p:cNvSpPr txBox="1"/>
                <p:nvPr/>
              </p:nvSpPr>
              <p:spPr>
                <a:xfrm>
                  <a:off x="194711" y="5738137"/>
                  <a:ext cx="3343223" cy="400110"/>
                </a:xfrm>
                <a:prstGeom prst="rect">
                  <a:avLst/>
                </a:prstGeom>
                <a:noFill/>
              </p:spPr>
              <p:txBody>
                <a:bodyPr wrap="square" rtlCol="0">
                  <a:spAutoFit/>
                </a:bodyPr>
                <a:lstStyle/>
                <a:p>
                  <a:r>
                    <a:rPr lang="en-GB" sz="1000" i="1" dirty="0"/>
                    <a:t>There is not just one best method for peer-to-peer coaching. Try different methods and make your own blend.</a:t>
                  </a:r>
                </a:p>
              </p:txBody>
            </p:sp>
            <p:sp>
              <p:nvSpPr>
                <p:cNvPr id="49" name="Actieknop: Vooruit of Volgende 48">
                  <a:hlinkClick r:id="rId4" action="ppaction://hlinksldjump" highlightClick="1"/>
                  <a:extLst>
                    <a:ext uri="{FF2B5EF4-FFF2-40B4-BE49-F238E27FC236}">
                      <a16:creationId xmlns:a16="http://schemas.microsoft.com/office/drawing/2014/main" id="{8005EEE9-B612-42C9-9DE9-B317DB5011E2}"/>
                    </a:ext>
                  </a:extLst>
                </p:cNvPr>
                <p:cNvSpPr/>
                <p:nvPr/>
              </p:nvSpPr>
              <p:spPr>
                <a:xfrm>
                  <a:off x="3405390" y="5849455"/>
                  <a:ext cx="312821" cy="246647"/>
                </a:xfrm>
                <a:prstGeom prst="actionButtonForwardNex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4" name="Tekstvak 43">
              <a:extLst>
                <a:ext uri="{FF2B5EF4-FFF2-40B4-BE49-F238E27FC236}">
                  <a16:creationId xmlns:a16="http://schemas.microsoft.com/office/drawing/2014/main" id="{0E33598D-3764-43E7-82DF-683C878E09EB}"/>
                </a:ext>
              </a:extLst>
            </p:cNvPr>
            <p:cNvSpPr txBox="1"/>
            <p:nvPr/>
          </p:nvSpPr>
          <p:spPr>
            <a:xfrm>
              <a:off x="135785" y="2364314"/>
              <a:ext cx="3642131" cy="1446550"/>
            </a:xfrm>
            <a:prstGeom prst="rect">
              <a:avLst/>
            </a:prstGeom>
            <a:noFill/>
          </p:spPr>
          <p:txBody>
            <a:bodyPr wrap="square">
              <a:spAutoFit/>
            </a:bodyPr>
            <a:lstStyle/>
            <a:p>
              <a:r>
                <a:rPr lang="en-GB" sz="1100" b="1" dirty="0">
                  <a:solidFill>
                    <a:srgbClr val="C00000"/>
                  </a:solidFill>
                </a:rPr>
                <a:t>Take intuition seriously</a:t>
              </a:r>
              <a:r>
                <a:rPr lang="en-GB" sz="1100" dirty="0"/>
                <a:t>.</a:t>
              </a:r>
            </a:p>
            <a:p>
              <a:r>
                <a:rPr lang="en-GB" sz="1100" dirty="0"/>
                <a:t>Most things we do in connection to others, we do by intuition. Many of those things are the right things to do, although we are hardly aware of what we do. Sometimes we unconsciously apply strategies that are not so effective. </a:t>
              </a:r>
            </a:p>
            <a:p>
              <a:r>
                <a:rPr lang="en-GB" sz="1100" dirty="0"/>
                <a:t>Reflection helps to become more aware of how we have acted in a certain case, and how we could be more effective next time.</a:t>
              </a:r>
            </a:p>
          </p:txBody>
        </p:sp>
        <p:sp>
          <p:nvSpPr>
            <p:cNvPr id="53" name="Tekstvak 52">
              <a:extLst>
                <a:ext uri="{FF2B5EF4-FFF2-40B4-BE49-F238E27FC236}">
                  <a16:creationId xmlns:a16="http://schemas.microsoft.com/office/drawing/2014/main" id="{A16F2BBE-A61E-4B3C-836E-DC4116446F5C}"/>
                </a:ext>
              </a:extLst>
            </p:cNvPr>
            <p:cNvSpPr txBox="1"/>
            <p:nvPr/>
          </p:nvSpPr>
          <p:spPr>
            <a:xfrm>
              <a:off x="130036" y="3804646"/>
              <a:ext cx="3477341" cy="769441"/>
            </a:xfrm>
            <a:prstGeom prst="rect">
              <a:avLst/>
            </a:prstGeom>
            <a:noFill/>
          </p:spPr>
          <p:txBody>
            <a:bodyPr wrap="square" rtlCol="0">
              <a:spAutoFit/>
            </a:bodyPr>
            <a:lstStyle/>
            <a:p>
              <a:r>
                <a:rPr lang="en-GB" sz="1100" b="1" dirty="0">
                  <a:solidFill>
                    <a:srgbClr val="C00000"/>
                  </a:solidFill>
                </a:rPr>
                <a:t>Take time for reflection</a:t>
              </a:r>
              <a:r>
                <a:rPr lang="en-GB" sz="1100" dirty="0"/>
                <a:t>.</a:t>
              </a:r>
            </a:p>
            <a:p>
              <a:r>
                <a:rPr lang="en-GB" sz="1100" dirty="0"/>
                <a:t>Reflection helps to become more aware of how we have acted in a certain case, and how we could be more effective next time.</a:t>
              </a:r>
            </a:p>
          </p:txBody>
        </p:sp>
        <p:sp>
          <p:nvSpPr>
            <p:cNvPr id="54" name="Tekstvak 53">
              <a:extLst>
                <a:ext uri="{FF2B5EF4-FFF2-40B4-BE49-F238E27FC236}">
                  <a16:creationId xmlns:a16="http://schemas.microsoft.com/office/drawing/2014/main" id="{A737DBE8-1FCB-43D5-BFCC-C6C5FCEB6F25}"/>
                </a:ext>
              </a:extLst>
            </p:cNvPr>
            <p:cNvSpPr txBox="1"/>
            <p:nvPr/>
          </p:nvSpPr>
          <p:spPr>
            <a:xfrm>
              <a:off x="121454" y="4574087"/>
              <a:ext cx="3477341" cy="769441"/>
            </a:xfrm>
            <a:prstGeom prst="rect">
              <a:avLst/>
            </a:prstGeom>
            <a:noFill/>
          </p:spPr>
          <p:txBody>
            <a:bodyPr wrap="square" rtlCol="0">
              <a:spAutoFit/>
            </a:bodyPr>
            <a:lstStyle/>
            <a:p>
              <a:r>
                <a:rPr lang="en-GB" sz="1100" b="1" dirty="0">
                  <a:solidFill>
                    <a:srgbClr val="C00000"/>
                  </a:solidFill>
                </a:rPr>
                <a:t>Peer-to-peer consultation</a:t>
              </a:r>
              <a:r>
                <a:rPr lang="en-GB" sz="1100" dirty="0"/>
                <a:t>.</a:t>
              </a:r>
            </a:p>
            <a:p>
              <a:r>
                <a:rPr lang="en-GB" sz="1100" dirty="0"/>
                <a:t>In a trusted environment, colleagues probably see more that what you were aware of. This can be very helpful.</a:t>
              </a:r>
            </a:p>
            <a:p>
              <a:r>
                <a:rPr lang="en-GB" sz="1100" dirty="0"/>
                <a:t>It takes time to do so. Schedule it in your agenda.</a:t>
              </a:r>
            </a:p>
          </p:txBody>
        </p:sp>
        <p:pic>
          <p:nvPicPr>
            <p:cNvPr id="3" name="Afbeelding 2" descr="Afbeelding met schermopname, multimedia&#10;&#10;Automatisch gegenereerde beschrijving">
              <a:hlinkClick r:id="rId5"/>
              <a:extLst>
                <a:ext uri="{FF2B5EF4-FFF2-40B4-BE49-F238E27FC236}">
                  <a16:creationId xmlns:a16="http://schemas.microsoft.com/office/drawing/2014/main" id="{C97B90EE-DEBA-660A-1CAD-609DF404188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207845" y="5983764"/>
              <a:ext cx="497770" cy="497355"/>
            </a:xfrm>
            <a:prstGeom prst="rect">
              <a:avLst/>
            </a:prstGeom>
          </p:spPr>
        </p:pic>
      </p:grpSp>
    </p:spTree>
    <p:extLst>
      <p:ext uri="{BB962C8B-B14F-4D97-AF65-F5344CB8AC3E}">
        <p14:creationId xmlns:p14="http://schemas.microsoft.com/office/powerpoint/2010/main" val="2774517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 14">
            <a:extLst>
              <a:ext uri="{FF2B5EF4-FFF2-40B4-BE49-F238E27FC236}">
                <a16:creationId xmlns:a16="http://schemas.microsoft.com/office/drawing/2014/main" id="{52DA4573-2C53-CDD6-4E82-559133B78EAB}"/>
              </a:ext>
            </a:extLst>
          </p:cNvPr>
          <p:cNvGrpSpPr/>
          <p:nvPr/>
        </p:nvGrpSpPr>
        <p:grpSpPr>
          <a:xfrm>
            <a:off x="-53387" y="0"/>
            <a:ext cx="12008129" cy="6858000"/>
            <a:chOff x="-53387" y="0"/>
            <a:chExt cx="12008129" cy="6858000"/>
          </a:xfrm>
        </p:grpSpPr>
        <p:sp>
          <p:nvSpPr>
            <p:cNvPr id="23" name="Tekstvak 22">
              <a:extLst>
                <a:ext uri="{FF2B5EF4-FFF2-40B4-BE49-F238E27FC236}">
                  <a16:creationId xmlns:a16="http://schemas.microsoft.com/office/drawing/2014/main" id="{4D347D99-B10F-4D84-AC67-64F46FD0159E}"/>
                </a:ext>
              </a:extLst>
            </p:cNvPr>
            <p:cNvSpPr txBox="1"/>
            <p:nvPr/>
          </p:nvSpPr>
          <p:spPr>
            <a:xfrm>
              <a:off x="830154" y="841300"/>
              <a:ext cx="2686698" cy="369332"/>
            </a:xfrm>
            <a:prstGeom prst="rect">
              <a:avLst/>
            </a:prstGeom>
            <a:noFill/>
          </p:spPr>
          <p:txBody>
            <a:bodyPr wrap="none" rtlCol="0">
              <a:spAutoFit/>
            </a:bodyPr>
            <a:lstStyle/>
            <a:p>
              <a:r>
                <a:rPr lang="en-GB" sz="1800" b="1" dirty="0">
                  <a:solidFill>
                    <a:srgbClr val="C00000"/>
                  </a:solidFill>
                </a:rPr>
                <a:t>Peer-to-peer consultation </a:t>
              </a:r>
            </a:p>
          </p:txBody>
        </p:sp>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ep 3">
              <a:extLst>
                <a:ext uri="{FF2B5EF4-FFF2-40B4-BE49-F238E27FC236}">
                  <a16:creationId xmlns:a16="http://schemas.microsoft.com/office/drawing/2014/main" id="{5F934BD2-EF38-4577-9552-40F84785C633}"/>
                </a:ext>
              </a:extLst>
            </p:cNvPr>
            <p:cNvGrpSpPr/>
            <p:nvPr/>
          </p:nvGrpSpPr>
          <p:grpSpPr>
            <a:xfrm>
              <a:off x="4861659" y="373739"/>
              <a:ext cx="7093083" cy="6009013"/>
              <a:chOff x="4861659" y="373739"/>
              <a:chExt cx="7093083" cy="6009013"/>
            </a:xfrm>
          </p:grpSpPr>
          <p:grpSp>
            <p:nvGrpSpPr>
              <p:cNvPr id="5" name="Groep 4">
                <a:extLst>
                  <a:ext uri="{FF2B5EF4-FFF2-40B4-BE49-F238E27FC236}">
                    <a16:creationId xmlns:a16="http://schemas.microsoft.com/office/drawing/2014/main" id="{16BBC5B0-230C-4E52-91FF-AEA74CEBAB9C}"/>
                  </a:ext>
                </a:extLst>
              </p:cNvPr>
              <p:cNvGrpSpPr/>
              <p:nvPr/>
            </p:nvGrpSpPr>
            <p:grpSpPr>
              <a:xfrm>
                <a:off x="4861659" y="776036"/>
                <a:ext cx="4649304" cy="5606716"/>
                <a:chOff x="4969943" y="625642"/>
                <a:chExt cx="4649304" cy="5606716"/>
              </a:xfrm>
            </p:grpSpPr>
            <p:sp>
              <p:nvSpPr>
                <p:cNvPr id="17" name="Rectangle 181">
                  <a:extLst>
                    <a:ext uri="{FF2B5EF4-FFF2-40B4-BE49-F238E27FC236}">
                      <a16:creationId xmlns:a16="http://schemas.microsoft.com/office/drawing/2014/main" id="{34EFAC1A-7271-45C1-A8D2-6CEFA32B0C5B}"/>
                    </a:ext>
                  </a:extLst>
                </p:cNvPr>
                <p:cNvSpPr>
                  <a:spLocks noChangeArrowheads="1"/>
                </p:cNvSpPr>
                <p:nvPr/>
              </p:nvSpPr>
              <p:spPr bwMode="auto">
                <a:xfrm>
                  <a:off x="4969943" y="625642"/>
                  <a:ext cx="4649304" cy="560671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55" name="Rectangle 170">
                  <a:extLst>
                    <a:ext uri="{FF2B5EF4-FFF2-40B4-BE49-F238E27FC236}">
                      <a16:creationId xmlns:a16="http://schemas.microsoft.com/office/drawing/2014/main" id="{5134903A-3C48-4258-BEE1-CC5BB6D10287}"/>
                    </a:ext>
                  </a:extLst>
                </p:cNvPr>
                <p:cNvSpPr>
                  <a:spLocks noChangeArrowheads="1"/>
                </p:cNvSpPr>
                <p:nvPr/>
              </p:nvSpPr>
              <p:spPr bwMode="auto">
                <a:xfrm>
                  <a:off x="5377175" y="1810755"/>
                  <a:ext cx="3782868" cy="3631530"/>
                </a:xfrm>
                <a:prstGeom prst="rect">
                  <a:avLst/>
                </a:prstGeom>
                <a:solidFill>
                  <a:srgbClr val="FFFF99"/>
                </a:solidFill>
                <a:ln w="9525">
                  <a:solidFill>
                    <a:srgbClr val="000000"/>
                  </a:solidFill>
                  <a:miter lim="800000"/>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54" name="Rectangle 170">
                  <a:extLst>
                    <a:ext uri="{FF2B5EF4-FFF2-40B4-BE49-F238E27FC236}">
                      <a16:creationId xmlns:a16="http://schemas.microsoft.com/office/drawing/2014/main" id="{4F430B0A-6403-4AB6-9127-C7CA75E4D5CA}"/>
                    </a:ext>
                  </a:extLst>
                </p:cNvPr>
                <p:cNvSpPr>
                  <a:spLocks noChangeArrowheads="1"/>
                </p:cNvSpPr>
                <p:nvPr/>
              </p:nvSpPr>
              <p:spPr bwMode="auto">
                <a:xfrm>
                  <a:off x="5224775" y="1658355"/>
                  <a:ext cx="3782868" cy="3631530"/>
                </a:xfrm>
                <a:prstGeom prst="rect">
                  <a:avLst/>
                </a:prstGeom>
                <a:solidFill>
                  <a:srgbClr val="FFFF99"/>
                </a:solidFill>
                <a:ln w="9525">
                  <a:solidFill>
                    <a:srgbClr val="000000"/>
                  </a:solidFill>
                  <a:miter lim="800000"/>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28" name="Rectangle 170">
                  <a:extLst>
                    <a:ext uri="{FF2B5EF4-FFF2-40B4-BE49-F238E27FC236}">
                      <a16:creationId xmlns:a16="http://schemas.microsoft.com/office/drawing/2014/main" id="{2824E6E5-036C-4D8F-934F-1B2A88B1738A}"/>
                    </a:ext>
                  </a:extLst>
                </p:cNvPr>
                <p:cNvSpPr>
                  <a:spLocks noChangeArrowheads="1"/>
                </p:cNvSpPr>
                <p:nvPr/>
              </p:nvSpPr>
              <p:spPr bwMode="auto">
                <a:xfrm>
                  <a:off x="5072375" y="1505955"/>
                  <a:ext cx="3782868" cy="3631530"/>
                </a:xfrm>
                <a:prstGeom prst="rect">
                  <a:avLst/>
                </a:prstGeom>
                <a:solidFill>
                  <a:srgbClr val="FFFF99"/>
                </a:solidFill>
                <a:ln w="9525">
                  <a:solidFill>
                    <a:srgbClr val="000000"/>
                  </a:solidFill>
                  <a:miter lim="800000"/>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21" name="AutoShape 194">
                  <a:extLst>
                    <a:ext uri="{FF2B5EF4-FFF2-40B4-BE49-F238E27FC236}">
                      <a16:creationId xmlns:a16="http://schemas.microsoft.com/office/drawing/2014/main" id="{B812763E-A2B3-4BE0-954A-94BFA670AB9A}"/>
                    </a:ext>
                  </a:extLst>
                </p:cNvPr>
                <p:cNvSpPr>
                  <a:spLocks noChangeArrowheads="1"/>
                </p:cNvSpPr>
                <p:nvPr/>
              </p:nvSpPr>
              <p:spPr bwMode="auto">
                <a:xfrm>
                  <a:off x="5490670" y="761123"/>
                  <a:ext cx="3190240" cy="525747"/>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24" name="Text Box 224">
                  <a:extLst>
                    <a:ext uri="{FF2B5EF4-FFF2-40B4-BE49-F238E27FC236}">
                      <a16:creationId xmlns:a16="http://schemas.microsoft.com/office/drawing/2014/main" id="{CEE99E43-27A5-4413-A0D9-192888187820}"/>
                    </a:ext>
                  </a:extLst>
                </p:cNvPr>
                <p:cNvSpPr txBox="1">
                  <a:spLocks noChangeArrowheads="1"/>
                </p:cNvSpPr>
                <p:nvPr/>
              </p:nvSpPr>
              <p:spPr bwMode="auto">
                <a:xfrm>
                  <a:off x="5493587" y="767887"/>
                  <a:ext cx="3183890" cy="51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C00000"/>
                      </a:solidFill>
                      <a:effectLst/>
                      <a:ea typeface="Times New Roman" panose="02020603050405020304" pitchFamily="18" charset="0"/>
                      <a:cs typeface="Times New Roman" panose="02020603050405020304" pitchFamily="18" charset="0"/>
                    </a:rPr>
                    <a:t>Starting up.</a:t>
                  </a:r>
                  <a:r>
                    <a:rPr lang="en-GB" sz="900" dirty="0">
                      <a:solidFill>
                        <a:srgbClr val="C00000"/>
                      </a:solidFill>
                      <a:effectLst/>
                      <a:ea typeface="Times New Roman" panose="02020603050405020304" pitchFamily="18" charset="0"/>
                      <a:cs typeface="Times New Roman" panose="02020603050405020304" pitchFamily="18" charset="0"/>
                    </a:rPr>
                    <a:t> </a:t>
                  </a:r>
                  <a:r>
                    <a:rPr lang="en-GB" sz="900" dirty="0">
                      <a:effectLst/>
                      <a:ea typeface="Times New Roman" panose="02020603050405020304" pitchFamily="18" charset="0"/>
                      <a:cs typeface="Times New Roman" panose="02020603050405020304" pitchFamily="18" charset="0"/>
                    </a:rPr>
                    <a:t>Ask participants on what issues they whish to consult the others. Allocate the available time. Start with the issue that attracts most attention. </a:t>
                  </a:r>
                  <a:endParaRPr lang="nl-NL" sz="900" dirty="0">
                    <a:effectLst/>
                    <a:ea typeface="Times New Roman" panose="02020603050405020304" pitchFamily="18" charset="0"/>
                    <a:cs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nl-NL" sz="9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utoShape 194">
                  <a:extLst>
                    <a:ext uri="{FF2B5EF4-FFF2-40B4-BE49-F238E27FC236}">
                      <a16:creationId xmlns:a16="http://schemas.microsoft.com/office/drawing/2014/main" id="{E98A4132-7F7B-4160-B6E4-E065207A764D}"/>
                    </a:ext>
                  </a:extLst>
                </p:cNvPr>
                <p:cNvSpPr>
                  <a:spLocks noChangeArrowheads="1"/>
                </p:cNvSpPr>
                <p:nvPr/>
              </p:nvSpPr>
              <p:spPr bwMode="auto">
                <a:xfrm>
                  <a:off x="5491461" y="1667153"/>
                  <a:ext cx="3190240" cy="433587"/>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0" name="AutoShape 194">
                  <a:extLst>
                    <a:ext uri="{FF2B5EF4-FFF2-40B4-BE49-F238E27FC236}">
                      <a16:creationId xmlns:a16="http://schemas.microsoft.com/office/drawing/2014/main" id="{25A1071C-26A6-4945-98A3-18396C631123}"/>
                    </a:ext>
                  </a:extLst>
                </p:cNvPr>
                <p:cNvSpPr>
                  <a:spLocks noChangeArrowheads="1"/>
                </p:cNvSpPr>
                <p:nvPr/>
              </p:nvSpPr>
              <p:spPr bwMode="auto">
                <a:xfrm>
                  <a:off x="5489473" y="2194082"/>
                  <a:ext cx="3190240" cy="616585"/>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1" name="AutoShape 194">
                  <a:extLst>
                    <a:ext uri="{FF2B5EF4-FFF2-40B4-BE49-F238E27FC236}">
                      <a16:creationId xmlns:a16="http://schemas.microsoft.com/office/drawing/2014/main" id="{0722339E-51A2-4FD0-81D3-8ED9D54402B8}"/>
                    </a:ext>
                  </a:extLst>
                </p:cNvPr>
                <p:cNvSpPr>
                  <a:spLocks noChangeArrowheads="1"/>
                </p:cNvSpPr>
                <p:nvPr/>
              </p:nvSpPr>
              <p:spPr bwMode="auto">
                <a:xfrm>
                  <a:off x="5495205" y="2901316"/>
                  <a:ext cx="3190240" cy="517738"/>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2" name="AutoShape 194">
                  <a:extLst>
                    <a:ext uri="{FF2B5EF4-FFF2-40B4-BE49-F238E27FC236}">
                      <a16:creationId xmlns:a16="http://schemas.microsoft.com/office/drawing/2014/main" id="{1B35B246-9F2D-4A86-8610-C9991419A7D1}"/>
                    </a:ext>
                  </a:extLst>
                </p:cNvPr>
                <p:cNvSpPr>
                  <a:spLocks noChangeArrowheads="1"/>
                </p:cNvSpPr>
                <p:nvPr/>
              </p:nvSpPr>
              <p:spPr bwMode="auto">
                <a:xfrm>
                  <a:off x="5501221" y="3505465"/>
                  <a:ext cx="3190240" cy="437872"/>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3" name="AutoShape 194">
                  <a:extLst>
                    <a:ext uri="{FF2B5EF4-FFF2-40B4-BE49-F238E27FC236}">
                      <a16:creationId xmlns:a16="http://schemas.microsoft.com/office/drawing/2014/main" id="{80BB5B85-45AB-4DE3-A547-A87E3A1B7BB2}"/>
                    </a:ext>
                  </a:extLst>
                </p:cNvPr>
                <p:cNvSpPr>
                  <a:spLocks noChangeArrowheads="1"/>
                </p:cNvSpPr>
                <p:nvPr/>
              </p:nvSpPr>
              <p:spPr bwMode="auto">
                <a:xfrm>
                  <a:off x="5492182" y="4017315"/>
                  <a:ext cx="3190240" cy="447676"/>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34" name="AutoShape 194">
                  <a:extLst>
                    <a:ext uri="{FF2B5EF4-FFF2-40B4-BE49-F238E27FC236}">
                      <a16:creationId xmlns:a16="http://schemas.microsoft.com/office/drawing/2014/main" id="{B51695C5-AE61-4AA2-B402-F32DA25CA2A1}"/>
                    </a:ext>
                  </a:extLst>
                </p:cNvPr>
                <p:cNvSpPr>
                  <a:spLocks noChangeArrowheads="1"/>
                </p:cNvSpPr>
                <p:nvPr/>
              </p:nvSpPr>
              <p:spPr bwMode="auto">
                <a:xfrm>
                  <a:off x="5493145" y="4558291"/>
                  <a:ext cx="3190240" cy="429621"/>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20" name="Text Box 192">
                  <a:extLst>
                    <a:ext uri="{FF2B5EF4-FFF2-40B4-BE49-F238E27FC236}">
                      <a16:creationId xmlns:a16="http://schemas.microsoft.com/office/drawing/2014/main" id="{FC72E65F-FBAE-486B-A836-97CD5B72E787}"/>
                    </a:ext>
                  </a:extLst>
                </p:cNvPr>
                <p:cNvSpPr txBox="1">
                  <a:spLocks noChangeArrowheads="1"/>
                </p:cNvSpPr>
                <p:nvPr/>
              </p:nvSpPr>
              <p:spPr bwMode="auto">
                <a:xfrm>
                  <a:off x="5497130" y="1668887"/>
                  <a:ext cx="3183890" cy="49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C00000"/>
                      </a:solidFill>
                      <a:effectLst/>
                      <a:ea typeface="Times New Roman" panose="02020603050405020304" pitchFamily="18" charset="0"/>
                      <a:cs typeface="Times New Roman" panose="02020603050405020304" pitchFamily="18" charset="0"/>
                    </a:rPr>
                    <a:t>Formulating the question</a:t>
                  </a:r>
                  <a:r>
                    <a:rPr lang="en-GB" sz="900" dirty="0">
                      <a:solidFill>
                        <a:srgbClr val="C00000"/>
                      </a:solidFill>
                      <a:effectLst/>
                      <a:ea typeface="Times New Roman" panose="02020603050405020304" pitchFamily="18" charset="0"/>
                      <a:cs typeface="Times New Roman" panose="02020603050405020304" pitchFamily="18" charset="0"/>
                    </a:rPr>
                    <a:t>. </a:t>
                  </a:r>
                  <a:r>
                    <a:rPr lang="en-GB" sz="900" dirty="0">
                      <a:effectLst/>
                      <a:ea typeface="Times New Roman" panose="02020603050405020304" pitchFamily="18" charset="0"/>
                      <a:cs typeface="Times New Roman" panose="02020603050405020304" pitchFamily="18" charset="0"/>
                    </a:rPr>
                    <a:t>The storyteller explains just enough for others to have some understanding of the issue.</a:t>
                  </a:r>
                  <a:endParaRPr lang="nl-NL" sz="900" dirty="0">
                    <a:effectLst/>
                    <a:ea typeface="Times New Roman" panose="02020603050405020304" pitchFamily="18" charset="0"/>
                    <a:cs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nl-NL"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1" name="Rechthoek 40">
                  <a:extLst>
                    <a:ext uri="{FF2B5EF4-FFF2-40B4-BE49-F238E27FC236}">
                      <a16:creationId xmlns:a16="http://schemas.microsoft.com/office/drawing/2014/main" id="{05C3460D-DC4F-4DEF-A9E1-FA6E93222EAB}"/>
                    </a:ext>
                  </a:extLst>
                </p:cNvPr>
                <p:cNvSpPr/>
                <p:nvPr/>
              </p:nvSpPr>
              <p:spPr>
                <a:xfrm>
                  <a:off x="5129722" y="1616040"/>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C00000"/>
                      </a:solidFill>
                      <a:effectLst>
                        <a:outerShdw dist="38100" dir="2700000" algn="tl" rotWithShape="0">
                          <a:schemeClr val="accent2"/>
                        </a:outerShdw>
                      </a:effectLst>
                    </a:rPr>
                    <a:t>1</a:t>
                  </a:r>
                </a:p>
              </p:txBody>
            </p:sp>
            <p:sp>
              <p:nvSpPr>
                <p:cNvPr id="42" name="Text Box 184">
                  <a:extLst>
                    <a:ext uri="{FF2B5EF4-FFF2-40B4-BE49-F238E27FC236}">
                      <a16:creationId xmlns:a16="http://schemas.microsoft.com/office/drawing/2014/main" id="{A2D5C9FF-9D3F-4A08-AEE0-D010C7D1D532}"/>
                    </a:ext>
                  </a:extLst>
                </p:cNvPr>
                <p:cNvSpPr txBox="1">
                  <a:spLocks noChangeArrowheads="1"/>
                </p:cNvSpPr>
                <p:nvPr/>
              </p:nvSpPr>
              <p:spPr bwMode="auto">
                <a:xfrm>
                  <a:off x="5491684" y="2195185"/>
                  <a:ext cx="318389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C00000"/>
                      </a:solidFill>
                      <a:effectLst/>
                      <a:ea typeface="Times New Roman" panose="02020603050405020304" pitchFamily="18" charset="0"/>
                      <a:cs typeface="Times New Roman" panose="02020603050405020304" pitchFamily="18" charset="0"/>
                    </a:rPr>
                    <a:t>Clarification</a:t>
                  </a:r>
                  <a:r>
                    <a:rPr lang="en-GB" sz="900" dirty="0">
                      <a:solidFill>
                        <a:srgbClr val="C00000"/>
                      </a:solidFill>
                      <a:effectLst/>
                      <a:ea typeface="Times New Roman" panose="02020603050405020304" pitchFamily="18" charset="0"/>
                      <a:cs typeface="Times New Roman" panose="02020603050405020304" pitchFamily="18" charset="0"/>
                    </a:rPr>
                    <a:t>. </a:t>
                  </a:r>
                  <a:r>
                    <a:rPr lang="en-GB" sz="900" dirty="0">
                      <a:effectLst/>
                      <a:ea typeface="Times New Roman" panose="02020603050405020304" pitchFamily="18" charset="0"/>
                      <a:cs typeface="Times New Roman" panose="02020603050405020304" pitchFamily="18" charset="0"/>
                    </a:rPr>
                    <a:t>The participants ask questions for clarification, and the storyteller gives answers. This goes on until participants think they can start the analysis.</a:t>
                  </a:r>
                  <a:endParaRPr lang="nl-NL" sz="900" dirty="0">
                    <a:effectLst/>
                    <a:ea typeface="Times New Roman" panose="02020603050405020304" pitchFamily="18" charset="0"/>
                    <a:cs typeface="Times New Roman" panose="02020603050405020304" pitchFamily="18" charset="0"/>
                  </a:endParaRPr>
                </a:p>
              </p:txBody>
            </p:sp>
            <p:sp>
              <p:nvSpPr>
                <p:cNvPr id="43" name="Rechthoek 42">
                  <a:extLst>
                    <a:ext uri="{FF2B5EF4-FFF2-40B4-BE49-F238E27FC236}">
                      <a16:creationId xmlns:a16="http://schemas.microsoft.com/office/drawing/2014/main" id="{CE75DB85-1AAF-417E-9746-9A4DAA48F39D}"/>
                    </a:ext>
                  </a:extLst>
                </p:cNvPr>
                <p:cNvSpPr/>
                <p:nvPr/>
              </p:nvSpPr>
              <p:spPr>
                <a:xfrm>
                  <a:off x="5126179" y="2254358"/>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C00000"/>
                      </a:solidFill>
                      <a:effectLst>
                        <a:outerShdw dist="38100" dir="2700000" algn="tl" rotWithShape="0">
                          <a:schemeClr val="accent2"/>
                        </a:outerShdw>
                      </a:effectLst>
                    </a:rPr>
                    <a:t>2</a:t>
                  </a:r>
                  <a:endParaRPr lang="nl-NL" sz="2800" b="1" cap="none" spc="0" dirty="0">
                    <a:ln w="6600">
                      <a:solidFill>
                        <a:schemeClr val="accent2"/>
                      </a:solidFill>
                      <a:prstDash val="solid"/>
                    </a:ln>
                    <a:solidFill>
                      <a:srgbClr val="C00000"/>
                    </a:solidFill>
                    <a:effectLst>
                      <a:outerShdw dist="38100" dir="2700000" algn="tl" rotWithShape="0">
                        <a:schemeClr val="accent2"/>
                      </a:outerShdw>
                    </a:effectLst>
                  </a:endParaRPr>
                </a:p>
              </p:txBody>
            </p:sp>
            <p:sp>
              <p:nvSpPr>
                <p:cNvPr id="44" name="Text Box 184">
                  <a:extLst>
                    <a:ext uri="{FF2B5EF4-FFF2-40B4-BE49-F238E27FC236}">
                      <a16:creationId xmlns:a16="http://schemas.microsoft.com/office/drawing/2014/main" id="{5AA83274-59A5-44A4-9AB3-EA032CC16267}"/>
                    </a:ext>
                  </a:extLst>
                </p:cNvPr>
                <p:cNvSpPr txBox="1">
                  <a:spLocks noChangeArrowheads="1"/>
                </p:cNvSpPr>
                <p:nvPr/>
              </p:nvSpPr>
              <p:spPr bwMode="auto">
                <a:xfrm>
                  <a:off x="5499161" y="2902944"/>
                  <a:ext cx="318389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C00000"/>
                      </a:solidFill>
                      <a:effectLst/>
                      <a:ea typeface="Times New Roman" panose="02020603050405020304" pitchFamily="18" charset="0"/>
                      <a:cs typeface="Times New Roman" panose="02020603050405020304" pitchFamily="18" charset="0"/>
                    </a:rPr>
                    <a:t>Analysis</a:t>
                  </a:r>
                  <a:r>
                    <a:rPr lang="en-GB" sz="900" dirty="0">
                      <a:effectLst/>
                      <a:ea typeface="Times New Roman" panose="02020603050405020304" pitchFamily="18" charset="0"/>
                      <a:cs typeface="Times New Roman" panose="02020603050405020304" pitchFamily="18" charset="0"/>
                    </a:rPr>
                    <a:t>. Choose a tool and reframe the situation in this language. What does it make you understand about what is happening?</a:t>
                  </a:r>
                  <a:endParaRPr lang="nl-NL" sz="900" dirty="0">
                    <a:effectLst/>
                    <a:ea typeface="Times New Roman" panose="02020603050405020304" pitchFamily="18" charset="0"/>
                    <a:cs typeface="Times New Roman" panose="02020603050405020304" pitchFamily="18" charset="0"/>
                  </a:endParaRPr>
                </a:p>
              </p:txBody>
            </p:sp>
            <p:sp>
              <p:nvSpPr>
                <p:cNvPr id="45" name="Rechthoek 44">
                  <a:extLst>
                    <a:ext uri="{FF2B5EF4-FFF2-40B4-BE49-F238E27FC236}">
                      <a16:creationId xmlns:a16="http://schemas.microsoft.com/office/drawing/2014/main" id="{EC1C7C98-BF07-492D-81CE-BA8ACE846B06}"/>
                    </a:ext>
                  </a:extLst>
                </p:cNvPr>
                <p:cNvSpPr/>
                <p:nvPr/>
              </p:nvSpPr>
              <p:spPr>
                <a:xfrm>
                  <a:off x="5130725" y="2903021"/>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C00000"/>
                      </a:solidFill>
                      <a:effectLst>
                        <a:outerShdw dist="38100" dir="2700000" algn="tl" rotWithShape="0">
                          <a:schemeClr val="accent2"/>
                        </a:outerShdw>
                      </a:effectLst>
                    </a:rPr>
                    <a:t>3</a:t>
                  </a:r>
                </a:p>
              </p:txBody>
            </p:sp>
            <p:sp>
              <p:nvSpPr>
                <p:cNvPr id="46" name="Text Box 189">
                  <a:extLst>
                    <a:ext uri="{FF2B5EF4-FFF2-40B4-BE49-F238E27FC236}">
                      <a16:creationId xmlns:a16="http://schemas.microsoft.com/office/drawing/2014/main" id="{B638CD63-C628-4D2B-A637-9264EC801C38}"/>
                    </a:ext>
                  </a:extLst>
                </p:cNvPr>
                <p:cNvSpPr txBox="1">
                  <a:spLocks noChangeArrowheads="1"/>
                </p:cNvSpPr>
                <p:nvPr/>
              </p:nvSpPr>
              <p:spPr bwMode="auto">
                <a:xfrm>
                  <a:off x="5501555" y="3502557"/>
                  <a:ext cx="302281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C00000"/>
                      </a:solidFill>
                      <a:effectLst/>
                      <a:ea typeface="Times New Roman" panose="02020603050405020304" pitchFamily="18" charset="0"/>
                      <a:cs typeface="Times New Roman" panose="02020603050405020304" pitchFamily="18" charset="0"/>
                    </a:rPr>
                    <a:t>Reformulating the question</a:t>
                  </a:r>
                  <a:r>
                    <a:rPr lang="en-GB" sz="900" dirty="0">
                      <a:effectLst/>
                      <a:ea typeface="Times New Roman" panose="02020603050405020304" pitchFamily="18" charset="0"/>
                      <a:cs typeface="Times New Roman" panose="02020603050405020304" pitchFamily="18" charset="0"/>
                    </a:rPr>
                    <a:t>. The storyteller rephrases the question for which (s)he likes to hear suggestions.</a:t>
                  </a:r>
                  <a:endParaRPr lang="nl-NL" sz="900" dirty="0">
                    <a:effectLst/>
                    <a:ea typeface="Times New Roman" panose="02020603050405020304" pitchFamily="18" charset="0"/>
                    <a:cs typeface="Times New Roman" panose="02020603050405020304" pitchFamily="18" charset="0"/>
                  </a:endParaRPr>
                </a:p>
                <a:p>
                  <a:r>
                    <a:rPr lang="en-GB" sz="900" dirty="0">
                      <a:effectLst/>
                      <a:ea typeface="Times New Roman" panose="02020603050405020304" pitchFamily="18" charset="0"/>
                      <a:cs typeface="Times New Roman" panose="02020603050405020304" pitchFamily="18" charset="0"/>
                    </a:rPr>
                    <a:t> </a:t>
                  </a:r>
                  <a:endParaRPr lang="nl-NL" sz="900" dirty="0">
                    <a:effectLst/>
                    <a:ea typeface="Times New Roman" panose="02020603050405020304" pitchFamily="18" charset="0"/>
                    <a:cs typeface="Times New Roman" panose="02020603050405020304" pitchFamily="18" charset="0"/>
                  </a:endParaRPr>
                </a:p>
              </p:txBody>
            </p:sp>
            <p:sp>
              <p:nvSpPr>
                <p:cNvPr id="47" name="Rechthoek 46">
                  <a:extLst>
                    <a:ext uri="{FF2B5EF4-FFF2-40B4-BE49-F238E27FC236}">
                      <a16:creationId xmlns:a16="http://schemas.microsoft.com/office/drawing/2014/main" id="{D9C36343-FEF1-46C8-B8CC-529DB5292470}"/>
                    </a:ext>
                  </a:extLst>
                </p:cNvPr>
                <p:cNvSpPr/>
                <p:nvPr/>
              </p:nvSpPr>
              <p:spPr>
                <a:xfrm>
                  <a:off x="5130638" y="3445117"/>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C00000"/>
                      </a:solidFill>
                      <a:effectLst>
                        <a:outerShdw dist="38100" dir="2700000" algn="tl" rotWithShape="0">
                          <a:schemeClr val="accent2"/>
                        </a:outerShdw>
                      </a:effectLst>
                    </a:rPr>
                    <a:t>4</a:t>
                  </a:r>
                  <a:endParaRPr lang="nl-NL" sz="2800" b="1" cap="none" spc="0" dirty="0">
                    <a:ln w="6600">
                      <a:solidFill>
                        <a:schemeClr val="accent2"/>
                      </a:solidFill>
                      <a:prstDash val="solid"/>
                    </a:ln>
                    <a:solidFill>
                      <a:srgbClr val="C00000"/>
                    </a:solidFill>
                    <a:effectLst>
                      <a:outerShdw dist="38100" dir="2700000" algn="tl" rotWithShape="0">
                        <a:schemeClr val="accent2"/>
                      </a:outerShdw>
                    </a:effectLst>
                  </a:endParaRPr>
                </a:p>
              </p:txBody>
            </p:sp>
            <p:sp>
              <p:nvSpPr>
                <p:cNvPr id="48" name="Text Box 198">
                  <a:extLst>
                    <a:ext uri="{FF2B5EF4-FFF2-40B4-BE49-F238E27FC236}">
                      <a16:creationId xmlns:a16="http://schemas.microsoft.com/office/drawing/2014/main" id="{A90B525D-E623-43E8-8D49-47B567202BE7}"/>
                    </a:ext>
                  </a:extLst>
                </p:cNvPr>
                <p:cNvSpPr txBox="1">
                  <a:spLocks noChangeArrowheads="1"/>
                </p:cNvSpPr>
                <p:nvPr/>
              </p:nvSpPr>
              <p:spPr bwMode="auto">
                <a:xfrm>
                  <a:off x="5498046" y="4023658"/>
                  <a:ext cx="310469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sz="900" b="1" dirty="0">
                      <a:solidFill>
                        <a:srgbClr val="C00000"/>
                      </a:solidFill>
                      <a:effectLst/>
                      <a:ea typeface="Times New Roman" panose="02020603050405020304" pitchFamily="18" charset="0"/>
                      <a:cs typeface="Times New Roman" panose="02020603050405020304" pitchFamily="18" charset="0"/>
                    </a:rPr>
                    <a:t>Advice</a:t>
                  </a:r>
                  <a:r>
                    <a:rPr lang="en-US" sz="900" b="1" dirty="0">
                      <a:solidFill>
                        <a:srgbClr val="0000FF"/>
                      </a:solidFill>
                      <a:effectLst/>
                      <a:ea typeface="Times New Roman" panose="02020603050405020304" pitchFamily="18" charset="0"/>
                      <a:cs typeface="Times New Roman" panose="02020603050405020304" pitchFamily="18" charset="0"/>
                    </a:rPr>
                    <a:t>. </a:t>
                  </a:r>
                  <a:r>
                    <a:rPr lang="en-US" sz="900" dirty="0">
                      <a:effectLst/>
                      <a:ea typeface="Times New Roman" panose="02020603050405020304" pitchFamily="18" charset="0"/>
                      <a:cs typeface="Times New Roman" panose="02020603050405020304" pitchFamily="18" charset="0"/>
                    </a:rPr>
                    <a:t>The participants tell what they would do if they were in the position of the storyteller.</a:t>
                  </a:r>
                  <a:endParaRPr lang="nl-NL" sz="900" dirty="0">
                    <a:effectLst/>
                    <a:ea typeface="Times New Roman" panose="02020603050405020304" pitchFamily="18" charset="0"/>
                    <a:cs typeface="Times New Roman" panose="02020603050405020304" pitchFamily="18" charset="0"/>
                  </a:endParaRPr>
                </a:p>
              </p:txBody>
            </p:sp>
            <p:sp>
              <p:nvSpPr>
                <p:cNvPr id="51" name="Rechthoek 50">
                  <a:extLst>
                    <a:ext uri="{FF2B5EF4-FFF2-40B4-BE49-F238E27FC236}">
                      <a16:creationId xmlns:a16="http://schemas.microsoft.com/office/drawing/2014/main" id="{0161AA92-CD5B-46C4-8BF8-19DBF78BCAAD}"/>
                    </a:ext>
                  </a:extLst>
                </p:cNvPr>
                <p:cNvSpPr/>
                <p:nvPr/>
              </p:nvSpPr>
              <p:spPr>
                <a:xfrm>
                  <a:off x="5137298" y="3975959"/>
                  <a:ext cx="367408" cy="523220"/>
                </a:xfrm>
                <a:prstGeom prst="rect">
                  <a:avLst/>
                </a:prstGeom>
                <a:noFill/>
              </p:spPr>
              <p:txBody>
                <a:bodyPr wrap="none" lIns="91440" tIns="45720" rIns="91440" bIns="45720">
                  <a:spAutoFit/>
                </a:bodyPr>
                <a:lstStyle/>
                <a:p>
                  <a:pPr algn="ctr"/>
                  <a:r>
                    <a:rPr lang="nl-NL" sz="2800" b="1" cap="none" spc="0" dirty="0">
                      <a:ln w="6600">
                        <a:solidFill>
                          <a:schemeClr val="accent2"/>
                        </a:solidFill>
                        <a:prstDash val="solid"/>
                      </a:ln>
                      <a:solidFill>
                        <a:srgbClr val="C00000"/>
                      </a:solidFill>
                      <a:effectLst>
                        <a:outerShdw dist="38100" dir="2700000" algn="tl" rotWithShape="0">
                          <a:schemeClr val="accent2"/>
                        </a:outerShdw>
                      </a:effectLst>
                    </a:rPr>
                    <a:t>5</a:t>
                  </a:r>
                </a:p>
              </p:txBody>
            </p:sp>
            <p:sp>
              <p:nvSpPr>
                <p:cNvPr id="52" name="Text Box 198">
                  <a:extLst>
                    <a:ext uri="{FF2B5EF4-FFF2-40B4-BE49-F238E27FC236}">
                      <a16:creationId xmlns:a16="http://schemas.microsoft.com/office/drawing/2014/main" id="{FA4980D0-0DEB-4BF2-8053-797AFA9ECD3F}"/>
                    </a:ext>
                  </a:extLst>
                </p:cNvPr>
                <p:cNvSpPr txBox="1">
                  <a:spLocks noChangeArrowheads="1"/>
                </p:cNvSpPr>
                <p:nvPr/>
              </p:nvSpPr>
              <p:spPr bwMode="auto">
                <a:xfrm>
                  <a:off x="5495823" y="4563686"/>
                  <a:ext cx="311894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C00000"/>
                      </a:solidFill>
                      <a:effectLst/>
                      <a:ea typeface="Times New Roman" panose="02020603050405020304" pitchFamily="18" charset="0"/>
                      <a:cs typeface="Times New Roman" panose="02020603050405020304" pitchFamily="18" charset="0"/>
                    </a:rPr>
                    <a:t>Conclusions</a:t>
                  </a:r>
                  <a:r>
                    <a:rPr lang="en-GB" sz="900" b="1" dirty="0">
                      <a:solidFill>
                        <a:srgbClr val="0000FF"/>
                      </a:solidFill>
                      <a:effectLst/>
                      <a:ea typeface="Times New Roman" panose="02020603050405020304" pitchFamily="18" charset="0"/>
                      <a:cs typeface="Times New Roman" panose="02020603050405020304" pitchFamily="18" charset="0"/>
                    </a:rPr>
                    <a:t>.</a:t>
                  </a:r>
                  <a:r>
                    <a:rPr lang="en-GB" sz="900" dirty="0">
                      <a:effectLst/>
                      <a:ea typeface="Times New Roman" panose="02020603050405020304" pitchFamily="18" charset="0"/>
                      <a:cs typeface="Times New Roman" panose="02020603050405020304" pitchFamily="18" charset="0"/>
                    </a:rPr>
                    <a:t> The storyteller tells what advices are most useful to him/her, and why.</a:t>
                  </a:r>
                  <a:endParaRPr lang="nl-NL" sz="900" dirty="0">
                    <a:effectLst/>
                    <a:ea typeface="Times New Roman" panose="02020603050405020304" pitchFamily="18" charset="0"/>
                    <a:cs typeface="Times New Roman" panose="02020603050405020304" pitchFamily="18" charset="0"/>
                  </a:endParaRPr>
                </a:p>
                <a:p>
                  <a:r>
                    <a:rPr lang="en-GB" sz="900" dirty="0">
                      <a:effectLst/>
                      <a:ea typeface="Times New Roman" panose="02020603050405020304" pitchFamily="18" charset="0"/>
                      <a:cs typeface="Times New Roman" panose="02020603050405020304" pitchFamily="18" charset="0"/>
                    </a:rPr>
                    <a:t> </a:t>
                  </a:r>
                  <a:endParaRPr lang="nl-NL" sz="900" dirty="0">
                    <a:effectLst/>
                    <a:ea typeface="Times New Roman" panose="02020603050405020304" pitchFamily="18" charset="0"/>
                    <a:cs typeface="Times New Roman" panose="02020603050405020304" pitchFamily="18" charset="0"/>
                  </a:endParaRPr>
                </a:p>
              </p:txBody>
            </p:sp>
            <p:sp>
              <p:nvSpPr>
                <p:cNvPr id="53" name="Rechthoek 52">
                  <a:extLst>
                    <a:ext uri="{FF2B5EF4-FFF2-40B4-BE49-F238E27FC236}">
                      <a16:creationId xmlns:a16="http://schemas.microsoft.com/office/drawing/2014/main" id="{6C3E71AF-4006-427A-80B3-5DDC2333E3DE}"/>
                    </a:ext>
                  </a:extLst>
                </p:cNvPr>
                <p:cNvSpPr/>
                <p:nvPr/>
              </p:nvSpPr>
              <p:spPr>
                <a:xfrm>
                  <a:off x="5131753" y="4518153"/>
                  <a:ext cx="367408" cy="523220"/>
                </a:xfrm>
                <a:prstGeom prst="rect">
                  <a:avLst/>
                </a:prstGeom>
                <a:noFill/>
              </p:spPr>
              <p:txBody>
                <a:bodyPr wrap="none" lIns="91440" tIns="45720" rIns="91440" bIns="45720">
                  <a:spAutoFit/>
                </a:bodyPr>
                <a:lstStyle/>
                <a:p>
                  <a:pPr algn="ctr"/>
                  <a:r>
                    <a:rPr lang="nl-NL" sz="2800" b="1" dirty="0">
                      <a:ln w="6600">
                        <a:solidFill>
                          <a:schemeClr val="accent2"/>
                        </a:solidFill>
                        <a:prstDash val="solid"/>
                      </a:ln>
                      <a:solidFill>
                        <a:srgbClr val="C00000"/>
                      </a:solidFill>
                      <a:effectLst>
                        <a:outerShdw dist="38100" dir="2700000" algn="tl" rotWithShape="0">
                          <a:schemeClr val="accent2"/>
                        </a:outerShdw>
                      </a:effectLst>
                    </a:rPr>
                    <a:t>6</a:t>
                  </a:r>
                  <a:endParaRPr lang="nl-NL" sz="2800" b="1" cap="none" spc="0" dirty="0">
                    <a:ln w="6600">
                      <a:solidFill>
                        <a:schemeClr val="accent2"/>
                      </a:solidFill>
                      <a:prstDash val="solid"/>
                    </a:ln>
                    <a:solidFill>
                      <a:srgbClr val="C00000"/>
                    </a:solidFill>
                    <a:effectLst>
                      <a:outerShdw dist="38100" dir="2700000" algn="tl" rotWithShape="0">
                        <a:schemeClr val="accent2"/>
                      </a:outerShdw>
                    </a:effectLst>
                  </a:endParaRPr>
                </a:p>
              </p:txBody>
            </p:sp>
            <p:sp>
              <p:nvSpPr>
                <p:cNvPr id="57" name="AutoShape 194">
                  <a:extLst>
                    <a:ext uri="{FF2B5EF4-FFF2-40B4-BE49-F238E27FC236}">
                      <a16:creationId xmlns:a16="http://schemas.microsoft.com/office/drawing/2014/main" id="{FECB3644-3476-4FE9-B09C-9E7BE427EDD3}"/>
                    </a:ext>
                  </a:extLst>
                </p:cNvPr>
                <p:cNvSpPr>
                  <a:spLocks noChangeArrowheads="1"/>
                </p:cNvSpPr>
                <p:nvPr/>
              </p:nvSpPr>
              <p:spPr bwMode="auto">
                <a:xfrm>
                  <a:off x="5521089" y="5592319"/>
                  <a:ext cx="3190240" cy="504558"/>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endParaRPr lang="nl-NL"/>
                </a:p>
              </p:txBody>
            </p:sp>
            <p:sp>
              <p:nvSpPr>
                <p:cNvPr id="56" name="Text Box 198">
                  <a:extLst>
                    <a:ext uri="{FF2B5EF4-FFF2-40B4-BE49-F238E27FC236}">
                      <a16:creationId xmlns:a16="http://schemas.microsoft.com/office/drawing/2014/main" id="{AF81FAD7-3AF2-4E99-87F0-62783769D909}"/>
                    </a:ext>
                  </a:extLst>
                </p:cNvPr>
                <p:cNvSpPr txBox="1">
                  <a:spLocks noChangeArrowheads="1"/>
                </p:cNvSpPr>
                <p:nvPr/>
              </p:nvSpPr>
              <p:spPr bwMode="auto">
                <a:xfrm>
                  <a:off x="5515877" y="5606436"/>
                  <a:ext cx="31902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GB" sz="900" b="1" dirty="0">
                      <a:solidFill>
                        <a:srgbClr val="C00000"/>
                      </a:solidFill>
                      <a:effectLst/>
                      <a:ea typeface="Times New Roman" panose="02020603050405020304" pitchFamily="18" charset="0"/>
                      <a:cs typeface="Times New Roman" panose="02020603050405020304" pitchFamily="18" charset="0"/>
                    </a:rPr>
                    <a:t>Wrapping up.</a:t>
                  </a:r>
                  <a:r>
                    <a:rPr lang="en-GB" sz="900" dirty="0">
                      <a:solidFill>
                        <a:srgbClr val="C00000"/>
                      </a:solidFill>
                      <a:effectLst/>
                      <a:ea typeface="Times New Roman" panose="02020603050405020304" pitchFamily="18" charset="0"/>
                      <a:cs typeface="Times New Roman" panose="02020603050405020304" pitchFamily="18" charset="0"/>
                    </a:rPr>
                    <a:t> </a:t>
                  </a:r>
                  <a:r>
                    <a:rPr lang="en-GB" sz="900" dirty="0">
                      <a:effectLst/>
                      <a:ea typeface="Times New Roman" panose="02020603050405020304" pitchFamily="18" charset="0"/>
                      <a:cs typeface="Times New Roman" panose="02020603050405020304" pitchFamily="18" charset="0"/>
                    </a:rPr>
                    <a:t>Each participant shares with the others what (s)he takes along from this consultation. </a:t>
                  </a:r>
                  <a:endParaRPr lang="nl-NL" sz="900" dirty="0">
                    <a:effectLst/>
                    <a:ea typeface="Times New Roman" panose="02020603050405020304" pitchFamily="18" charset="0"/>
                    <a:cs typeface="Times New Roman" panose="02020603050405020304" pitchFamily="18" charset="0"/>
                  </a:endParaRPr>
                </a:p>
                <a:p>
                  <a:r>
                    <a:rPr lang="en-GB" sz="900" dirty="0">
                      <a:effectLst/>
                      <a:ea typeface="Times New Roman" panose="02020603050405020304" pitchFamily="18" charset="0"/>
                      <a:cs typeface="Times New Roman" panose="02020603050405020304" pitchFamily="18" charset="0"/>
                    </a:rPr>
                    <a:t>If applicable, a new appointment is set. </a:t>
                  </a:r>
                  <a:endParaRPr lang="nl-NL" sz="900" dirty="0">
                    <a:effectLst/>
                    <a:ea typeface="Times New Roman" panose="02020603050405020304" pitchFamily="18" charset="0"/>
                    <a:cs typeface="Times New Roman" panose="02020603050405020304" pitchFamily="18" charset="0"/>
                  </a:endParaRPr>
                </a:p>
                <a:p>
                  <a:r>
                    <a:rPr lang="en-GB" sz="900" dirty="0">
                      <a:effectLst/>
                      <a:ea typeface="Times New Roman" panose="02020603050405020304" pitchFamily="18" charset="0"/>
                      <a:cs typeface="Times New Roman" panose="02020603050405020304" pitchFamily="18" charset="0"/>
                    </a:rPr>
                    <a:t> </a:t>
                  </a:r>
                  <a:endParaRPr lang="nl-NL" sz="900" dirty="0">
                    <a:effectLst/>
                    <a:ea typeface="Times New Roman" panose="02020603050405020304" pitchFamily="18" charset="0"/>
                    <a:cs typeface="Times New Roman" panose="02020603050405020304" pitchFamily="18" charset="0"/>
                  </a:endParaRPr>
                </a:p>
              </p:txBody>
            </p:sp>
          </p:grpSp>
          <p:sp>
            <p:nvSpPr>
              <p:cNvPr id="58" name="Tekstvak 57">
                <a:extLst>
                  <a:ext uri="{FF2B5EF4-FFF2-40B4-BE49-F238E27FC236}">
                    <a16:creationId xmlns:a16="http://schemas.microsoft.com/office/drawing/2014/main" id="{8E062805-3A8D-40F6-B986-3258377E2C6D}"/>
                  </a:ext>
                </a:extLst>
              </p:cNvPr>
              <p:cNvSpPr txBox="1"/>
              <p:nvPr/>
            </p:nvSpPr>
            <p:spPr>
              <a:xfrm>
                <a:off x="5407593" y="373739"/>
                <a:ext cx="3343223" cy="307777"/>
              </a:xfrm>
              <a:prstGeom prst="rect">
                <a:avLst/>
              </a:prstGeom>
              <a:noFill/>
            </p:spPr>
            <p:txBody>
              <a:bodyPr wrap="square" rtlCol="0">
                <a:spAutoFit/>
              </a:bodyPr>
              <a:lstStyle/>
              <a:p>
                <a:r>
                  <a:rPr lang="en-GB" sz="1400" b="1" dirty="0">
                    <a:solidFill>
                      <a:srgbClr val="C00000"/>
                    </a:solidFill>
                  </a:rPr>
                  <a:t>Guideline for peer-to-peer consultation</a:t>
                </a:r>
                <a:r>
                  <a:rPr lang="en-GB" sz="1400" dirty="0"/>
                  <a:t>.</a:t>
                </a:r>
              </a:p>
            </p:txBody>
          </p:sp>
          <p:sp>
            <p:nvSpPr>
              <p:cNvPr id="60" name="AutoShape 204">
                <a:extLst>
                  <a:ext uri="{FF2B5EF4-FFF2-40B4-BE49-F238E27FC236}">
                    <a16:creationId xmlns:a16="http://schemas.microsoft.com/office/drawing/2014/main" id="{F7E795D9-7E53-4D11-AA66-8740D186CF20}"/>
                  </a:ext>
                </a:extLst>
              </p:cNvPr>
              <p:cNvSpPr>
                <a:spLocks noChangeArrowheads="1"/>
              </p:cNvSpPr>
              <p:nvPr/>
            </p:nvSpPr>
            <p:spPr bwMode="auto">
              <a:xfrm>
                <a:off x="10315580" y="1142640"/>
                <a:ext cx="1620520" cy="509905"/>
              </a:xfrm>
              <a:prstGeom prst="wedgeRectCallout">
                <a:avLst>
                  <a:gd name="adj1" fmla="val -149905"/>
                  <a:gd name="adj2" fmla="val 116704"/>
                </a:avLst>
              </a:prstGeom>
              <a:solidFill>
                <a:srgbClr val="FFCC99"/>
              </a:solidFill>
              <a:ln w="3175">
                <a:solidFill>
                  <a:srgbClr val="000000"/>
                </a:solidFill>
                <a:miter lim="800000"/>
                <a:headEnd/>
                <a:tailEnd/>
              </a:ln>
            </p:spPr>
            <p:txBody>
              <a:bodyPr rot="0" vert="horz" wrap="square" lIns="91440" tIns="45720" rIns="91440" bIns="45720" anchor="t" anchorCtr="0" upright="1">
                <a:noAutofit/>
              </a:bodyPr>
              <a:lstStyle/>
              <a:p>
                <a:r>
                  <a:rPr lang="en-GB" sz="800" dirty="0">
                    <a:effectLst/>
                    <a:ea typeface="Times New Roman" panose="02020603050405020304" pitchFamily="18" charset="0"/>
                    <a:cs typeface="Times New Roman" panose="02020603050405020304" pitchFamily="18" charset="0"/>
                  </a:rPr>
                  <a:t>Prevent too much explanation. There is room for clarification in step 2.</a:t>
                </a:r>
                <a:endParaRPr lang="nl-NL" sz="1000" dirty="0">
                  <a:effectLst/>
                  <a:ea typeface="Times New Roman" panose="02020603050405020304" pitchFamily="18" charset="0"/>
                  <a:cs typeface="Times New Roman" panose="02020603050405020304" pitchFamily="18" charset="0"/>
                </a:endParaRPr>
              </a:p>
            </p:txBody>
          </p:sp>
          <p:sp>
            <p:nvSpPr>
              <p:cNvPr id="61" name="AutoShape 205">
                <a:extLst>
                  <a:ext uri="{FF2B5EF4-FFF2-40B4-BE49-F238E27FC236}">
                    <a16:creationId xmlns:a16="http://schemas.microsoft.com/office/drawing/2014/main" id="{C39E6678-A1AB-4A4F-A7C2-D7FBA51EB8DF}"/>
                  </a:ext>
                </a:extLst>
              </p:cNvPr>
              <p:cNvSpPr>
                <a:spLocks noChangeArrowheads="1"/>
              </p:cNvSpPr>
              <p:nvPr/>
            </p:nvSpPr>
            <p:spPr bwMode="auto">
              <a:xfrm>
                <a:off x="10315580" y="1775783"/>
                <a:ext cx="1620520" cy="579755"/>
              </a:xfrm>
              <a:prstGeom prst="wedgeRectCallout">
                <a:avLst>
                  <a:gd name="adj1" fmla="val -155153"/>
                  <a:gd name="adj2" fmla="val 76215"/>
                </a:avLst>
              </a:prstGeom>
              <a:solidFill>
                <a:srgbClr val="FFCC99"/>
              </a:solidFill>
              <a:ln w="9525">
                <a:solidFill>
                  <a:srgbClr val="000000"/>
                </a:solidFill>
                <a:miter lim="800000"/>
                <a:headEnd/>
                <a:tailEnd/>
              </a:ln>
            </p:spPr>
            <p:txBody>
              <a:bodyPr rot="0" vert="horz" wrap="square" lIns="91440" tIns="45720" rIns="91440" bIns="45720" anchor="t" anchorCtr="0" upright="1">
                <a:noAutofit/>
              </a:bodyPr>
              <a:lstStyle/>
              <a:p>
                <a:r>
                  <a:rPr lang="en-GB" sz="800" dirty="0">
                    <a:cs typeface="Times New Roman" panose="02020603050405020304" pitchFamily="18" charset="0"/>
                  </a:rPr>
                  <a:t>Prevent discussion. If someone disagrees with the question of one other, (s)he  should formulate his/her own. </a:t>
                </a:r>
                <a:endParaRPr lang="nl-NL" sz="800" dirty="0">
                  <a:cs typeface="Times New Roman" panose="02020603050405020304" pitchFamily="18" charset="0"/>
                </a:endParaRPr>
              </a:p>
            </p:txBody>
          </p:sp>
          <p:sp>
            <p:nvSpPr>
              <p:cNvPr id="62" name="AutoShape 212">
                <a:extLst>
                  <a:ext uri="{FF2B5EF4-FFF2-40B4-BE49-F238E27FC236}">
                    <a16:creationId xmlns:a16="http://schemas.microsoft.com/office/drawing/2014/main" id="{26342EC0-26F1-4C50-A198-D05F0661053A}"/>
                  </a:ext>
                </a:extLst>
              </p:cNvPr>
              <p:cNvSpPr>
                <a:spLocks noChangeArrowheads="1"/>
              </p:cNvSpPr>
              <p:nvPr/>
            </p:nvSpPr>
            <p:spPr bwMode="auto">
              <a:xfrm>
                <a:off x="10336535" y="2444667"/>
                <a:ext cx="1599565" cy="440055"/>
              </a:xfrm>
              <a:prstGeom prst="wedgeRectCallout">
                <a:avLst>
                  <a:gd name="adj1" fmla="val -154777"/>
                  <a:gd name="adj2" fmla="val 6807"/>
                </a:avLst>
              </a:prstGeom>
              <a:solidFill>
                <a:srgbClr val="FFCC99"/>
              </a:solidFill>
              <a:ln w="9525">
                <a:solidFill>
                  <a:srgbClr val="000000"/>
                </a:solidFill>
                <a:miter lim="800000"/>
                <a:headEnd/>
                <a:tailEnd/>
              </a:ln>
            </p:spPr>
            <p:txBody>
              <a:bodyPr rot="0" vert="horz" wrap="square" lIns="91440" tIns="45720" rIns="91440" bIns="45720" anchor="t" anchorCtr="0" upright="1">
                <a:noAutofit/>
              </a:bodyPr>
              <a:lstStyle/>
              <a:p>
                <a:r>
                  <a:rPr lang="en-GB" sz="800" dirty="0">
                    <a:cs typeface="Times New Roman" panose="02020603050405020304" pitchFamily="18" charset="0"/>
                  </a:rPr>
                  <a:t>There is a strong temptation to give advices or judgements. Don’t do it before step 5!</a:t>
                </a:r>
                <a:endParaRPr lang="nl-NL" sz="800" dirty="0">
                  <a:cs typeface="Times New Roman" panose="02020603050405020304" pitchFamily="18" charset="0"/>
                </a:endParaRPr>
              </a:p>
            </p:txBody>
          </p:sp>
          <p:sp>
            <p:nvSpPr>
              <p:cNvPr id="63" name="AutoShape 209">
                <a:extLst>
                  <a:ext uri="{FF2B5EF4-FFF2-40B4-BE49-F238E27FC236}">
                    <a16:creationId xmlns:a16="http://schemas.microsoft.com/office/drawing/2014/main" id="{0492DE2F-8A4F-4C85-9018-40934C92F567}"/>
                  </a:ext>
                </a:extLst>
              </p:cNvPr>
              <p:cNvSpPr>
                <a:spLocks noChangeArrowheads="1"/>
              </p:cNvSpPr>
              <p:nvPr/>
            </p:nvSpPr>
            <p:spPr bwMode="auto">
              <a:xfrm>
                <a:off x="10336535" y="2973851"/>
                <a:ext cx="1599566" cy="455149"/>
              </a:xfrm>
              <a:prstGeom prst="wedgeRectCallout">
                <a:avLst>
                  <a:gd name="adj1" fmla="val -156275"/>
                  <a:gd name="adj2" fmla="val 31180"/>
                </a:avLst>
              </a:prstGeom>
              <a:solidFill>
                <a:srgbClr val="FFFF00"/>
              </a:solidFill>
              <a:ln w="9525">
                <a:solidFill>
                  <a:srgbClr val="000000"/>
                </a:solidFill>
                <a:miter lim="800000"/>
                <a:headEnd/>
                <a:tailEnd/>
              </a:ln>
            </p:spPr>
            <p:txBody>
              <a:bodyPr rot="0" vert="horz" wrap="square" lIns="91440" tIns="45720" rIns="91440" bIns="45720" anchor="t" anchorCtr="0" upright="1">
                <a:noAutofit/>
              </a:bodyPr>
              <a:lstStyle/>
              <a:p>
                <a:r>
                  <a:rPr lang="en-GB" sz="800" dirty="0">
                    <a:cs typeface="Times New Roman" panose="02020603050405020304" pitchFamily="18" charset="0"/>
                  </a:rPr>
                  <a:t>This is the moment to make use of one of the tools. Make a choice of  the tool that fits best.</a:t>
                </a:r>
                <a:endParaRPr lang="nl-NL" sz="800" dirty="0">
                  <a:cs typeface="Times New Roman" panose="02020603050405020304" pitchFamily="18" charset="0"/>
                </a:endParaRPr>
              </a:p>
            </p:txBody>
          </p:sp>
          <p:sp>
            <p:nvSpPr>
              <p:cNvPr id="64" name="AutoShape 210">
                <a:extLst>
                  <a:ext uri="{FF2B5EF4-FFF2-40B4-BE49-F238E27FC236}">
                    <a16:creationId xmlns:a16="http://schemas.microsoft.com/office/drawing/2014/main" id="{1C355067-1BB1-42A6-B013-4106ECD0A0FA}"/>
                  </a:ext>
                </a:extLst>
              </p:cNvPr>
              <p:cNvSpPr>
                <a:spLocks noChangeArrowheads="1"/>
              </p:cNvSpPr>
              <p:nvPr/>
            </p:nvSpPr>
            <p:spPr bwMode="auto">
              <a:xfrm>
                <a:off x="10336535" y="3488599"/>
                <a:ext cx="1609032" cy="747045"/>
              </a:xfrm>
              <a:prstGeom prst="wedgeRectCallout">
                <a:avLst>
                  <a:gd name="adj1" fmla="val -153725"/>
                  <a:gd name="adj2" fmla="val 4171"/>
                </a:avLst>
              </a:prstGeom>
              <a:solidFill>
                <a:srgbClr val="CCFFCC"/>
              </a:solidFill>
              <a:ln w="9525">
                <a:solidFill>
                  <a:srgbClr val="000000"/>
                </a:solidFill>
                <a:miter lim="800000"/>
                <a:headEnd/>
                <a:tailEnd/>
              </a:ln>
            </p:spPr>
            <p:txBody>
              <a:bodyPr rot="0" vert="horz" wrap="square" lIns="91440" tIns="45720" rIns="91440" bIns="45720" anchor="t" anchorCtr="0" upright="1">
                <a:noAutofit/>
              </a:bodyPr>
              <a:lstStyle/>
              <a:p>
                <a:r>
                  <a:rPr lang="en-GB" sz="800" dirty="0">
                    <a:cs typeface="Times New Roman" panose="02020603050405020304" pitchFamily="18" charset="0"/>
                  </a:rPr>
                  <a:t>At this stage the question is usually much clearer than at the start. It is important that the storyteller rephrases it him/herself.</a:t>
                </a:r>
                <a:endParaRPr lang="nl-NL" sz="800" dirty="0">
                  <a:cs typeface="Times New Roman" panose="02020603050405020304" pitchFamily="18" charset="0"/>
                </a:endParaRPr>
              </a:p>
            </p:txBody>
          </p:sp>
          <p:sp>
            <p:nvSpPr>
              <p:cNvPr id="65" name="AutoShape 211">
                <a:extLst>
                  <a:ext uri="{FF2B5EF4-FFF2-40B4-BE49-F238E27FC236}">
                    <a16:creationId xmlns:a16="http://schemas.microsoft.com/office/drawing/2014/main" id="{689BF10E-7E74-4CA1-9626-A6FED4265015}"/>
                  </a:ext>
                </a:extLst>
              </p:cNvPr>
              <p:cNvSpPr>
                <a:spLocks noChangeArrowheads="1"/>
              </p:cNvSpPr>
              <p:nvPr/>
            </p:nvSpPr>
            <p:spPr bwMode="auto">
              <a:xfrm>
                <a:off x="10315579" y="4319287"/>
                <a:ext cx="1638569" cy="579755"/>
              </a:xfrm>
              <a:prstGeom prst="wedgeRectCallout">
                <a:avLst>
                  <a:gd name="adj1" fmla="val -151289"/>
                  <a:gd name="adj2" fmla="val -35130"/>
                </a:avLst>
              </a:prstGeom>
              <a:solidFill>
                <a:srgbClr val="FFCC99"/>
              </a:solidFill>
              <a:ln w="9525">
                <a:solidFill>
                  <a:srgbClr val="000000"/>
                </a:solidFill>
                <a:miter lim="800000"/>
                <a:headEnd/>
                <a:tailEnd/>
              </a:ln>
            </p:spPr>
            <p:txBody>
              <a:bodyPr rot="0" vert="horz" wrap="square" lIns="91440" tIns="45720" rIns="91440" bIns="45720" anchor="t" anchorCtr="0" upright="1">
                <a:noAutofit/>
              </a:bodyPr>
              <a:lstStyle/>
              <a:p>
                <a:r>
                  <a:rPr lang="en-GB" sz="800" dirty="0">
                    <a:cs typeface="Times New Roman" panose="02020603050405020304" pitchFamily="18" charset="0"/>
                  </a:rPr>
                  <a:t>Prevent discussion. If someone disagrees with the advice of one other, (s)he  should formulate his/her own. </a:t>
                </a:r>
                <a:endParaRPr lang="nl-NL" sz="800" dirty="0">
                  <a:cs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cs typeface="Times New Roman" panose="02020603050405020304" pitchFamily="18" charset="0"/>
                  </a:rPr>
                  <a:t> </a:t>
                </a:r>
                <a:endParaRPr lang="nl-NL"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6" name="AutoShape 217">
                <a:extLst>
                  <a:ext uri="{FF2B5EF4-FFF2-40B4-BE49-F238E27FC236}">
                    <a16:creationId xmlns:a16="http://schemas.microsoft.com/office/drawing/2014/main" id="{9AFEAD3E-A33A-4AC6-ADE6-FB884E131A90}"/>
                  </a:ext>
                </a:extLst>
              </p:cNvPr>
              <p:cNvSpPr>
                <a:spLocks noChangeArrowheads="1"/>
              </p:cNvSpPr>
              <p:nvPr/>
            </p:nvSpPr>
            <p:spPr bwMode="auto">
              <a:xfrm>
                <a:off x="10296937" y="4970560"/>
                <a:ext cx="1657805" cy="796290"/>
              </a:xfrm>
              <a:prstGeom prst="wedgeRectCallout">
                <a:avLst>
                  <a:gd name="adj1" fmla="val -150132"/>
                  <a:gd name="adj2" fmla="val -45318"/>
                </a:avLst>
              </a:prstGeom>
              <a:solidFill>
                <a:srgbClr val="CCFFCC"/>
              </a:solidFill>
              <a:ln w="9525">
                <a:solidFill>
                  <a:srgbClr val="000000"/>
                </a:solidFill>
                <a:miter lim="800000"/>
                <a:headEnd/>
                <a:tailEnd/>
              </a:ln>
            </p:spPr>
            <p:txBody>
              <a:bodyPr rot="0" vert="horz" wrap="square" lIns="91440" tIns="45720" rIns="91440" bIns="45720" anchor="t" anchorCtr="0" upright="1">
                <a:noAutofit/>
              </a:bodyPr>
              <a:lstStyle/>
              <a:p>
                <a:r>
                  <a:rPr lang="en-GB" sz="800" dirty="0">
                    <a:cs typeface="Times New Roman" panose="02020603050405020304" pitchFamily="18" charset="0"/>
                  </a:rPr>
                  <a:t>There are no right or wrong answers. What works for one might not be a solution for another. Only the storyteller can judge what fits him/her best. </a:t>
                </a:r>
                <a:endParaRPr lang="nl-NL" sz="800" dirty="0">
                  <a:cs typeface="Times New Roman" panose="02020603050405020304" pitchFamily="18" charset="0"/>
                </a:endParaRPr>
              </a:p>
            </p:txBody>
          </p:sp>
        </p:gr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Tekstvak 12">
              <a:extLst>
                <a:ext uri="{FF2B5EF4-FFF2-40B4-BE49-F238E27FC236}">
                  <a16:creationId xmlns:a16="http://schemas.microsoft.com/office/drawing/2014/main" id="{2CFE260D-D0A5-4E27-9865-A3C58F74D7A6}"/>
                </a:ext>
              </a:extLst>
            </p:cNvPr>
            <p:cNvSpPr txBox="1"/>
            <p:nvPr/>
          </p:nvSpPr>
          <p:spPr>
            <a:xfrm>
              <a:off x="187231" y="1496794"/>
              <a:ext cx="3343223" cy="261610"/>
            </a:xfrm>
            <a:prstGeom prst="rect">
              <a:avLst/>
            </a:prstGeom>
            <a:noFill/>
          </p:spPr>
          <p:txBody>
            <a:bodyPr wrap="square" rtlCol="0">
              <a:spAutoFit/>
            </a:bodyPr>
            <a:lstStyle/>
            <a:p>
              <a:endParaRPr lang="en-GB" sz="1100" dirty="0"/>
            </a:p>
          </p:txBody>
        </p:sp>
        <p:sp>
          <p:nvSpPr>
            <p:cNvPr id="9" name="Tekstvak 8">
              <a:extLst>
                <a:ext uri="{FF2B5EF4-FFF2-40B4-BE49-F238E27FC236}">
                  <a16:creationId xmlns:a16="http://schemas.microsoft.com/office/drawing/2014/main" id="{C1BCF53A-C58F-406B-89DC-B7CAB377A069}"/>
                </a:ext>
              </a:extLst>
            </p:cNvPr>
            <p:cNvSpPr txBox="1"/>
            <p:nvPr/>
          </p:nvSpPr>
          <p:spPr>
            <a:xfrm>
              <a:off x="112282" y="4036828"/>
              <a:ext cx="3343223" cy="600164"/>
            </a:xfrm>
            <a:prstGeom prst="rect">
              <a:avLst/>
            </a:prstGeom>
            <a:noFill/>
          </p:spPr>
          <p:txBody>
            <a:bodyPr wrap="square" rtlCol="0">
              <a:spAutoFit/>
            </a:bodyPr>
            <a:lstStyle/>
            <a:p>
              <a:r>
                <a:rPr lang="en-GB" sz="1100" b="1" dirty="0">
                  <a:solidFill>
                    <a:srgbClr val="C00000"/>
                  </a:solidFill>
                </a:rPr>
                <a:t>Guideline for peer-to-peer consultation</a:t>
              </a:r>
              <a:r>
                <a:rPr lang="en-GB" sz="1100" dirty="0"/>
                <a:t>.</a:t>
              </a:r>
            </a:p>
            <a:p>
              <a:r>
                <a:rPr lang="en-GB" sz="1100" dirty="0"/>
                <a:t>The guideline takes you step by step through a procedure for analysing a case.</a:t>
              </a:r>
            </a:p>
          </p:txBody>
        </p:sp>
        <p:sp>
          <p:nvSpPr>
            <p:cNvPr id="14" name="Tekstvak 13">
              <a:extLst>
                <a:ext uri="{FF2B5EF4-FFF2-40B4-BE49-F238E27FC236}">
                  <a16:creationId xmlns:a16="http://schemas.microsoft.com/office/drawing/2014/main" id="{5A30F6E6-5A23-4829-B9D2-2D13A0E60C8A}"/>
                </a:ext>
              </a:extLst>
            </p:cNvPr>
            <p:cNvSpPr txBox="1"/>
            <p:nvPr/>
          </p:nvSpPr>
          <p:spPr>
            <a:xfrm>
              <a:off x="112283" y="3413195"/>
              <a:ext cx="3343223" cy="600164"/>
            </a:xfrm>
            <a:prstGeom prst="rect">
              <a:avLst/>
            </a:prstGeom>
            <a:noFill/>
          </p:spPr>
          <p:txBody>
            <a:bodyPr wrap="square" rtlCol="0">
              <a:spAutoFit/>
            </a:bodyPr>
            <a:lstStyle/>
            <a:p>
              <a:r>
                <a:rPr lang="en-GB" sz="1100" b="1" dirty="0">
                  <a:solidFill>
                    <a:srgbClr val="C00000"/>
                  </a:solidFill>
                </a:rPr>
                <a:t>Tools for reflection</a:t>
              </a:r>
              <a:r>
                <a:rPr lang="en-GB" sz="1100" dirty="0"/>
                <a:t>.</a:t>
              </a:r>
            </a:p>
            <a:p>
              <a:r>
                <a:rPr lang="en-GB" sz="1100" dirty="0"/>
                <a:t>The tools are designed to recognise patterns, and to consider options to act.</a:t>
              </a:r>
            </a:p>
          </p:txBody>
        </p:sp>
        <p:sp>
          <p:nvSpPr>
            <p:cNvPr id="49" name="Actieknop: Vooruit of Volgende 48">
              <a:hlinkClick r:id="rId4" action="ppaction://hlinksldjump" highlightClick="1"/>
              <a:extLst>
                <a:ext uri="{FF2B5EF4-FFF2-40B4-BE49-F238E27FC236}">
                  <a16:creationId xmlns:a16="http://schemas.microsoft.com/office/drawing/2014/main" id="{8005EEE9-B612-42C9-9DE9-B317DB5011E2}"/>
                </a:ext>
              </a:extLst>
            </p:cNvPr>
            <p:cNvSpPr/>
            <p:nvPr/>
          </p:nvSpPr>
          <p:spPr>
            <a:xfrm>
              <a:off x="3393145" y="3584937"/>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ep 49">
              <a:extLst>
                <a:ext uri="{FF2B5EF4-FFF2-40B4-BE49-F238E27FC236}">
                  <a16:creationId xmlns:a16="http://schemas.microsoft.com/office/drawing/2014/main" id="{6E218C03-CD19-4BB8-943C-3AE756B4B3D5}"/>
                </a:ext>
              </a:extLst>
            </p:cNvPr>
            <p:cNvGrpSpPr/>
            <p:nvPr/>
          </p:nvGrpSpPr>
          <p:grpSpPr>
            <a:xfrm>
              <a:off x="146496" y="5885981"/>
              <a:ext cx="3523500" cy="438408"/>
              <a:chOff x="194711" y="5736060"/>
              <a:chExt cx="3523500" cy="438408"/>
            </a:xfrm>
          </p:grpSpPr>
          <p:sp>
            <p:nvSpPr>
              <p:cNvPr id="59" name="Rechthoek 58">
                <a:extLst>
                  <a:ext uri="{FF2B5EF4-FFF2-40B4-BE49-F238E27FC236}">
                    <a16:creationId xmlns:a16="http://schemas.microsoft.com/office/drawing/2014/main" id="{F554F930-4F48-4AC9-BCF3-502FFEE3BE66}"/>
                  </a:ext>
                </a:extLst>
              </p:cNvPr>
              <p:cNvSpPr/>
              <p:nvPr/>
            </p:nvSpPr>
            <p:spPr>
              <a:xfrm>
                <a:off x="218578" y="5736060"/>
                <a:ext cx="3235739" cy="43840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kstvak 66">
                <a:extLst>
                  <a:ext uri="{FF2B5EF4-FFF2-40B4-BE49-F238E27FC236}">
                    <a16:creationId xmlns:a16="http://schemas.microsoft.com/office/drawing/2014/main" id="{529762A8-7DF6-4924-848D-99895A99157F}"/>
                  </a:ext>
                </a:extLst>
              </p:cNvPr>
              <p:cNvSpPr txBox="1"/>
              <p:nvPr/>
            </p:nvSpPr>
            <p:spPr>
              <a:xfrm>
                <a:off x="194711" y="5738137"/>
                <a:ext cx="3343223" cy="400110"/>
              </a:xfrm>
              <a:prstGeom prst="rect">
                <a:avLst/>
              </a:prstGeom>
              <a:noFill/>
            </p:spPr>
            <p:txBody>
              <a:bodyPr wrap="square" rtlCol="0">
                <a:spAutoFit/>
              </a:bodyPr>
              <a:lstStyle/>
              <a:p>
                <a:r>
                  <a:rPr lang="en-GB" sz="1000" i="1" dirty="0"/>
                  <a:t>There is not just one best method for peer-to-peer coaching. Try different methods and make your own blend.</a:t>
                </a:r>
              </a:p>
            </p:txBody>
          </p:sp>
          <p:sp>
            <p:nvSpPr>
              <p:cNvPr id="68" name="Actieknop: Vooruit of Volgende 67">
                <a:hlinkClick r:id="rId5" action="ppaction://hlinksldjump" highlightClick="1"/>
                <a:extLst>
                  <a:ext uri="{FF2B5EF4-FFF2-40B4-BE49-F238E27FC236}">
                    <a16:creationId xmlns:a16="http://schemas.microsoft.com/office/drawing/2014/main" id="{3DFB1A3C-B8E8-4904-A64C-81FDD115A90B}"/>
                  </a:ext>
                </a:extLst>
              </p:cNvPr>
              <p:cNvSpPr/>
              <p:nvPr/>
            </p:nvSpPr>
            <p:spPr>
              <a:xfrm>
                <a:off x="3405390" y="584945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0" name="Tekstvak 69">
              <a:extLst>
                <a:ext uri="{FF2B5EF4-FFF2-40B4-BE49-F238E27FC236}">
                  <a16:creationId xmlns:a16="http://schemas.microsoft.com/office/drawing/2014/main" id="{0818230A-A3C0-4531-BF74-500C875C61A0}"/>
                </a:ext>
              </a:extLst>
            </p:cNvPr>
            <p:cNvSpPr txBox="1"/>
            <p:nvPr/>
          </p:nvSpPr>
          <p:spPr>
            <a:xfrm>
              <a:off x="928995" y="859130"/>
              <a:ext cx="3107092" cy="430887"/>
            </a:xfrm>
            <a:prstGeom prst="rect">
              <a:avLst/>
            </a:prstGeom>
            <a:noFill/>
          </p:spPr>
          <p:txBody>
            <a:bodyPr wrap="square" rtlCol="0">
              <a:spAutoFit/>
            </a:bodyPr>
            <a:lstStyle/>
            <a:p>
              <a:r>
                <a:rPr lang="en-GB" sz="1100" i="1" dirty="0"/>
                <a:t>This guideline stimulates analysis of a story by making use of the network tools.</a:t>
              </a:r>
            </a:p>
          </p:txBody>
        </p:sp>
        <p:sp>
          <p:nvSpPr>
            <p:cNvPr id="69" name="Tekstvak 68">
              <a:extLst>
                <a:ext uri="{FF2B5EF4-FFF2-40B4-BE49-F238E27FC236}">
                  <a16:creationId xmlns:a16="http://schemas.microsoft.com/office/drawing/2014/main" id="{2CE65A1B-B3A1-45F1-BB0C-19B562AC8AC0}"/>
                </a:ext>
              </a:extLst>
            </p:cNvPr>
            <p:cNvSpPr txBox="1"/>
            <p:nvPr/>
          </p:nvSpPr>
          <p:spPr>
            <a:xfrm>
              <a:off x="928995" y="538758"/>
              <a:ext cx="2271904" cy="369332"/>
            </a:xfrm>
            <a:prstGeom prst="rect">
              <a:avLst/>
            </a:prstGeom>
            <a:noFill/>
          </p:spPr>
          <p:txBody>
            <a:bodyPr wrap="none" rtlCol="0">
              <a:spAutoFit/>
            </a:bodyPr>
            <a:lstStyle/>
            <a:p>
              <a:r>
                <a:rPr lang="en-GB" sz="1800" b="1" dirty="0">
                  <a:solidFill>
                    <a:srgbClr val="C00000"/>
                  </a:solidFill>
                </a:rPr>
                <a:t>Coaching for peers (2)</a:t>
              </a:r>
            </a:p>
          </p:txBody>
        </p:sp>
        <p:sp>
          <p:nvSpPr>
            <p:cNvPr id="71" name="Tekstvak 70">
              <a:extLst>
                <a:ext uri="{FF2B5EF4-FFF2-40B4-BE49-F238E27FC236}">
                  <a16:creationId xmlns:a16="http://schemas.microsoft.com/office/drawing/2014/main" id="{6165F757-B504-4299-989C-8E3FF77DCA17}"/>
                </a:ext>
              </a:extLst>
            </p:cNvPr>
            <p:cNvSpPr txBox="1"/>
            <p:nvPr/>
          </p:nvSpPr>
          <p:spPr>
            <a:xfrm>
              <a:off x="129447" y="1874313"/>
              <a:ext cx="3477341" cy="769441"/>
            </a:xfrm>
            <a:prstGeom prst="rect">
              <a:avLst/>
            </a:prstGeom>
            <a:noFill/>
          </p:spPr>
          <p:txBody>
            <a:bodyPr wrap="square" rtlCol="0">
              <a:spAutoFit/>
            </a:bodyPr>
            <a:lstStyle/>
            <a:p>
              <a:r>
                <a:rPr lang="en-GB" sz="1100" b="1" dirty="0">
                  <a:solidFill>
                    <a:srgbClr val="C00000"/>
                  </a:solidFill>
                </a:rPr>
                <a:t>Take time for reflection</a:t>
              </a:r>
              <a:r>
                <a:rPr lang="en-GB" sz="1100" dirty="0"/>
                <a:t>.</a:t>
              </a:r>
            </a:p>
            <a:p>
              <a:r>
                <a:rPr lang="en-GB" sz="1100" dirty="0"/>
                <a:t>Reflection helps to become more aware of how we have acted in a certain case, and how we could be more effective next time.</a:t>
              </a:r>
            </a:p>
          </p:txBody>
        </p:sp>
        <p:sp>
          <p:nvSpPr>
            <p:cNvPr id="72" name="Tekstvak 71">
              <a:extLst>
                <a:ext uri="{FF2B5EF4-FFF2-40B4-BE49-F238E27FC236}">
                  <a16:creationId xmlns:a16="http://schemas.microsoft.com/office/drawing/2014/main" id="{3031EE73-FEDE-4F77-A7FC-B40B6AEFF60D}"/>
                </a:ext>
              </a:extLst>
            </p:cNvPr>
            <p:cNvSpPr txBox="1"/>
            <p:nvPr/>
          </p:nvSpPr>
          <p:spPr>
            <a:xfrm>
              <a:off x="120865" y="2643754"/>
              <a:ext cx="3477341" cy="769441"/>
            </a:xfrm>
            <a:prstGeom prst="rect">
              <a:avLst/>
            </a:prstGeom>
            <a:noFill/>
          </p:spPr>
          <p:txBody>
            <a:bodyPr wrap="square" rtlCol="0">
              <a:spAutoFit/>
            </a:bodyPr>
            <a:lstStyle/>
            <a:p>
              <a:r>
                <a:rPr lang="en-GB" sz="1100" b="1" dirty="0">
                  <a:solidFill>
                    <a:srgbClr val="C00000"/>
                  </a:solidFill>
                </a:rPr>
                <a:t>Peer-to-peer consultation</a:t>
              </a:r>
              <a:r>
                <a:rPr lang="en-GB" sz="1100" dirty="0"/>
                <a:t>.</a:t>
              </a:r>
            </a:p>
            <a:p>
              <a:r>
                <a:rPr lang="en-GB" sz="1100" dirty="0"/>
                <a:t>In a trusted environment, colleagues probably see more that what you were aware of. This can be very helpful.</a:t>
              </a:r>
            </a:p>
            <a:p>
              <a:r>
                <a:rPr lang="en-GB" sz="1100" dirty="0"/>
                <a:t>It takes time to do so. Schedule it in your agenda.</a:t>
              </a:r>
            </a:p>
          </p:txBody>
        </p:sp>
        <p:pic>
          <p:nvPicPr>
            <p:cNvPr id="3" name="Afbeelding 2" descr="Afbeelding met schermopname, multimedia&#10;&#10;Automatisch gegenereerde beschrijving">
              <a:hlinkClick r:id="rId6"/>
              <a:extLst>
                <a:ext uri="{FF2B5EF4-FFF2-40B4-BE49-F238E27FC236}">
                  <a16:creationId xmlns:a16="http://schemas.microsoft.com/office/drawing/2014/main" id="{439C694F-67D9-291B-B7C4-EA616ACB412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207845" y="5983764"/>
              <a:ext cx="497770" cy="497355"/>
            </a:xfrm>
            <a:prstGeom prst="rect">
              <a:avLst/>
            </a:prstGeom>
          </p:spPr>
        </p:pic>
        <p:sp>
          <p:nvSpPr>
            <p:cNvPr id="8" name="Tekstvak 7">
              <a:extLst>
                <a:ext uri="{FF2B5EF4-FFF2-40B4-BE49-F238E27FC236}">
                  <a16:creationId xmlns:a16="http://schemas.microsoft.com/office/drawing/2014/main" id="{0D0CBFAF-1C1C-0739-F3F2-1E78115E9A98}"/>
                </a:ext>
              </a:extLst>
            </p:cNvPr>
            <p:cNvSpPr txBox="1"/>
            <p:nvPr/>
          </p:nvSpPr>
          <p:spPr>
            <a:xfrm>
              <a:off x="237257" y="4847974"/>
              <a:ext cx="3369531" cy="246221"/>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Goto detailed guideline for coaching </a:t>
              </a:r>
            </a:p>
          </p:txBody>
        </p:sp>
        <p:sp>
          <p:nvSpPr>
            <p:cNvPr id="12" name="Actieknop: Vooruit of Volgende 11">
              <a:hlinkClick r:id="rId9" highlightClick="1"/>
              <a:extLst>
                <a:ext uri="{FF2B5EF4-FFF2-40B4-BE49-F238E27FC236}">
                  <a16:creationId xmlns:a16="http://schemas.microsoft.com/office/drawing/2014/main" id="{3D78DFE1-39B7-14BD-9A25-54F9AA3C943B}"/>
                </a:ext>
              </a:extLst>
            </p:cNvPr>
            <p:cNvSpPr/>
            <p:nvPr/>
          </p:nvSpPr>
          <p:spPr>
            <a:xfrm>
              <a:off x="3349295" y="4847974"/>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14718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924638" y="816071"/>
            <a:ext cx="1333185" cy="369332"/>
          </a:xfrm>
          <a:prstGeom prst="rect">
            <a:avLst/>
          </a:prstGeom>
          <a:noFill/>
        </p:spPr>
        <p:txBody>
          <a:bodyPr wrap="none" rtlCol="0">
            <a:spAutoFit/>
          </a:bodyPr>
          <a:lstStyle/>
          <a:p>
            <a:r>
              <a:rPr lang="en-GB" sz="1800" b="1" dirty="0">
                <a:solidFill>
                  <a:srgbClr val="C00000"/>
                </a:solidFill>
              </a:rPr>
              <a:t>Story telling</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177664" y="1514701"/>
            <a:ext cx="3343223" cy="1677382"/>
          </a:xfrm>
          <a:prstGeom prst="rect">
            <a:avLst/>
          </a:prstGeom>
          <a:noFill/>
        </p:spPr>
        <p:txBody>
          <a:bodyPr wrap="square" rtlCol="0">
            <a:spAutoFit/>
          </a:bodyPr>
          <a:lstStyle/>
          <a:p>
            <a:pPr>
              <a:spcAft>
                <a:spcPts val="600"/>
              </a:spcAft>
            </a:pPr>
            <a:r>
              <a:rPr lang="en-GB" sz="1100" b="1" dirty="0">
                <a:solidFill>
                  <a:srgbClr val="C00000"/>
                </a:solidFill>
              </a:rPr>
              <a:t>Stories for learning together</a:t>
            </a:r>
            <a:endParaRPr lang="en-GB" sz="1100" dirty="0"/>
          </a:p>
          <a:p>
            <a:pPr>
              <a:spcAft>
                <a:spcPts val="600"/>
              </a:spcAft>
            </a:pPr>
            <a:r>
              <a:rPr lang="en-GB" sz="1100" dirty="0"/>
              <a:t>There are many ways to tell stories and to write them down. </a:t>
            </a:r>
          </a:p>
          <a:p>
            <a:pPr>
              <a:spcAft>
                <a:spcPts val="600"/>
              </a:spcAft>
            </a:pPr>
            <a:r>
              <a:rPr lang="en-GB" sz="1100" dirty="0"/>
              <a:t>A story becomes useful for peer-to-peer learning if it talks about experiences where the main character met a challenge and acted upon it. </a:t>
            </a:r>
          </a:p>
          <a:p>
            <a:pPr>
              <a:spcAft>
                <a:spcPts val="600"/>
              </a:spcAft>
            </a:pPr>
            <a:r>
              <a:rPr lang="en-GB" sz="1100" dirty="0"/>
              <a:t>The most interesting stories are those in which you tell about your own experience. </a:t>
            </a:r>
          </a:p>
        </p:txBody>
      </p:sp>
      <p:sp>
        <p:nvSpPr>
          <p:cNvPr id="8" name="Tekstvak 7">
            <a:extLst>
              <a:ext uri="{FF2B5EF4-FFF2-40B4-BE49-F238E27FC236}">
                <a16:creationId xmlns:a16="http://schemas.microsoft.com/office/drawing/2014/main" id="{FCE11862-2DB1-4C84-BE80-4A63B3B81322}"/>
              </a:ext>
            </a:extLst>
          </p:cNvPr>
          <p:cNvSpPr txBox="1"/>
          <p:nvPr/>
        </p:nvSpPr>
        <p:spPr>
          <a:xfrm>
            <a:off x="6139864" y="349852"/>
            <a:ext cx="3790162" cy="2169825"/>
          </a:xfrm>
          <a:prstGeom prst="rect">
            <a:avLst/>
          </a:prstGeom>
          <a:noFill/>
        </p:spPr>
        <p:txBody>
          <a:bodyPr wrap="square" rtlCol="0">
            <a:spAutoFit/>
          </a:bodyPr>
          <a:lstStyle/>
          <a:p>
            <a:pPr>
              <a:spcAft>
                <a:spcPts val="600"/>
              </a:spcAft>
            </a:pPr>
            <a:r>
              <a:rPr lang="en-GB" sz="900" b="1" dirty="0">
                <a:solidFill>
                  <a:srgbClr val="C00000"/>
                </a:solidFill>
              </a:rPr>
              <a:t>The journey of the hero</a:t>
            </a:r>
          </a:p>
          <a:p>
            <a:pPr>
              <a:spcAft>
                <a:spcPts val="600"/>
              </a:spcAft>
            </a:pPr>
            <a:r>
              <a:rPr lang="en-GB" sz="900" dirty="0"/>
              <a:t>An interesting story is like the journey of the hero (m/f):</a:t>
            </a:r>
          </a:p>
          <a:p>
            <a:pPr marL="228600" indent="-228600">
              <a:spcAft>
                <a:spcPts val="600"/>
              </a:spcAft>
              <a:buFont typeface="+mj-lt"/>
              <a:buAutoNum type="arabicPeriod"/>
            </a:pPr>
            <a:r>
              <a:rPr lang="en-GB" sz="900" dirty="0"/>
              <a:t>He goes on his way with an ambition or mission.</a:t>
            </a:r>
          </a:p>
          <a:p>
            <a:pPr marL="228600" indent="-228600">
              <a:spcAft>
                <a:spcPts val="600"/>
              </a:spcAft>
              <a:buFont typeface="+mj-lt"/>
              <a:buAutoNum type="arabicPeriod"/>
            </a:pPr>
            <a:r>
              <a:rPr lang="en-GB" sz="900" dirty="0"/>
              <a:t>He might find friends willing to join.</a:t>
            </a:r>
          </a:p>
          <a:p>
            <a:pPr marL="228600" indent="-228600">
              <a:spcAft>
                <a:spcPts val="600"/>
              </a:spcAft>
              <a:buFont typeface="+mj-lt"/>
              <a:buAutoNum type="arabicPeriod"/>
            </a:pPr>
            <a:r>
              <a:rPr lang="en-GB" sz="900" dirty="0"/>
              <a:t>He encounters unexpected barriers or challenges.</a:t>
            </a:r>
          </a:p>
          <a:p>
            <a:pPr marL="228600" indent="-228600">
              <a:spcAft>
                <a:spcPts val="600"/>
              </a:spcAft>
              <a:buFont typeface="+mj-lt"/>
              <a:buAutoNum type="arabicPeriod"/>
            </a:pPr>
            <a:r>
              <a:rPr lang="en-GB" sz="900" dirty="0"/>
              <a:t>His equipment is not suitable, his assumptions were not correct.</a:t>
            </a:r>
          </a:p>
          <a:p>
            <a:pPr marL="228600" indent="-228600">
              <a:spcAft>
                <a:spcPts val="600"/>
              </a:spcAft>
              <a:buFont typeface="+mj-lt"/>
              <a:buAutoNum type="arabicPeriod"/>
            </a:pPr>
            <a:r>
              <a:rPr lang="en-GB" sz="900" dirty="0"/>
              <a:t>Friends might not cope with the situation and leave him.</a:t>
            </a:r>
          </a:p>
          <a:p>
            <a:pPr marL="228600" indent="-228600">
              <a:spcAft>
                <a:spcPts val="600"/>
              </a:spcAft>
              <a:buFont typeface="+mj-lt"/>
              <a:buAutoNum type="arabicPeriod"/>
            </a:pPr>
            <a:r>
              <a:rPr lang="en-GB" sz="900" dirty="0"/>
              <a:t>When all seems hopeless there is help from an unexpected corner.</a:t>
            </a:r>
          </a:p>
          <a:p>
            <a:pPr marL="228600" indent="-228600">
              <a:spcAft>
                <a:spcPts val="600"/>
              </a:spcAft>
              <a:buFont typeface="+mj-lt"/>
              <a:buAutoNum type="arabicPeriod"/>
            </a:pPr>
            <a:r>
              <a:rPr lang="en-GB" sz="900" dirty="0"/>
              <a:t>While fighting the dragon he gets a hunch and becomes creative.</a:t>
            </a:r>
          </a:p>
          <a:p>
            <a:pPr marL="228600" indent="-228600">
              <a:spcAft>
                <a:spcPts val="600"/>
              </a:spcAft>
              <a:buFont typeface="+mj-lt"/>
              <a:buAutoNum type="arabicPeriod"/>
            </a:pPr>
            <a:r>
              <a:rPr lang="en-GB" sz="900" dirty="0"/>
              <a:t>He wins, and ends up in a much better situation than what he aimed for.</a:t>
            </a:r>
            <a:endParaRPr lang="en-GB" sz="1100" dirty="0"/>
          </a:p>
        </p:txBody>
      </p:sp>
      <p:sp>
        <p:nvSpPr>
          <p:cNvPr id="12" name="Tekstvak 11">
            <a:extLst>
              <a:ext uri="{FF2B5EF4-FFF2-40B4-BE49-F238E27FC236}">
                <a16:creationId xmlns:a16="http://schemas.microsoft.com/office/drawing/2014/main" id="{39457D5E-03A8-4942-A1A8-97921DF40DAB}"/>
              </a:ext>
            </a:extLst>
          </p:cNvPr>
          <p:cNvSpPr txBox="1"/>
          <p:nvPr/>
        </p:nvSpPr>
        <p:spPr>
          <a:xfrm>
            <a:off x="237851" y="4437200"/>
            <a:ext cx="3477341" cy="261610"/>
          </a:xfrm>
          <a:prstGeom prst="rect">
            <a:avLst/>
          </a:prstGeom>
          <a:noFill/>
        </p:spPr>
        <p:txBody>
          <a:bodyPr wrap="square" rtlCol="0">
            <a:spAutoFit/>
          </a:bodyPr>
          <a:lstStyle/>
          <a:p>
            <a:r>
              <a:rPr lang="en-GB" sz="1100" dirty="0"/>
              <a:t>.</a:t>
            </a:r>
          </a:p>
        </p:txBody>
      </p:sp>
      <p:sp>
        <p:nvSpPr>
          <p:cNvPr id="14" name="Tekstvak 13">
            <a:extLst>
              <a:ext uri="{FF2B5EF4-FFF2-40B4-BE49-F238E27FC236}">
                <a16:creationId xmlns:a16="http://schemas.microsoft.com/office/drawing/2014/main" id="{5A30F6E6-5A23-4829-B9D2-2D13A0E60C8A}"/>
              </a:ext>
            </a:extLst>
          </p:cNvPr>
          <p:cNvSpPr txBox="1"/>
          <p:nvPr/>
        </p:nvSpPr>
        <p:spPr>
          <a:xfrm>
            <a:off x="177663" y="3314795"/>
            <a:ext cx="3343223" cy="1954381"/>
          </a:xfrm>
          <a:prstGeom prst="rect">
            <a:avLst/>
          </a:prstGeom>
          <a:solidFill>
            <a:schemeClr val="accent4">
              <a:lumMod val="20000"/>
              <a:lumOff val="80000"/>
            </a:schemeClr>
          </a:solidFill>
          <a:ln>
            <a:solidFill>
              <a:srgbClr val="C00000"/>
            </a:solidFill>
          </a:ln>
        </p:spPr>
        <p:txBody>
          <a:bodyPr wrap="square" rtlCol="0">
            <a:spAutoFit/>
          </a:bodyPr>
          <a:lstStyle/>
          <a:p>
            <a:r>
              <a:rPr lang="en-GB" sz="1100" b="1" dirty="0">
                <a:solidFill>
                  <a:srgbClr val="C00000"/>
                </a:solidFill>
              </a:rPr>
              <a:t>Key elements of a story</a:t>
            </a:r>
            <a:endParaRPr lang="en-GB" sz="1100" dirty="0"/>
          </a:p>
          <a:p>
            <a:pPr marL="171450" indent="-171450">
              <a:buFont typeface="Arial" panose="020B0604020202020204" pitchFamily="34" charset="0"/>
              <a:buChar char="•"/>
            </a:pPr>
            <a:r>
              <a:rPr lang="en-GB" sz="1100" b="1" dirty="0"/>
              <a:t>Initial situation</a:t>
            </a:r>
            <a:r>
              <a:rPr lang="en-GB" sz="1100" dirty="0"/>
              <a:t>: why did you come into action?</a:t>
            </a:r>
          </a:p>
          <a:p>
            <a:pPr marL="171450" indent="-171450">
              <a:buFont typeface="Arial" panose="020B0604020202020204" pitchFamily="34" charset="0"/>
              <a:buChar char="•"/>
            </a:pPr>
            <a:r>
              <a:rPr lang="en-GB" sz="1100" b="1" dirty="0"/>
              <a:t>Ambition</a:t>
            </a:r>
            <a:r>
              <a:rPr lang="en-GB" sz="1100" dirty="0"/>
              <a:t>: what did you want to achieve?</a:t>
            </a:r>
          </a:p>
          <a:p>
            <a:pPr marL="171450" indent="-171450">
              <a:buFont typeface="Arial" panose="020B0604020202020204" pitchFamily="34" charset="0"/>
              <a:buChar char="•"/>
            </a:pPr>
            <a:r>
              <a:rPr lang="en-GB" sz="1100" b="1" dirty="0"/>
              <a:t>Action</a:t>
            </a:r>
            <a:r>
              <a:rPr lang="en-GB" sz="1100" dirty="0"/>
              <a:t>: how did you start?</a:t>
            </a:r>
          </a:p>
          <a:p>
            <a:pPr marL="171450" indent="-171450">
              <a:buFont typeface="Arial" panose="020B0604020202020204" pitchFamily="34" charset="0"/>
              <a:buChar char="•"/>
            </a:pPr>
            <a:r>
              <a:rPr lang="en-GB" sz="1100" b="1" dirty="0"/>
              <a:t>Events</a:t>
            </a:r>
            <a:r>
              <a:rPr lang="en-GB" sz="1100" dirty="0"/>
              <a:t>: what happened which explains the cliff-hanger moment?</a:t>
            </a:r>
          </a:p>
          <a:p>
            <a:pPr marL="171450" indent="-171450">
              <a:buFont typeface="Arial" panose="020B0604020202020204" pitchFamily="34" charset="0"/>
              <a:buChar char="•"/>
            </a:pPr>
            <a:r>
              <a:rPr lang="en-GB" sz="1100" b="1" dirty="0"/>
              <a:t>Cliff-hanger moment</a:t>
            </a:r>
            <a:r>
              <a:rPr lang="en-GB" sz="1100" dirty="0"/>
              <a:t>: what was the moment that you had to decide on how to carry on?</a:t>
            </a:r>
          </a:p>
          <a:p>
            <a:pPr marL="171450" indent="-171450">
              <a:buFont typeface="Arial" panose="020B0604020202020204" pitchFamily="34" charset="0"/>
              <a:buChar char="•"/>
            </a:pPr>
            <a:r>
              <a:rPr lang="en-GB" sz="1100" b="1" dirty="0"/>
              <a:t>Intervention</a:t>
            </a:r>
            <a:r>
              <a:rPr lang="en-GB" sz="1100" dirty="0"/>
              <a:t>: what did you do that changed the course of events?</a:t>
            </a:r>
          </a:p>
          <a:p>
            <a:pPr marL="171450" indent="-171450">
              <a:buFont typeface="Arial" panose="020B0604020202020204" pitchFamily="34" charset="0"/>
              <a:buChar char="•"/>
            </a:pPr>
            <a:r>
              <a:rPr lang="en-GB" sz="1100" b="1" dirty="0"/>
              <a:t>Result</a:t>
            </a:r>
            <a:r>
              <a:rPr lang="en-GB" sz="1100" dirty="0"/>
              <a:t>: what is the new situation?</a:t>
            </a:r>
          </a:p>
        </p:txBody>
      </p:sp>
      <p:sp>
        <p:nvSpPr>
          <p:cNvPr id="40" name="Tekstvak 39">
            <a:extLst>
              <a:ext uri="{FF2B5EF4-FFF2-40B4-BE49-F238E27FC236}">
                <a16:creationId xmlns:a16="http://schemas.microsoft.com/office/drawing/2014/main" id="{EC7D5315-323B-4FC0-8AAB-D5C60A63682F}"/>
              </a:ext>
            </a:extLst>
          </p:cNvPr>
          <p:cNvSpPr txBox="1"/>
          <p:nvPr/>
        </p:nvSpPr>
        <p:spPr>
          <a:xfrm>
            <a:off x="177662" y="5343299"/>
            <a:ext cx="3343223" cy="1323439"/>
          </a:xfrm>
          <a:prstGeom prst="rect">
            <a:avLst/>
          </a:prstGeom>
          <a:noFill/>
        </p:spPr>
        <p:txBody>
          <a:bodyPr wrap="square" rtlCol="0">
            <a:spAutoFit/>
          </a:bodyPr>
          <a:lstStyle/>
          <a:p>
            <a:pPr>
              <a:spcAft>
                <a:spcPts val="600"/>
              </a:spcAft>
            </a:pPr>
            <a:r>
              <a:rPr lang="en-GB" sz="1000" b="1" dirty="0">
                <a:solidFill>
                  <a:srgbClr val="C00000"/>
                </a:solidFill>
              </a:rPr>
              <a:t>Tips</a:t>
            </a:r>
            <a:endParaRPr lang="en-GB" sz="1000" dirty="0"/>
          </a:p>
          <a:p>
            <a:pPr marL="171450" indent="-171450">
              <a:spcAft>
                <a:spcPts val="600"/>
              </a:spcAft>
              <a:buFont typeface="Wingdings" panose="05000000000000000000" pitchFamily="2" charset="2"/>
              <a:buChar char="ü"/>
            </a:pPr>
            <a:r>
              <a:rPr lang="en-GB" sz="1000" b="1" dirty="0"/>
              <a:t>Keep it short. </a:t>
            </a:r>
            <a:r>
              <a:rPr lang="en-GB" sz="1000" i="1" dirty="0"/>
              <a:t>Just explain what is essential to understand why the cliff-hanger situation arose, what you did, and what effects you observed afterwards.</a:t>
            </a:r>
            <a:r>
              <a:rPr lang="en-GB" sz="1000" dirty="0"/>
              <a:t> </a:t>
            </a:r>
          </a:p>
          <a:p>
            <a:pPr marL="171450" indent="-171450">
              <a:spcAft>
                <a:spcPts val="600"/>
              </a:spcAft>
              <a:buFont typeface="Wingdings" panose="05000000000000000000" pitchFamily="2" charset="2"/>
              <a:buChar char="ü"/>
            </a:pPr>
            <a:r>
              <a:rPr lang="en-GB" sz="1000" b="1" dirty="0"/>
              <a:t>Keep room for clarifications. </a:t>
            </a:r>
            <a:r>
              <a:rPr lang="en-GB" sz="1000" i="1" dirty="0"/>
              <a:t>There is no need to be complete, because your peers will ask to clarify what they do not understand.</a:t>
            </a:r>
            <a:endParaRPr lang="en-GB" sz="1000" dirty="0"/>
          </a:p>
        </p:txBody>
      </p:sp>
      <p:sp>
        <p:nvSpPr>
          <p:cNvPr id="15" name="Tekstvak 14">
            <a:extLst>
              <a:ext uri="{FF2B5EF4-FFF2-40B4-BE49-F238E27FC236}">
                <a16:creationId xmlns:a16="http://schemas.microsoft.com/office/drawing/2014/main" id="{3B7DD801-2B25-4B71-9122-0A82A7B756E0}"/>
              </a:ext>
            </a:extLst>
          </p:cNvPr>
          <p:cNvSpPr txBox="1"/>
          <p:nvPr/>
        </p:nvSpPr>
        <p:spPr>
          <a:xfrm>
            <a:off x="10153227" y="6170056"/>
            <a:ext cx="2038773" cy="369332"/>
          </a:xfrm>
          <a:prstGeom prst="rect">
            <a:avLst/>
          </a:prstGeom>
          <a:noFill/>
        </p:spPr>
        <p:txBody>
          <a:bodyPr wrap="square" rtlCol="0">
            <a:spAutoFit/>
          </a:bodyPr>
          <a:lstStyle/>
          <a:p>
            <a:r>
              <a:rPr lang="en-GB" sz="900" b="1" dirty="0">
                <a:solidFill>
                  <a:schemeClr val="accent6">
                    <a:lumMod val="50000"/>
                  </a:schemeClr>
                </a:solidFill>
              </a:rPr>
              <a:t>Drawing: </a:t>
            </a:r>
            <a:r>
              <a:rPr lang="en-GB" sz="900" dirty="0"/>
              <a:t>with courtesy to </a:t>
            </a:r>
            <a:r>
              <a:rPr lang="en-GB" sz="900" dirty="0" err="1"/>
              <a:t>Füak</a:t>
            </a:r>
            <a:r>
              <a:rPr lang="en-GB" sz="900" dirty="0"/>
              <a:t>, Germany, Das </a:t>
            </a:r>
            <a:r>
              <a:rPr lang="en-GB" sz="900" dirty="0" err="1"/>
              <a:t>Aktantenmodel</a:t>
            </a:r>
            <a:endParaRPr lang="en-GB" sz="900" dirty="0">
              <a:solidFill>
                <a:srgbClr val="0000FF"/>
              </a:solidFill>
            </a:endParaRPr>
          </a:p>
        </p:txBody>
      </p:sp>
      <p:grpSp>
        <p:nvGrpSpPr>
          <p:cNvPr id="9" name="Groep 8">
            <a:extLst>
              <a:ext uri="{FF2B5EF4-FFF2-40B4-BE49-F238E27FC236}">
                <a16:creationId xmlns:a16="http://schemas.microsoft.com/office/drawing/2014/main" id="{B12C9939-0ADD-41A1-AFCE-565212891F27}"/>
              </a:ext>
            </a:extLst>
          </p:cNvPr>
          <p:cNvGrpSpPr/>
          <p:nvPr/>
        </p:nvGrpSpPr>
        <p:grpSpPr>
          <a:xfrm>
            <a:off x="5992957" y="2907160"/>
            <a:ext cx="3875211" cy="3060080"/>
            <a:chOff x="5992957" y="2907160"/>
            <a:chExt cx="3875211" cy="3060080"/>
          </a:xfrm>
        </p:grpSpPr>
        <p:grpSp>
          <p:nvGrpSpPr>
            <p:cNvPr id="6" name="Groep 5">
              <a:extLst>
                <a:ext uri="{FF2B5EF4-FFF2-40B4-BE49-F238E27FC236}">
                  <a16:creationId xmlns:a16="http://schemas.microsoft.com/office/drawing/2014/main" id="{3636C4D4-F015-4FFB-B86B-4AF6F137003D}"/>
                </a:ext>
              </a:extLst>
            </p:cNvPr>
            <p:cNvGrpSpPr/>
            <p:nvPr/>
          </p:nvGrpSpPr>
          <p:grpSpPr>
            <a:xfrm>
              <a:off x="6096000" y="2907160"/>
              <a:ext cx="3669125" cy="3060080"/>
              <a:chOff x="6096000" y="2907160"/>
              <a:chExt cx="3669125" cy="3060080"/>
            </a:xfrm>
          </p:grpSpPr>
          <p:pic>
            <p:nvPicPr>
              <p:cNvPr id="18" name="Grafik 2">
                <a:extLst>
                  <a:ext uri="{FF2B5EF4-FFF2-40B4-BE49-F238E27FC236}">
                    <a16:creationId xmlns:a16="http://schemas.microsoft.com/office/drawing/2014/main" id="{D9718A50-A033-45D1-B87B-5415D22D7247}"/>
                  </a:ext>
                </a:extLst>
              </p:cNvPr>
              <p:cNvPicPr>
                <a:picLocks noChangeAspect="1"/>
              </p:cNvPicPr>
              <p:nvPr/>
            </p:nvPicPr>
            <p:blipFill>
              <a:blip r:embed="rId4"/>
              <a:stretch>
                <a:fillRect/>
              </a:stretch>
            </p:blipFill>
            <p:spPr>
              <a:xfrm>
                <a:off x="6096000" y="2907160"/>
                <a:ext cx="3669125" cy="3060080"/>
              </a:xfrm>
              <a:prstGeom prst="rect">
                <a:avLst/>
              </a:prstGeom>
            </p:spPr>
          </p:pic>
          <p:sp>
            <p:nvSpPr>
              <p:cNvPr id="5" name="Rechthoek 4">
                <a:extLst>
                  <a:ext uri="{FF2B5EF4-FFF2-40B4-BE49-F238E27FC236}">
                    <a16:creationId xmlns:a16="http://schemas.microsoft.com/office/drawing/2014/main" id="{D88F729B-3BB0-42ED-9FE8-A819DBE43971}"/>
                  </a:ext>
                </a:extLst>
              </p:cNvPr>
              <p:cNvSpPr/>
              <p:nvPr/>
            </p:nvSpPr>
            <p:spPr>
              <a:xfrm rot="19591566">
                <a:off x="7231793" y="3608086"/>
                <a:ext cx="457200" cy="253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7BAE2489-50F2-4EC1-A925-FDD826E79EF0}"/>
                  </a:ext>
                </a:extLst>
              </p:cNvPr>
              <p:cNvSpPr/>
              <p:nvPr/>
            </p:nvSpPr>
            <p:spPr>
              <a:xfrm>
                <a:off x="6250149" y="3860840"/>
                <a:ext cx="457200" cy="181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7048FAFF-186B-4A56-A7A4-25C741FC13E4}"/>
                  </a:ext>
                </a:extLst>
              </p:cNvPr>
              <p:cNvSpPr/>
              <p:nvPr/>
            </p:nvSpPr>
            <p:spPr>
              <a:xfrm>
                <a:off x="6905540" y="4626142"/>
                <a:ext cx="457200" cy="120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E258ECF3-C92B-4F26-98E3-65C1121A8DF2}"/>
                  </a:ext>
                </a:extLst>
              </p:cNvPr>
              <p:cNvSpPr/>
              <p:nvPr/>
            </p:nvSpPr>
            <p:spPr>
              <a:xfrm>
                <a:off x="7473361" y="5315342"/>
                <a:ext cx="792333" cy="177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14C8FA92-3424-4EA6-BE23-15DCF216E2A0}"/>
                  </a:ext>
                </a:extLst>
              </p:cNvPr>
              <p:cNvSpPr/>
              <p:nvPr/>
            </p:nvSpPr>
            <p:spPr>
              <a:xfrm>
                <a:off x="8850722" y="5271843"/>
                <a:ext cx="792333" cy="177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85558CBF-C289-4B10-90F7-63B643B2881A}"/>
                  </a:ext>
                </a:extLst>
              </p:cNvPr>
              <p:cNvSpPr/>
              <p:nvPr/>
            </p:nvSpPr>
            <p:spPr>
              <a:xfrm>
                <a:off x="7806345" y="4273937"/>
                <a:ext cx="405208" cy="117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9952E190-1278-4F16-94FC-28677E505748}"/>
                  </a:ext>
                </a:extLst>
              </p:cNvPr>
              <p:cNvSpPr/>
              <p:nvPr/>
            </p:nvSpPr>
            <p:spPr>
              <a:xfrm>
                <a:off x="8386010" y="4601647"/>
                <a:ext cx="374510" cy="120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D181D796-CEE4-4ADD-9A05-B49A8534E506}"/>
                  </a:ext>
                </a:extLst>
              </p:cNvPr>
              <p:cNvSpPr/>
              <p:nvPr/>
            </p:nvSpPr>
            <p:spPr>
              <a:xfrm>
                <a:off x="7891184" y="3823752"/>
                <a:ext cx="405208" cy="117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extLst>
                  <a:ext uri="{FF2B5EF4-FFF2-40B4-BE49-F238E27FC236}">
                    <a16:creationId xmlns:a16="http://schemas.microsoft.com/office/drawing/2014/main" id="{AA782E3F-4508-451F-98D8-11109CAB3EB6}"/>
                  </a:ext>
                </a:extLst>
              </p:cNvPr>
              <p:cNvSpPr/>
              <p:nvPr/>
            </p:nvSpPr>
            <p:spPr>
              <a:xfrm rot="2364033">
                <a:off x="6755147" y="3628236"/>
                <a:ext cx="324914" cy="177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ekstvak 2">
              <a:extLst>
                <a:ext uri="{FF2B5EF4-FFF2-40B4-BE49-F238E27FC236}">
                  <a16:creationId xmlns:a16="http://schemas.microsoft.com/office/drawing/2014/main" id="{34050149-E072-4690-8CD4-65E73596D964}"/>
                </a:ext>
              </a:extLst>
            </p:cNvPr>
            <p:cNvSpPr txBox="1"/>
            <p:nvPr/>
          </p:nvSpPr>
          <p:spPr>
            <a:xfrm>
              <a:off x="5992957" y="3791011"/>
              <a:ext cx="1016669" cy="276999"/>
            </a:xfrm>
            <a:prstGeom prst="rect">
              <a:avLst/>
            </a:prstGeom>
            <a:noFill/>
          </p:spPr>
          <p:txBody>
            <a:bodyPr wrap="square" rtlCol="0">
              <a:spAutoFit/>
            </a:bodyPr>
            <a:lstStyle/>
            <a:p>
              <a:pPr algn="ctr"/>
              <a:r>
                <a:rPr lang="en-GB" sz="1200" dirty="0">
                  <a:latin typeface="Comic Sans MS" panose="030F0702030302020204" pitchFamily="66" charset="0"/>
                </a:rPr>
                <a:t>ambition</a:t>
              </a:r>
            </a:p>
          </p:txBody>
        </p:sp>
        <p:sp>
          <p:nvSpPr>
            <p:cNvPr id="25" name="Tekstvak 24">
              <a:extLst>
                <a:ext uri="{FF2B5EF4-FFF2-40B4-BE49-F238E27FC236}">
                  <a16:creationId xmlns:a16="http://schemas.microsoft.com/office/drawing/2014/main" id="{2CB9B122-BB0F-4B17-8AD8-DB1292FD74C1}"/>
                </a:ext>
              </a:extLst>
            </p:cNvPr>
            <p:cNvSpPr txBox="1"/>
            <p:nvPr/>
          </p:nvSpPr>
          <p:spPr>
            <a:xfrm>
              <a:off x="6465381" y="4388347"/>
              <a:ext cx="649708" cy="276999"/>
            </a:xfrm>
            <a:prstGeom prst="rect">
              <a:avLst/>
            </a:prstGeom>
            <a:noFill/>
          </p:spPr>
          <p:txBody>
            <a:bodyPr wrap="square" rtlCol="0">
              <a:spAutoFit/>
            </a:bodyPr>
            <a:lstStyle/>
            <a:p>
              <a:pPr algn="ctr"/>
              <a:r>
                <a:rPr lang="en-GB" sz="1200" dirty="0">
                  <a:latin typeface="Comic Sans MS" panose="030F0702030302020204" pitchFamily="66" charset="0"/>
                </a:rPr>
                <a:t>hero</a:t>
              </a:r>
            </a:p>
          </p:txBody>
        </p:sp>
        <p:sp>
          <p:nvSpPr>
            <p:cNvPr id="26" name="Tekstvak 25">
              <a:extLst>
                <a:ext uri="{FF2B5EF4-FFF2-40B4-BE49-F238E27FC236}">
                  <a16:creationId xmlns:a16="http://schemas.microsoft.com/office/drawing/2014/main" id="{65513442-F786-4181-A577-06AA6873F12A}"/>
                </a:ext>
              </a:extLst>
            </p:cNvPr>
            <p:cNvSpPr txBox="1"/>
            <p:nvPr/>
          </p:nvSpPr>
          <p:spPr>
            <a:xfrm>
              <a:off x="8248411" y="3259057"/>
              <a:ext cx="649708" cy="276999"/>
            </a:xfrm>
            <a:prstGeom prst="rect">
              <a:avLst/>
            </a:prstGeom>
            <a:noFill/>
          </p:spPr>
          <p:txBody>
            <a:bodyPr wrap="square" rtlCol="0">
              <a:spAutoFit/>
            </a:bodyPr>
            <a:lstStyle/>
            <a:p>
              <a:pPr algn="ctr"/>
              <a:r>
                <a:rPr lang="en-GB" sz="1200" dirty="0">
                  <a:latin typeface="Comic Sans MS" panose="030F0702030302020204" pitchFamily="66" charset="0"/>
                </a:rPr>
                <a:t>helper</a:t>
              </a:r>
            </a:p>
          </p:txBody>
        </p:sp>
        <p:sp>
          <p:nvSpPr>
            <p:cNvPr id="27" name="Tekstvak 26">
              <a:extLst>
                <a:ext uri="{FF2B5EF4-FFF2-40B4-BE49-F238E27FC236}">
                  <a16:creationId xmlns:a16="http://schemas.microsoft.com/office/drawing/2014/main" id="{C42D3500-13A0-42D2-B4D0-12566EE5DF20}"/>
                </a:ext>
              </a:extLst>
            </p:cNvPr>
            <p:cNvSpPr txBox="1"/>
            <p:nvPr/>
          </p:nvSpPr>
          <p:spPr>
            <a:xfrm rot="19454370">
              <a:off x="7060384" y="3451084"/>
              <a:ext cx="806117" cy="461665"/>
            </a:xfrm>
            <a:prstGeom prst="rect">
              <a:avLst/>
            </a:prstGeom>
            <a:noFill/>
          </p:spPr>
          <p:txBody>
            <a:bodyPr wrap="square" rtlCol="0">
              <a:spAutoFit/>
            </a:bodyPr>
            <a:lstStyle/>
            <a:p>
              <a:pPr algn="ctr"/>
              <a:r>
                <a:rPr lang="en-GB" sz="1200" dirty="0">
                  <a:latin typeface="Comic Sans MS" panose="030F0702030302020204" pitchFamily="66" charset="0"/>
                </a:rPr>
                <a:t>know how</a:t>
              </a:r>
            </a:p>
          </p:txBody>
        </p:sp>
        <p:sp>
          <p:nvSpPr>
            <p:cNvPr id="28" name="Tekstvak 27">
              <a:extLst>
                <a:ext uri="{FF2B5EF4-FFF2-40B4-BE49-F238E27FC236}">
                  <a16:creationId xmlns:a16="http://schemas.microsoft.com/office/drawing/2014/main" id="{09BB7483-CB32-4AEA-A33D-2F3488257CF2}"/>
                </a:ext>
              </a:extLst>
            </p:cNvPr>
            <p:cNvSpPr txBox="1"/>
            <p:nvPr/>
          </p:nvSpPr>
          <p:spPr>
            <a:xfrm>
              <a:off x="7527503" y="3949961"/>
              <a:ext cx="806117" cy="276999"/>
            </a:xfrm>
            <a:prstGeom prst="rect">
              <a:avLst/>
            </a:prstGeom>
            <a:noFill/>
          </p:spPr>
          <p:txBody>
            <a:bodyPr wrap="square" rtlCol="0">
              <a:spAutoFit/>
            </a:bodyPr>
            <a:lstStyle/>
            <a:p>
              <a:pPr algn="ctr"/>
              <a:r>
                <a:rPr lang="en-GB" sz="1200" dirty="0">
                  <a:latin typeface="Comic Sans MS" panose="030F0702030302020204" pitchFamily="66" charset="0"/>
                </a:rPr>
                <a:t>will</a:t>
              </a:r>
            </a:p>
          </p:txBody>
        </p:sp>
        <p:sp>
          <p:nvSpPr>
            <p:cNvPr id="29" name="Tekstvak 28">
              <a:extLst>
                <a:ext uri="{FF2B5EF4-FFF2-40B4-BE49-F238E27FC236}">
                  <a16:creationId xmlns:a16="http://schemas.microsoft.com/office/drawing/2014/main" id="{D01B9D6A-D285-40D1-974A-54367AE56DA7}"/>
                </a:ext>
              </a:extLst>
            </p:cNvPr>
            <p:cNvSpPr txBox="1"/>
            <p:nvPr/>
          </p:nvSpPr>
          <p:spPr>
            <a:xfrm>
              <a:off x="8248411" y="4532936"/>
              <a:ext cx="776547" cy="276999"/>
            </a:xfrm>
            <a:prstGeom prst="rect">
              <a:avLst/>
            </a:prstGeom>
            <a:noFill/>
          </p:spPr>
          <p:txBody>
            <a:bodyPr wrap="square" rtlCol="0">
              <a:spAutoFit/>
            </a:bodyPr>
            <a:lstStyle/>
            <a:p>
              <a:pPr algn="ctr"/>
              <a:r>
                <a:rPr lang="en-GB" sz="1200" dirty="0">
                  <a:latin typeface="Comic Sans MS" panose="030F0702030302020204" pitchFamily="66" charset="0"/>
                </a:rPr>
                <a:t>subject</a:t>
              </a:r>
            </a:p>
          </p:txBody>
        </p:sp>
        <p:sp>
          <p:nvSpPr>
            <p:cNvPr id="32" name="Tekstvak 31">
              <a:extLst>
                <a:ext uri="{FF2B5EF4-FFF2-40B4-BE49-F238E27FC236}">
                  <a16:creationId xmlns:a16="http://schemas.microsoft.com/office/drawing/2014/main" id="{166A95AE-3086-4EB0-9780-58B217CFB52E}"/>
                </a:ext>
              </a:extLst>
            </p:cNvPr>
            <p:cNvSpPr txBox="1"/>
            <p:nvPr/>
          </p:nvSpPr>
          <p:spPr>
            <a:xfrm>
              <a:off x="8851499" y="5261016"/>
              <a:ext cx="1016669" cy="276999"/>
            </a:xfrm>
            <a:prstGeom prst="rect">
              <a:avLst/>
            </a:prstGeom>
            <a:noFill/>
          </p:spPr>
          <p:txBody>
            <a:bodyPr wrap="square" rtlCol="0">
              <a:spAutoFit/>
            </a:bodyPr>
            <a:lstStyle/>
            <a:p>
              <a:pPr algn="ctr"/>
              <a:r>
                <a:rPr lang="en-GB" sz="1200" dirty="0">
                  <a:latin typeface="Comic Sans MS" panose="030F0702030302020204" pitchFamily="66" charset="0"/>
                </a:rPr>
                <a:t>beneficiary</a:t>
              </a:r>
            </a:p>
          </p:txBody>
        </p:sp>
        <p:sp>
          <p:nvSpPr>
            <p:cNvPr id="37" name="Tekstvak 36">
              <a:extLst>
                <a:ext uri="{FF2B5EF4-FFF2-40B4-BE49-F238E27FC236}">
                  <a16:creationId xmlns:a16="http://schemas.microsoft.com/office/drawing/2014/main" id="{720086FD-4FFE-4586-BA58-64B504B23296}"/>
                </a:ext>
              </a:extLst>
            </p:cNvPr>
            <p:cNvSpPr txBox="1"/>
            <p:nvPr/>
          </p:nvSpPr>
          <p:spPr>
            <a:xfrm>
              <a:off x="7262808" y="5237388"/>
              <a:ext cx="884321" cy="276999"/>
            </a:xfrm>
            <a:prstGeom prst="rect">
              <a:avLst/>
            </a:prstGeom>
            <a:noFill/>
          </p:spPr>
          <p:txBody>
            <a:bodyPr wrap="square" rtlCol="0">
              <a:spAutoFit/>
            </a:bodyPr>
            <a:lstStyle/>
            <a:p>
              <a:pPr algn="ctr"/>
              <a:r>
                <a:rPr lang="en-GB" sz="1200" dirty="0">
                  <a:latin typeface="Comic Sans MS" panose="030F0702030302020204" pitchFamily="66" charset="0"/>
                </a:rPr>
                <a:t>opponent</a:t>
              </a:r>
            </a:p>
          </p:txBody>
        </p:sp>
      </p:grpSp>
    </p:spTree>
    <p:extLst>
      <p:ext uri="{BB962C8B-B14F-4D97-AF65-F5344CB8AC3E}">
        <p14:creationId xmlns:p14="http://schemas.microsoft.com/office/powerpoint/2010/main" val="3446117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B2E10789-1D9F-53D8-72F4-7F849A2CE979}"/>
              </a:ext>
            </a:extLst>
          </p:cNvPr>
          <p:cNvGrpSpPr/>
          <p:nvPr/>
        </p:nvGrpSpPr>
        <p:grpSpPr>
          <a:xfrm>
            <a:off x="-53387" y="0"/>
            <a:ext cx="12245387" cy="6858000"/>
            <a:chOff x="-53387" y="0"/>
            <a:chExt cx="12245387"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924638" y="816071"/>
              <a:ext cx="2637710" cy="369332"/>
            </a:xfrm>
            <a:prstGeom prst="rect">
              <a:avLst/>
            </a:prstGeom>
            <a:noFill/>
          </p:spPr>
          <p:txBody>
            <a:bodyPr wrap="none" rtlCol="0">
              <a:spAutoFit/>
            </a:bodyPr>
            <a:lstStyle/>
            <a:p>
              <a:r>
                <a:rPr lang="en-GB" b="1" dirty="0">
                  <a:solidFill>
                    <a:srgbClr val="C00000"/>
                  </a:solidFill>
                </a:rPr>
                <a:t>Reviewing Good Practices</a:t>
              </a:r>
              <a:endParaRPr lang="en-GB" sz="1800" b="1" dirty="0">
                <a:solidFill>
                  <a:srgbClr val="C00000"/>
                </a:solidFill>
              </a:endParaRPr>
            </a:p>
          </p:txBody>
        </p:sp>
        <p:sp>
          <p:nvSpPr>
            <p:cNvPr id="13" name="Tekstvak 12">
              <a:extLst>
                <a:ext uri="{FF2B5EF4-FFF2-40B4-BE49-F238E27FC236}">
                  <a16:creationId xmlns:a16="http://schemas.microsoft.com/office/drawing/2014/main" id="{2CFE260D-D0A5-4E27-9865-A3C58F74D7A6}"/>
                </a:ext>
              </a:extLst>
            </p:cNvPr>
            <p:cNvSpPr txBox="1"/>
            <p:nvPr/>
          </p:nvSpPr>
          <p:spPr>
            <a:xfrm>
              <a:off x="177664" y="1514701"/>
              <a:ext cx="3477341" cy="1369606"/>
            </a:xfrm>
            <a:prstGeom prst="rect">
              <a:avLst/>
            </a:prstGeom>
            <a:noFill/>
          </p:spPr>
          <p:txBody>
            <a:bodyPr wrap="square" rtlCol="0">
              <a:spAutoFit/>
            </a:bodyPr>
            <a:lstStyle/>
            <a:p>
              <a:pPr>
                <a:spcAft>
                  <a:spcPts val="600"/>
                </a:spcAft>
              </a:pPr>
              <a:r>
                <a:rPr lang="en-GB" sz="1100" b="1" dirty="0">
                  <a:solidFill>
                    <a:srgbClr val="C00000"/>
                  </a:solidFill>
                </a:rPr>
                <a:t>Learning from good examples of interactive innovation</a:t>
              </a:r>
              <a:endParaRPr lang="en-GB" sz="1100" dirty="0"/>
            </a:p>
            <a:p>
              <a:pPr>
                <a:spcAft>
                  <a:spcPts val="600"/>
                </a:spcAft>
              </a:pPr>
              <a:r>
                <a:rPr lang="en-GB" sz="1100" dirty="0"/>
                <a:t>What are you looking for, when you are asked to review an interesting case of interactive innovation? </a:t>
              </a:r>
            </a:p>
            <a:p>
              <a:pPr>
                <a:spcAft>
                  <a:spcPts val="600"/>
                </a:spcAft>
              </a:pPr>
              <a:r>
                <a:rPr lang="en-GB" sz="1000" i="1" dirty="0"/>
                <a:t>In Work Package 2 of the i2connect project almost 180 cases have been reviewed by international teams of peers. For guiding the observations, a template has been developed, which is summarised here.</a:t>
              </a:r>
              <a:endParaRPr lang="en-GB" sz="1000" dirty="0"/>
            </a:p>
          </p:txBody>
        </p:sp>
        <p:sp>
          <p:nvSpPr>
            <p:cNvPr id="12" name="Tekstvak 11">
              <a:extLst>
                <a:ext uri="{FF2B5EF4-FFF2-40B4-BE49-F238E27FC236}">
                  <a16:creationId xmlns:a16="http://schemas.microsoft.com/office/drawing/2014/main" id="{39457D5E-03A8-4942-A1A8-97921DF40DAB}"/>
                </a:ext>
              </a:extLst>
            </p:cNvPr>
            <p:cNvSpPr txBox="1"/>
            <p:nvPr/>
          </p:nvSpPr>
          <p:spPr>
            <a:xfrm>
              <a:off x="237851" y="4437200"/>
              <a:ext cx="3477341" cy="261610"/>
            </a:xfrm>
            <a:prstGeom prst="rect">
              <a:avLst/>
            </a:prstGeom>
            <a:noFill/>
          </p:spPr>
          <p:txBody>
            <a:bodyPr wrap="square" rtlCol="0">
              <a:spAutoFit/>
            </a:bodyPr>
            <a:lstStyle/>
            <a:p>
              <a:r>
                <a:rPr lang="en-GB" sz="1100" dirty="0"/>
                <a:t>.</a:t>
              </a:r>
            </a:p>
          </p:txBody>
        </p:sp>
        <p:sp>
          <p:nvSpPr>
            <p:cNvPr id="15" name="Tekstvak 14">
              <a:extLst>
                <a:ext uri="{FF2B5EF4-FFF2-40B4-BE49-F238E27FC236}">
                  <a16:creationId xmlns:a16="http://schemas.microsoft.com/office/drawing/2014/main" id="{3B7DD801-2B25-4B71-9122-0A82A7B756E0}"/>
                </a:ext>
              </a:extLst>
            </p:cNvPr>
            <p:cNvSpPr txBox="1"/>
            <p:nvPr/>
          </p:nvSpPr>
          <p:spPr>
            <a:xfrm>
              <a:off x="10153227" y="6170056"/>
              <a:ext cx="2038773" cy="230832"/>
            </a:xfrm>
            <a:prstGeom prst="rect">
              <a:avLst/>
            </a:prstGeom>
            <a:noFill/>
          </p:spPr>
          <p:txBody>
            <a:bodyPr wrap="square" rtlCol="0">
              <a:spAutoFit/>
            </a:bodyPr>
            <a:lstStyle/>
            <a:p>
              <a:r>
                <a:rPr lang="en-GB" sz="900" b="1" dirty="0">
                  <a:solidFill>
                    <a:schemeClr val="accent6">
                      <a:lumMod val="50000"/>
                    </a:schemeClr>
                  </a:solidFill>
                </a:rPr>
                <a:t>Origin: i2c - </a:t>
              </a:r>
              <a:r>
                <a:rPr lang="en-GB" sz="900" dirty="0"/>
                <a:t>WP2 team</a:t>
              </a:r>
              <a:endParaRPr lang="en-GB" sz="900" dirty="0">
                <a:solidFill>
                  <a:srgbClr val="0000FF"/>
                </a:solidFill>
              </a:endParaRPr>
            </a:p>
          </p:txBody>
        </p:sp>
        <p:sp>
          <p:nvSpPr>
            <p:cNvPr id="17" name="Tekstvak 16">
              <a:extLst>
                <a:ext uri="{FF2B5EF4-FFF2-40B4-BE49-F238E27FC236}">
                  <a16:creationId xmlns:a16="http://schemas.microsoft.com/office/drawing/2014/main" id="{80A82924-35BD-8D91-DE0F-764921CDD043}"/>
                </a:ext>
              </a:extLst>
            </p:cNvPr>
            <p:cNvSpPr txBox="1"/>
            <p:nvPr/>
          </p:nvSpPr>
          <p:spPr>
            <a:xfrm>
              <a:off x="177664" y="2959592"/>
              <a:ext cx="3477341" cy="2585323"/>
            </a:xfrm>
            <a:prstGeom prst="rect">
              <a:avLst/>
            </a:prstGeom>
            <a:noFill/>
          </p:spPr>
          <p:txBody>
            <a:bodyPr wrap="square" rtlCol="0">
              <a:spAutoFit/>
            </a:bodyPr>
            <a:lstStyle/>
            <a:p>
              <a:pPr>
                <a:spcAft>
                  <a:spcPts val="600"/>
                </a:spcAft>
              </a:pPr>
              <a:r>
                <a:rPr lang="en-GB" sz="1100" b="1" dirty="0">
                  <a:solidFill>
                    <a:srgbClr val="C00000"/>
                  </a:solidFill>
                </a:rPr>
                <a:t>How does it work?</a:t>
              </a:r>
              <a:endParaRPr lang="en-GB" sz="1100" dirty="0"/>
            </a:p>
            <a:p>
              <a:pPr>
                <a:spcAft>
                  <a:spcPts val="600"/>
                </a:spcAft>
              </a:pPr>
              <a:r>
                <a:rPr lang="en-GB" sz="1100" dirty="0"/>
                <a:t>The visiting team tries to find evidence for indicators that are supposed to contribute to the result of the efforts of the key actors in the case. These indicators are classified in four themes:</a:t>
              </a:r>
            </a:p>
            <a:p>
              <a:pPr marL="171450" indent="-171450">
                <a:spcAft>
                  <a:spcPts val="600"/>
                </a:spcAft>
                <a:buFont typeface="Wingdings" panose="05000000000000000000" pitchFamily="2" charset="2"/>
                <a:buChar char="Ø"/>
              </a:pPr>
              <a:r>
                <a:rPr lang="en-GB" sz="1100" dirty="0"/>
                <a:t>The network / the environment</a:t>
              </a:r>
            </a:p>
            <a:p>
              <a:pPr marL="171450" indent="-171450">
                <a:spcAft>
                  <a:spcPts val="600"/>
                </a:spcAft>
                <a:buFont typeface="Wingdings" panose="05000000000000000000" pitchFamily="2" charset="2"/>
                <a:buChar char="Ø"/>
              </a:pPr>
              <a:r>
                <a:rPr lang="en-GB" sz="1100" dirty="0"/>
                <a:t>The broker (advisor / innovation support agent)</a:t>
              </a:r>
            </a:p>
            <a:p>
              <a:pPr marL="171450" indent="-171450">
                <a:spcAft>
                  <a:spcPts val="600"/>
                </a:spcAft>
                <a:buFont typeface="Wingdings" panose="05000000000000000000" pitchFamily="2" charset="2"/>
                <a:buChar char="Ø"/>
              </a:pPr>
              <a:r>
                <a:rPr lang="en-GB" sz="1100" dirty="0"/>
                <a:t>Actions by the advisor (agent)</a:t>
              </a:r>
            </a:p>
            <a:p>
              <a:pPr marL="171450" indent="-171450">
                <a:spcAft>
                  <a:spcPts val="600"/>
                </a:spcAft>
                <a:buFont typeface="Wingdings" panose="05000000000000000000" pitchFamily="2" charset="2"/>
                <a:buChar char="Ø"/>
              </a:pPr>
              <a:r>
                <a:rPr lang="en-GB" sz="1100" dirty="0"/>
                <a:t>Actions by the farmer</a:t>
              </a:r>
            </a:p>
            <a:p>
              <a:pPr>
                <a:spcAft>
                  <a:spcPts val="600"/>
                </a:spcAft>
              </a:pPr>
              <a:r>
                <a:rPr lang="en-GB" sz="1100" dirty="0"/>
                <a:t>Each theme is a window through which you look at a different part of the system in which the innovation takes place.</a:t>
              </a:r>
              <a:endParaRPr lang="en-GB" sz="1000" dirty="0"/>
            </a:p>
          </p:txBody>
        </p:sp>
        <p:sp>
          <p:nvSpPr>
            <p:cNvPr id="19" name="Tekstvak 18">
              <a:extLst>
                <a:ext uri="{FF2B5EF4-FFF2-40B4-BE49-F238E27FC236}">
                  <a16:creationId xmlns:a16="http://schemas.microsoft.com/office/drawing/2014/main" id="{37E06A88-07D1-3523-E4DA-7103870EF31B}"/>
                </a:ext>
              </a:extLst>
            </p:cNvPr>
            <p:cNvSpPr txBox="1"/>
            <p:nvPr/>
          </p:nvSpPr>
          <p:spPr>
            <a:xfrm>
              <a:off x="177663" y="5565796"/>
              <a:ext cx="3477341" cy="846386"/>
            </a:xfrm>
            <a:prstGeom prst="rect">
              <a:avLst/>
            </a:prstGeom>
            <a:noFill/>
          </p:spPr>
          <p:txBody>
            <a:bodyPr wrap="square" rtlCol="0">
              <a:spAutoFit/>
            </a:bodyPr>
            <a:lstStyle/>
            <a:p>
              <a:pPr>
                <a:spcAft>
                  <a:spcPts val="600"/>
                </a:spcAft>
              </a:pPr>
              <a:r>
                <a:rPr lang="en-GB" sz="1100" b="1" dirty="0">
                  <a:solidFill>
                    <a:srgbClr val="C00000"/>
                  </a:solidFill>
                </a:rPr>
                <a:t>Combination with the Spiral of Innovations</a:t>
              </a:r>
              <a:endParaRPr lang="en-GB" sz="1100" dirty="0"/>
            </a:p>
            <a:p>
              <a:pPr>
                <a:spcAft>
                  <a:spcPts val="600"/>
                </a:spcAft>
              </a:pPr>
              <a:r>
                <a:rPr lang="en-GB" sz="1100" dirty="0"/>
                <a:t>For reconstructing the story of the case, from where it started and where people are now, this template can be combined with the 7 phases of the Spiral of Initiatives.</a:t>
              </a:r>
              <a:endParaRPr lang="en-GB" sz="1000" dirty="0"/>
            </a:p>
          </p:txBody>
        </p:sp>
        <p:sp>
          <p:nvSpPr>
            <p:cNvPr id="21" name="Actieknop: Vooruit of Volgende 20">
              <a:hlinkClick r:id="rId4" action="ppaction://hlinksldjump" highlightClick="1"/>
              <a:extLst>
                <a:ext uri="{FF2B5EF4-FFF2-40B4-BE49-F238E27FC236}">
                  <a16:creationId xmlns:a16="http://schemas.microsoft.com/office/drawing/2014/main" id="{E3F9314B-0D41-FA12-2C0D-E40A4BA9AFC9}"/>
                </a:ext>
              </a:extLst>
            </p:cNvPr>
            <p:cNvSpPr/>
            <p:nvPr/>
          </p:nvSpPr>
          <p:spPr>
            <a:xfrm>
              <a:off x="3405937" y="618641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Afbeelding 29" descr="Afbeelding met tekst, schermopname, Lettertype, ontwerp&#10;&#10;Automatisch gegenereerde beschrijving">
              <a:extLst>
                <a:ext uri="{FF2B5EF4-FFF2-40B4-BE49-F238E27FC236}">
                  <a16:creationId xmlns:a16="http://schemas.microsoft.com/office/drawing/2014/main" id="{A786426D-E2B9-2A9F-5A15-F204F30FA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5660" y="124856"/>
              <a:ext cx="4493518" cy="6287326"/>
            </a:xfrm>
            <a:prstGeom prst="rect">
              <a:avLst/>
            </a:prstGeom>
          </p:spPr>
        </p:pic>
        <p:grpSp>
          <p:nvGrpSpPr>
            <p:cNvPr id="8" name="Groep 7">
              <a:extLst>
                <a:ext uri="{FF2B5EF4-FFF2-40B4-BE49-F238E27FC236}">
                  <a16:creationId xmlns:a16="http://schemas.microsoft.com/office/drawing/2014/main" id="{E083FDA5-9BC3-194B-ED0F-CA29009D1FB3}"/>
                </a:ext>
              </a:extLst>
            </p:cNvPr>
            <p:cNvGrpSpPr/>
            <p:nvPr/>
          </p:nvGrpSpPr>
          <p:grpSpPr>
            <a:xfrm>
              <a:off x="9402680" y="1416322"/>
              <a:ext cx="2298031" cy="1061829"/>
              <a:chOff x="9354553" y="1458432"/>
              <a:chExt cx="2298031" cy="1061829"/>
            </a:xfrm>
          </p:grpSpPr>
          <p:sp>
            <p:nvSpPr>
              <p:cNvPr id="5" name="Tekstvak 4">
                <a:extLst>
                  <a:ext uri="{FF2B5EF4-FFF2-40B4-BE49-F238E27FC236}">
                    <a16:creationId xmlns:a16="http://schemas.microsoft.com/office/drawing/2014/main" id="{C73A6390-15F8-E45F-FB47-C4786347EC57}"/>
                  </a:ext>
                </a:extLst>
              </p:cNvPr>
              <p:cNvSpPr txBox="1"/>
              <p:nvPr/>
            </p:nvSpPr>
            <p:spPr>
              <a:xfrm>
                <a:off x="9354553" y="1458432"/>
                <a:ext cx="2298031" cy="1061829"/>
              </a:xfrm>
              <a:prstGeom prst="rect">
                <a:avLst/>
              </a:prstGeom>
              <a:solidFill>
                <a:srgbClr val="FFFFCC"/>
              </a:solidFill>
              <a:ln>
                <a:solidFill>
                  <a:srgbClr val="C00000"/>
                </a:solidFill>
              </a:ln>
            </p:spPr>
            <p:txBody>
              <a:bodyPr wrap="square" rtlCol="0">
                <a:spAutoFit/>
              </a:bodyPr>
              <a:lstStyle/>
              <a:p>
                <a:r>
                  <a:rPr lang="en-GB" sz="900" b="1" dirty="0">
                    <a:solidFill>
                      <a:srgbClr val="C00000"/>
                    </a:solidFill>
                  </a:rPr>
                  <a:t>Almost 180 practical cases documented</a:t>
                </a:r>
              </a:p>
              <a:p>
                <a:endParaRPr lang="en-GB" sz="900" b="1" dirty="0">
                  <a:solidFill>
                    <a:srgbClr val="C00000"/>
                  </a:solidFill>
                </a:endParaRPr>
              </a:p>
              <a:p>
                <a:r>
                  <a:rPr lang="en-GB" sz="900" dirty="0"/>
                  <a:t>Videos of 21 cases are available</a:t>
                </a:r>
              </a:p>
              <a:p>
                <a:endParaRPr lang="en-GB" sz="900" b="1" dirty="0">
                  <a:solidFill>
                    <a:srgbClr val="C00000"/>
                  </a:solidFill>
                </a:endParaRPr>
              </a:p>
              <a:p>
                <a:endParaRPr lang="en-GB" sz="900" b="1" dirty="0">
                  <a:solidFill>
                    <a:srgbClr val="C00000"/>
                  </a:solidFill>
                </a:endParaRPr>
              </a:p>
              <a:p>
                <a:endParaRPr lang="en-GB" sz="900" dirty="0"/>
              </a:p>
              <a:p>
                <a:endParaRPr lang="en-GB" sz="900" dirty="0"/>
              </a:p>
            </p:txBody>
          </p:sp>
          <p:sp>
            <p:nvSpPr>
              <p:cNvPr id="3" name="Tekstvak 2">
                <a:extLst>
                  <a:ext uri="{FF2B5EF4-FFF2-40B4-BE49-F238E27FC236}">
                    <a16:creationId xmlns:a16="http://schemas.microsoft.com/office/drawing/2014/main" id="{F7B46569-DB7D-75F7-73A7-B728A8BDF0BC}"/>
                  </a:ext>
                </a:extLst>
              </p:cNvPr>
              <p:cNvSpPr txBox="1"/>
              <p:nvPr/>
            </p:nvSpPr>
            <p:spPr>
              <a:xfrm>
                <a:off x="9378512" y="2229584"/>
                <a:ext cx="1875255" cy="246221"/>
              </a:xfrm>
              <a:prstGeom prst="rect">
                <a:avLst/>
              </a:prstGeom>
              <a:solidFill>
                <a:srgbClr val="FFFFCC"/>
              </a:solidFill>
              <a:ln>
                <a:noFill/>
              </a:ln>
            </p:spPr>
            <p:txBody>
              <a:bodyPr wrap="square" rtlCol="0">
                <a:spAutoFit/>
              </a:bodyPr>
              <a:lstStyle/>
              <a:p>
                <a:r>
                  <a:rPr lang="en-GB" sz="1000" i="1" dirty="0">
                    <a:solidFill>
                      <a:schemeClr val="accent6">
                        <a:lumMod val="75000"/>
                      </a:schemeClr>
                    </a:solidFill>
                  </a:rPr>
                  <a:t>Find the case descriptions here</a:t>
                </a:r>
              </a:p>
            </p:txBody>
          </p:sp>
          <p:sp>
            <p:nvSpPr>
              <p:cNvPr id="4" name="Actieknop: Vooruit of Volgende 3">
                <a:hlinkClick r:id="rId6" highlightClick="1"/>
                <a:extLst>
                  <a:ext uri="{FF2B5EF4-FFF2-40B4-BE49-F238E27FC236}">
                    <a16:creationId xmlns:a16="http://schemas.microsoft.com/office/drawing/2014/main" id="{CCCB9A2D-031F-09A7-BED6-0DD8A12D83C2}"/>
                  </a:ext>
                </a:extLst>
              </p:cNvPr>
              <p:cNvSpPr/>
              <p:nvPr/>
            </p:nvSpPr>
            <p:spPr>
              <a:xfrm>
                <a:off x="11182023" y="2229158"/>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descr="Afbeelding met schermopname, multimedia&#10;&#10;Automatisch gegenereerde beschrijving">
                <a:hlinkClick r:id="rId7"/>
                <a:extLst>
                  <a:ext uri="{FF2B5EF4-FFF2-40B4-BE49-F238E27FC236}">
                    <a16:creationId xmlns:a16="http://schemas.microsoft.com/office/drawing/2014/main" id="{A75B68BB-D7A7-5B03-35BF-976EB5690D0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072596" y="1701510"/>
                <a:ext cx="497770" cy="497355"/>
              </a:xfrm>
              <a:prstGeom prst="rect">
                <a:avLst/>
              </a:prstGeom>
            </p:spPr>
          </p:pic>
        </p:grpSp>
      </p:grpSp>
    </p:spTree>
    <p:extLst>
      <p:ext uri="{BB962C8B-B14F-4D97-AF65-F5344CB8AC3E}">
        <p14:creationId xmlns:p14="http://schemas.microsoft.com/office/powerpoint/2010/main" val="1899461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AB8091A1-E11F-E1F1-8BE3-5DCDE291BA4B}"/>
              </a:ext>
            </a:extLst>
          </p:cNvPr>
          <p:cNvGrpSpPr/>
          <p:nvPr/>
        </p:nvGrpSpPr>
        <p:grpSpPr>
          <a:xfrm>
            <a:off x="-53387" y="0"/>
            <a:ext cx="12245387" cy="6858000"/>
            <a:chOff x="-53387" y="0"/>
            <a:chExt cx="12245387"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924638" y="816071"/>
              <a:ext cx="2637710" cy="369332"/>
            </a:xfrm>
            <a:prstGeom prst="rect">
              <a:avLst/>
            </a:prstGeom>
            <a:noFill/>
          </p:spPr>
          <p:txBody>
            <a:bodyPr wrap="none" rtlCol="0">
              <a:spAutoFit/>
            </a:bodyPr>
            <a:lstStyle/>
            <a:p>
              <a:r>
                <a:rPr lang="en-GB" b="1" dirty="0">
                  <a:solidFill>
                    <a:srgbClr val="C00000"/>
                  </a:solidFill>
                </a:rPr>
                <a:t>Reviewing Good Practices</a:t>
              </a:r>
              <a:endParaRPr lang="en-GB" sz="1800" b="1" dirty="0">
                <a:solidFill>
                  <a:srgbClr val="C00000"/>
                </a:solidFill>
              </a:endParaRPr>
            </a:p>
          </p:txBody>
        </p:sp>
        <p:sp>
          <p:nvSpPr>
            <p:cNvPr id="15" name="Tekstvak 14">
              <a:extLst>
                <a:ext uri="{FF2B5EF4-FFF2-40B4-BE49-F238E27FC236}">
                  <a16:creationId xmlns:a16="http://schemas.microsoft.com/office/drawing/2014/main" id="{3B7DD801-2B25-4B71-9122-0A82A7B756E0}"/>
                </a:ext>
              </a:extLst>
            </p:cNvPr>
            <p:cNvSpPr txBox="1"/>
            <p:nvPr/>
          </p:nvSpPr>
          <p:spPr>
            <a:xfrm>
              <a:off x="10883900" y="6170056"/>
              <a:ext cx="1308100" cy="230832"/>
            </a:xfrm>
            <a:prstGeom prst="rect">
              <a:avLst/>
            </a:prstGeom>
            <a:noFill/>
          </p:spPr>
          <p:txBody>
            <a:bodyPr wrap="square" rtlCol="0">
              <a:spAutoFit/>
            </a:bodyPr>
            <a:lstStyle/>
            <a:p>
              <a:r>
                <a:rPr lang="en-GB" sz="900" b="1" dirty="0">
                  <a:solidFill>
                    <a:schemeClr val="accent6">
                      <a:lumMod val="50000"/>
                    </a:schemeClr>
                  </a:solidFill>
                </a:rPr>
                <a:t>Origin: i2c - </a:t>
              </a:r>
              <a:r>
                <a:rPr lang="en-GB" sz="900" dirty="0"/>
                <a:t>WP2 team</a:t>
              </a:r>
              <a:endParaRPr lang="en-GB" sz="900" dirty="0">
                <a:solidFill>
                  <a:srgbClr val="0000FF"/>
                </a:solidFill>
              </a:endParaRPr>
            </a:p>
          </p:txBody>
        </p:sp>
        <p:pic>
          <p:nvPicPr>
            <p:cNvPr id="5" name="Afbeelding 4" descr="Afbeelding met tekst, schermopname, Lettertype, document&#10;&#10;Automatisch gegenereerde beschrijving">
              <a:extLst>
                <a:ext uri="{FF2B5EF4-FFF2-40B4-BE49-F238E27FC236}">
                  <a16:creationId xmlns:a16="http://schemas.microsoft.com/office/drawing/2014/main" id="{27969EDF-AAF3-43BF-3416-4D627BE7E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132" y="165416"/>
              <a:ext cx="4728468" cy="6616067"/>
            </a:xfrm>
            <a:prstGeom prst="rect">
              <a:avLst/>
            </a:prstGeom>
          </p:spPr>
        </p:pic>
      </p:grpSp>
    </p:spTree>
    <p:extLst>
      <p:ext uri="{BB962C8B-B14F-4D97-AF65-F5344CB8AC3E}">
        <p14:creationId xmlns:p14="http://schemas.microsoft.com/office/powerpoint/2010/main" val="3049020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3CFC66C6-5814-E501-6E22-AD962047FBC1}"/>
              </a:ext>
            </a:extLst>
          </p:cNvPr>
          <p:cNvGrpSpPr/>
          <p:nvPr/>
        </p:nvGrpSpPr>
        <p:grpSpPr>
          <a:xfrm>
            <a:off x="-53387" y="0"/>
            <a:ext cx="12210667" cy="6858000"/>
            <a:chOff x="-53387" y="0"/>
            <a:chExt cx="12210667" cy="6858000"/>
          </a:xfrm>
        </p:grpSpPr>
        <p:grpSp>
          <p:nvGrpSpPr>
            <p:cNvPr id="280" name="Groep 279">
              <a:extLst>
                <a:ext uri="{FF2B5EF4-FFF2-40B4-BE49-F238E27FC236}">
                  <a16:creationId xmlns:a16="http://schemas.microsoft.com/office/drawing/2014/main" id="{075EB1EA-F755-4905-AD55-6A46D22BAABA}"/>
                </a:ext>
              </a:extLst>
            </p:cNvPr>
            <p:cNvGrpSpPr/>
            <p:nvPr/>
          </p:nvGrpSpPr>
          <p:grpSpPr>
            <a:xfrm>
              <a:off x="-53387" y="0"/>
              <a:ext cx="12210667" cy="6858000"/>
              <a:chOff x="-53387" y="0"/>
              <a:chExt cx="12210667" cy="6858000"/>
            </a:xfrm>
          </p:grpSpPr>
          <p:sp>
            <p:nvSpPr>
              <p:cNvPr id="5" name="Tekstballon: ovaal 4">
                <a:extLst>
                  <a:ext uri="{FF2B5EF4-FFF2-40B4-BE49-F238E27FC236}">
                    <a16:creationId xmlns:a16="http://schemas.microsoft.com/office/drawing/2014/main" id="{8C45E82F-87AC-44C9-8B38-67E001816C81}"/>
                  </a:ext>
                </a:extLst>
              </p:cNvPr>
              <p:cNvSpPr/>
              <p:nvPr/>
            </p:nvSpPr>
            <p:spPr>
              <a:xfrm>
                <a:off x="9198142" y="397043"/>
                <a:ext cx="2310063" cy="854242"/>
              </a:xfrm>
              <a:prstGeom prst="wedgeEllipseCallout">
                <a:avLst>
                  <a:gd name="adj1" fmla="val -48102"/>
                  <a:gd name="adj2" fmla="val 64879"/>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791679" y="514095"/>
                <a:ext cx="2115194" cy="369332"/>
              </a:xfrm>
              <a:prstGeom prst="rect">
                <a:avLst/>
              </a:prstGeom>
              <a:noFill/>
            </p:spPr>
            <p:txBody>
              <a:bodyPr wrap="none" rtlCol="0">
                <a:spAutoFit/>
              </a:bodyPr>
              <a:lstStyle/>
              <a:p>
                <a:r>
                  <a:rPr lang="en-GB" sz="1800" b="1" dirty="0">
                    <a:solidFill>
                      <a:srgbClr val="C00000"/>
                    </a:solidFill>
                  </a:rPr>
                  <a:t>The Energy Timeline</a:t>
                </a:r>
              </a:p>
            </p:txBody>
          </p:sp>
          <p:sp>
            <p:nvSpPr>
              <p:cNvPr id="15" name="Tekstvak 14">
                <a:extLst>
                  <a:ext uri="{FF2B5EF4-FFF2-40B4-BE49-F238E27FC236}">
                    <a16:creationId xmlns:a16="http://schemas.microsoft.com/office/drawing/2014/main" id="{3B7DD801-2B25-4B71-9122-0A82A7B756E0}"/>
                  </a:ext>
                </a:extLst>
              </p:cNvPr>
              <p:cNvSpPr txBox="1"/>
              <p:nvPr/>
            </p:nvSpPr>
            <p:spPr>
              <a:xfrm>
                <a:off x="8577212" y="5905570"/>
                <a:ext cx="3580068" cy="923330"/>
              </a:xfrm>
              <a:prstGeom prst="rect">
                <a:avLst/>
              </a:prstGeom>
              <a:solidFill>
                <a:schemeClr val="accent6">
                  <a:lumMod val="20000"/>
                  <a:lumOff val="80000"/>
                </a:schemeClr>
              </a:solidFill>
            </p:spPr>
            <p:txBody>
              <a:bodyPr wrap="square" rtlCol="0">
                <a:spAutoFit/>
              </a:bodyPr>
              <a:lstStyle/>
              <a:p>
                <a:r>
                  <a:rPr lang="en-GB" sz="900" b="1" dirty="0">
                    <a:solidFill>
                      <a:schemeClr val="accent6">
                        <a:lumMod val="50000"/>
                      </a:schemeClr>
                    </a:solidFill>
                  </a:rPr>
                  <a:t>Sources:</a:t>
                </a:r>
              </a:p>
              <a:p>
                <a:r>
                  <a:rPr lang="en-GB" sz="900" dirty="0"/>
                  <a:t>Wielinga, H.E. et al. (2008): </a:t>
                </a:r>
                <a:r>
                  <a:rPr lang="en-GB" sz="900" i="1" dirty="0"/>
                  <a:t>Networks with free actors: encouraging sustainable innovations in animal husbandry by using the FAN approach. </a:t>
                </a:r>
                <a:r>
                  <a:rPr lang="en-GB" sz="900" dirty="0"/>
                  <a:t>Wageningen University and Research.</a:t>
                </a:r>
              </a:p>
              <a:p>
                <a:r>
                  <a:rPr lang="en-GB" sz="900" dirty="0"/>
                  <a:t>Wielinga, H.E. (2016): </a:t>
                </a:r>
                <a:r>
                  <a:rPr lang="en-GB" sz="900" i="1" dirty="0"/>
                  <a:t>Dynamics of Living Networks. </a:t>
                </a:r>
                <a:r>
                  <a:rPr lang="en-GB" sz="900" dirty="0"/>
                  <a:t>Syllabus CECRA 16 module. </a:t>
                </a:r>
              </a:p>
            </p:txBody>
          </p:sp>
          <p:sp>
            <p:nvSpPr>
              <p:cNvPr id="16" name="Tekstvak 15">
                <a:extLst>
                  <a:ext uri="{FF2B5EF4-FFF2-40B4-BE49-F238E27FC236}">
                    <a16:creationId xmlns:a16="http://schemas.microsoft.com/office/drawing/2014/main" id="{406CE4FC-E7D7-4BAA-8ABD-F5B15173FC08}"/>
                  </a:ext>
                </a:extLst>
              </p:cNvPr>
              <p:cNvSpPr txBox="1"/>
              <p:nvPr/>
            </p:nvSpPr>
            <p:spPr>
              <a:xfrm>
                <a:off x="791679" y="827460"/>
                <a:ext cx="3090567" cy="769441"/>
              </a:xfrm>
              <a:prstGeom prst="rect">
                <a:avLst/>
              </a:prstGeom>
              <a:noFill/>
            </p:spPr>
            <p:txBody>
              <a:bodyPr wrap="square" rtlCol="0">
                <a:spAutoFit/>
              </a:bodyPr>
              <a:lstStyle/>
              <a:p>
                <a:pPr>
                  <a:spcAft>
                    <a:spcPts val="600"/>
                  </a:spcAft>
                </a:pPr>
                <a:r>
                  <a:rPr lang="en-GB" sz="1100" dirty="0"/>
                  <a:t>The energy timeline method is an easy-to-use method for joint evaluation in a network. It focusses on critical moments as perceived by the participants in the session. </a:t>
                </a:r>
              </a:p>
            </p:txBody>
          </p:sp>
          <p:sp>
            <p:nvSpPr>
              <p:cNvPr id="17" name="Tekstvak 16">
                <a:extLst>
                  <a:ext uri="{FF2B5EF4-FFF2-40B4-BE49-F238E27FC236}">
                    <a16:creationId xmlns:a16="http://schemas.microsoft.com/office/drawing/2014/main" id="{49E22AD8-9D64-4602-A19C-FB81C2D65AB3}"/>
                  </a:ext>
                </a:extLst>
              </p:cNvPr>
              <p:cNvSpPr txBox="1"/>
              <p:nvPr/>
            </p:nvSpPr>
            <p:spPr>
              <a:xfrm>
                <a:off x="195693" y="1596901"/>
                <a:ext cx="3859201" cy="5032147"/>
              </a:xfrm>
              <a:prstGeom prst="rect">
                <a:avLst/>
              </a:prstGeom>
              <a:noFill/>
            </p:spPr>
            <p:txBody>
              <a:bodyPr wrap="square" rtlCol="0">
                <a:spAutoFit/>
              </a:bodyPr>
              <a:lstStyle/>
              <a:p>
                <a:pPr>
                  <a:spcAft>
                    <a:spcPts val="600"/>
                  </a:spcAft>
                </a:pPr>
                <a:r>
                  <a:rPr lang="en-GB" sz="1000" b="1" dirty="0">
                    <a:solidFill>
                      <a:srgbClr val="C00000"/>
                    </a:solidFill>
                  </a:rPr>
                  <a:t>Procedure</a:t>
                </a:r>
                <a:endParaRPr lang="en-GB" sz="1000" b="1" dirty="0">
                  <a:solidFill>
                    <a:srgbClr val="0000FF"/>
                  </a:solidFill>
                </a:endParaRPr>
              </a:p>
              <a:p>
                <a:pPr>
                  <a:spcAft>
                    <a:spcPts val="600"/>
                  </a:spcAft>
                </a:pPr>
                <a:r>
                  <a:rPr lang="en-GB" sz="1000" b="1" dirty="0">
                    <a:solidFill>
                      <a:srgbClr val="0000FF"/>
                    </a:solidFill>
                  </a:rPr>
                  <a:t>1. Prepare the timeline</a:t>
                </a:r>
              </a:p>
              <a:p>
                <a:pPr>
                  <a:spcAft>
                    <a:spcPts val="600"/>
                  </a:spcAft>
                </a:pPr>
                <a:r>
                  <a:rPr lang="en-GB" sz="900" dirty="0"/>
                  <a:t>Prepare a large wallpaper. </a:t>
                </a:r>
                <a:r>
                  <a:rPr lang="en-GB" sz="900" i="1" dirty="0"/>
                  <a:t>If you use flipcharts, the number depends on the number of participants: approx. 5 flipcharts for 10 participants.</a:t>
                </a:r>
                <a:endParaRPr lang="en-GB" sz="900" dirty="0"/>
              </a:p>
              <a:p>
                <a:pPr>
                  <a:spcAft>
                    <a:spcPts val="600"/>
                  </a:spcAft>
                </a:pPr>
                <a:r>
                  <a:rPr lang="en-GB" sz="900" dirty="0"/>
                  <a:t>Divide the wallpaper in three rows: </a:t>
                </a:r>
              </a:p>
              <a:p>
                <a:pPr marL="171450" indent="-171450">
                  <a:spcAft>
                    <a:spcPts val="600"/>
                  </a:spcAft>
                  <a:buFont typeface="Wingdings" panose="05000000000000000000" pitchFamily="2" charset="2"/>
                  <a:buChar char="q"/>
                </a:pPr>
                <a:r>
                  <a:rPr lang="en-GB" sz="900" dirty="0"/>
                  <a:t>Upper row: moments that gave energy</a:t>
                </a:r>
              </a:p>
              <a:p>
                <a:pPr marL="171450" indent="-171450">
                  <a:spcAft>
                    <a:spcPts val="600"/>
                  </a:spcAft>
                  <a:buFont typeface="Wingdings" panose="05000000000000000000" pitchFamily="2" charset="2"/>
                  <a:buChar char="q"/>
                </a:pPr>
                <a:r>
                  <a:rPr lang="en-GB" sz="900" dirty="0"/>
                  <a:t>Middle row: moments that took energy</a:t>
                </a:r>
              </a:p>
              <a:p>
                <a:pPr marL="171450" indent="-171450">
                  <a:spcAft>
                    <a:spcPts val="600"/>
                  </a:spcAft>
                  <a:buFont typeface="Wingdings" panose="05000000000000000000" pitchFamily="2" charset="2"/>
                  <a:buChar char="q"/>
                </a:pPr>
                <a:r>
                  <a:rPr lang="en-GB" sz="900" dirty="0"/>
                  <a:t>Lower row: moments of new insights or opportunities  </a:t>
                </a:r>
              </a:p>
              <a:p>
                <a:pPr>
                  <a:spcAft>
                    <a:spcPts val="600"/>
                  </a:spcAft>
                </a:pPr>
                <a:r>
                  <a:rPr lang="en-GB" sz="900" dirty="0"/>
                  <a:t>Vertical lines divide the timeline in periods with milestones that are recognisable for all. </a:t>
                </a:r>
                <a:r>
                  <a:rPr lang="en-GB" sz="900" i="1" dirty="0"/>
                  <a:t>E.g. periods in time, important events or meetings.</a:t>
                </a:r>
                <a:endParaRPr lang="en-GB" sz="900" dirty="0"/>
              </a:p>
              <a:p>
                <a:pPr>
                  <a:spcAft>
                    <a:spcPts val="600"/>
                  </a:spcAft>
                </a:pPr>
                <a:r>
                  <a:rPr lang="en-GB" sz="1000" b="1" dirty="0">
                    <a:solidFill>
                      <a:srgbClr val="0000FF"/>
                    </a:solidFill>
                  </a:rPr>
                  <a:t>2. Explain the purpose of the activity</a:t>
                </a:r>
              </a:p>
              <a:p>
                <a:pPr>
                  <a:spcAft>
                    <a:spcPts val="600"/>
                  </a:spcAft>
                </a:pPr>
                <a:r>
                  <a:rPr lang="en-GB" sz="1000" b="1" dirty="0">
                    <a:solidFill>
                      <a:srgbClr val="0000FF"/>
                    </a:solidFill>
                  </a:rPr>
                  <a:t>3. Write sticky notes for every moment that matters</a:t>
                </a:r>
              </a:p>
              <a:p>
                <a:pPr>
                  <a:spcAft>
                    <a:spcPts val="600"/>
                  </a:spcAft>
                </a:pPr>
                <a:r>
                  <a:rPr lang="en-GB" sz="900" dirty="0"/>
                  <a:t>Ask all participants to write sticky notes for moments in the process they remember as significant. </a:t>
                </a:r>
                <a:r>
                  <a:rPr lang="en-GB" sz="900" i="1" dirty="0"/>
                  <a:t>One note for each moment. Write with markers. Facilitators write notes too. </a:t>
                </a:r>
                <a:r>
                  <a:rPr lang="en-GB" sz="900" dirty="0"/>
                  <a:t>Once ready, they stick them where they belong on the Timeline, in time (horizontal) and in energy (vertical).</a:t>
                </a:r>
                <a:endParaRPr lang="en-GB" sz="900" b="1" dirty="0">
                  <a:solidFill>
                    <a:srgbClr val="0000FF"/>
                  </a:solidFill>
                </a:endParaRPr>
              </a:p>
              <a:p>
                <a:pPr>
                  <a:spcAft>
                    <a:spcPts val="600"/>
                  </a:spcAft>
                </a:pPr>
                <a:r>
                  <a:rPr lang="en-GB" sz="1000" b="1" dirty="0">
                    <a:solidFill>
                      <a:srgbClr val="0000FF"/>
                    </a:solidFill>
                  </a:rPr>
                  <a:t>4. Look at the general picture</a:t>
                </a:r>
              </a:p>
              <a:p>
                <a:pPr>
                  <a:spcAft>
                    <a:spcPts val="600"/>
                  </a:spcAft>
                </a:pPr>
                <a:r>
                  <a:rPr lang="en-GB" sz="900" dirty="0"/>
                  <a:t>What does the Timeline tell about the energy levels throughout the process? Is there a relation between difficult moments and breakthrough moments at the lower row? </a:t>
                </a:r>
                <a:endParaRPr lang="en-GB" sz="900" b="1" dirty="0">
                  <a:solidFill>
                    <a:srgbClr val="0000FF"/>
                  </a:solidFill>
                </a:endParaRPr>
              </a:p>
              <a:p>
                <a:pPr>
                  <a:spcAft>
                    <a:spcPts val="600"/>
                  </a:spcAft>
                </a:pPr>
                <a:r>
                  <a:rPr lang="en-GB" sz="1000" b="1" dirty="0">
                    <a:solidFill>
                      <a:srgbClr val="0000FF"/>
                    </a:solidFill>
                  </a:rPr>
                  <a:t>5. Pay attention for details that need attention</a:t>
                </a:r>
                <a:endParaRPr lang="en-GB" sz="1050" b="1" dirty="0">
                  <a:solidFill>
                    <a:srgbClr val="0000FF"/>
                  </a:solidFill>
                </a:endParaRPr>
              </a:p>
              <a:p>
                <a:pPr>
                  <a:spcAft>
                    <a:spcPts val="600"/>
                  </a:spcAft>
                </a:pPr>
                <a:r>
                  <a:rPr lang="en-GB" sz="900" dirty="0"/>
                  <a:t>Are there any cards that require explanation? Or opposing perceptions that are interesting to discuss? </a:t>
                </a:r>
                <a:endParaRPr lang="en-GB" sz="900" b="1" dirty="0">
                  <a:solidFill>
                    <a:srgbClr val="0000FF"/>
                  </a:solidFill>
                </a:endParaRPr>
              </a:p>
              <a:p>
                <a:pPr>
                  <a:spcAft>
                    <a:spcPts val="600"/>
                  </a:spcAft>
                </a:pPr>
                <a:r>
                  <a:rPr lang="en-GB" sz="1000" b="1" dirty="0">
                    <a:solidFill>
                      <a:srgbClr val="0000FF"/>
                    </a:solidFill>
                  </a:rPr>
                  <a:t>6. Draw conclusions</a:t>
                </a:r>
              </a:p>
              <a:p>
                <a:pPr>
                  <a:spcAft>
                    <a:spcPts val="600"/>
                  </a:spcAft>
                </a:pPr>
                <a:r>
                  <a:rPr lang="en-GB" sz="900" dirty="0"/>
                  <a:t>What does this Timeline tell about the process the network has gone through? Does it lead to actions for the future? </a:t>
                </a:r>
              </a:p>
            </p:txBody>
          </p:sp>
          <p:grpSp>
            <p:nvGrpSpPr>
              <p:cNvPr id="178" name="Group 93">
                <a:extLst>
                  <a:ext uri="{FF2B5EF4-FFF2-40B4-BE49-F238E27FC236}">
                    <a16:creationId xmlns:a16="http://schemas.microsoft.com/office/drawing/2014/main" id="{6FD30FEA-F676-4D4B-9FE4-DDEAD7F94D39}"/>
                  </a:ext>
                </a:extLst>
              </p:cNvPr>
              <p:cNvGrpSpPr>
                <a:grpSpLocks/>
              </p:cNvGrpSpPr>
              <p:nvPr/>
            </p:nvGrpSpPr>
            <p:grpSpPr bwMode="auto">
              <a:xfrm>
                <a:off x="2339984" y="2646108"/>
                <a:ext cx="201280" cy="205104"/>
                <a:chOff x="152082" y="609030"/>
                <a:chExt cx="1134" cy="1134"/>
              </a:xfrm>
            </p:grpSpPr>
            <p:sp>
              <p:nvSpPr>
                <p:cNvPr id="179" name="Oval 94">
                  <a:extLst>
                    <a:ext uri="{FF2B5EF4-FFF2-40B4-BE49-F238E27FC236}">
                      <a16:creationId xmlns:a16="http://schemas.microsoft.com/office/drawing/2014/main" id="{4A60EFD4-45C9-4D5A-A75A-44A12C666F32}"/>
                    </a:ext>
                  </a:extLst>
                </p:cNvPr>
                <p:cNvSpPr>
                  <a:spLocks noChangeArrowheads="1"/>
                </p:cNvSpPr>
                <p:nvPr/>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180" name="Group 95">
                  <a:extLst>
                    <a:ext uri="{FF2B5EF4-FFF2-40B4-BE49-F238E27FC236}">
                      <a16:creationId xmlns:a16="http://schemas.microsoft.com/office/drawing/2014/main" id="{D8B2FD45-5C8E-4038-AABB-5CA8F66EF407}"/>
                    </a:ext>
                  </a:extLst>
                </p:cNvPr>
                <p:cNvGrpSpPr>
                  <a:grpSpLocks/>
                </p:cNvGrpSpPr>
                <p:nvPr/>
              </p:nvGrpSpPr>
              <p:grpSpPr bwMode="auto">
                <a:xfrm flipV="1">
                  <a:off x="152411" y="609420"/>
                  <a:ext cx="143" cy="143"/>
                  <a:chOff x="152411" y="609420"/>
                  <a:chExt cx="143" cy="143"/>
                </a:xfrm>
              </p:grpSpPr>
              <p:sp>
                <p:nvSpPr>
                  <p:cNvPr id="187" name="Oval 96">
                    <a:extLst>
                      <a:ext uri="{FF2B5EF4-FFF2-40B4-BE49-F238E27FC236}">
                        <a16:creationId xmlns:a16="http://schemas.microsoft.com/office/drawing/2014/main" id="{80543F96-2B83-4A9B-96A9-539E7E583D0C}"/>
                      </a:ext>
                    </a:extLst>
                  </p:cNvPr>
                  <p:cNvSpPr>
                    <a:spLocks noChangeArrowheads="1"/>
                  </p:cNvSpPr>
                  <p:nvPr/>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8" name="Oval 97">
                    <a:extLst>
                      <a:ext uri="{FF2B5EF4-FFF2-40B4-BE49-F238E27FC236}">
                        <a16:creationId xmlns:a16="http://schemas.microsoft.com/office/drawing/2014/main" id="{B8A20287-929C-4458-AC38-63ADA41CA2DD}"/>
                      </a:ext>
                    </a:extLst>
                  </p:cNvPr>
                  <p:cNvSpPr>
                    <a:spLocks noChangeArrowheads="1"/>
                  </p:cNvSpPr>
                  <p:nvPr/>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81" name="Group 98">
                  <a:extLst>
                    <a:ext uri="{FF2B5EF4-FFF2-40B4-BE49-F238E27FC236}">
                      <a16:creationId xmlns:a16="http://schemas.microsoft.com/office/drawing/2014/main" id="{02EF0B30-2347-4E40-AC5D-BF4C4947D97D}"/>
                    </a:ext>
                  </a:extLst>
                </p:cNvPr>
                <p:cNvGrpSpPr>
                  <a:grpSpLocks/>
                </p:cNvGrpSpPr>
                <p:nvPr/>
              </p:nvGrpSpPr>
              <p:grpSpPr bwMode="auto">
                <a:xfrm flipV="1">
                  <a:off x="152719" y="609419"/>
                  <a:ext cx="143" cy="143"/>
                  <a:chOff x="152719" y="609419"/>
                  <a:chExt cx="143" cy="143"/>
                </a:xfrm>
              </p:grpSpPr>
              <p:sp>
                <p:nvSpPr>
                  <p:cNvPr id="185" name="Oval 99">
                    <a:extLst>
                      <a:ext uri="{FF2B5EF4-FFF2-40B4-BE49-F238E27FC236}">
                        <a16:creationId xmlns:a16="http://schemas.microsoft.com/office/drawing/2014/main" id="{07F2D976-B88B-4F9D-8C7D-420805E9F872}"/>
                      </a:ext>
                    </a:extLst>
                  </p:cNvPr>
                  <p:cNvSpPr>
                    <a:spLocks noChangeArrowheads="1"/>
                  </p:cNvSpPr>
                  <p:nvPr/>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6" name="Oval 100">
                    <a:extLst>
                      <a:ext uri="{FF2B5EF4-FFF2-40B4-BE49-F238E27FC236}">
                        <a16:creationId xmlns:a16="http://schemas.microsoft.com/office/drawing/2014/main" id="{92AAA271-16C3-4863-AEE2-5026E41835E2}"/>
                      </a:ext>
                    </a:extLst>
                  </p:cNvPr>
                  <p:cNvSpPr>
                    <a:spLocks noChangeArrowheads="1"/>
                  </p:cNvSpPr>
                  <p:nvPr/>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82" name="Group 101">
                  <a:extLst>
                    <a:ext uri="{FF2B5EF4-FFF2-40B4-BE49-F238E27FC236}">
                      <a16:creationId xmlns:a16="http://schemas.microsoft.com/office/drawing/2014/main" id="{ED621835-204F-4DB6-AAE5-25FA92DB0DD4}"/>
                    </a:ext>
                  </a:extLst>
                </p:cNvPr>
                <p:cNvGrpSpPr>
                  <a:grpSpLocks/>
                </p:cNvGrpSpPr>
                <p:nvPr/>
              </p:nvGrpSpPr>
              <p:grpSpPr bwMode="auto">
                <a:xfrm flipV="1">
                  <a:off x="152288" y="609486"/>
                  <a:ext cx="700" cy="448"/>
                  <a:chOff x="152288" y="609486"/>
                  <a:chExt cx="476" cy="225"/>
                </a:xfrm>
              </p:grpSpPr>
              <p:sp>
                <p:nvSpPr>
                  <p:cNvPr id="183" name="Arc 102">
                    <a:extLst>
                      <a:ext uri="{FF2B5EF4-FFF2-40B4-BE49-F238E27FC236}">
                        <a16:creationId xmlns:a16="http://schemas.microsoft.com/office/drawing/2014/main" id="{2643682A-0FAD-4B44-8A63-1095B0FE4629}"/>
                      </a:ext>
                    </a:extLst>
                  </p:cNvPr>
                  <p:cNvSpPr>
                    <a:spLocks/>
                  </p:cNvSpPr>
                  <p:nvPr/>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4" name="Arc 103">
                    <a:extLst>
                      <a:ext uri="{FF2B5EF4-FFF2-40B4-BE49-F238E27FC236}">
                        <a16:creationId xmlns:a16="http://schemas.microsoft.com/office/drawing/2014/main" id="{0D7DDBD9-A7B6-4335-928E-CB26FA7186FD}"/>
                      </a:ext>
                    </a:extLst>
                  </p:cNvPr>
                  <p:cNvSpPr>
                    <a:spLocks/>
                  </p:cNvSpPr>
                  <p:nvPr/>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189" name="Group 104">
                <a:extLst>
                  <a:ext uri="{FF2B5EF4-FFF2-40B4-BE49-F238E27FC236}">
                    <a16:creationId xmlns:a16="http://schemas.microsoft.com/office/drawing/2014/main" id="{55C62847-8187-40F5-958A-86462CC6CB99}"/>
                  </a:ext>
                </a:extLst>
              </p:cNvPr>
              <p:cNvGrpSpPr>
                <a:grpSpLocks/>
              </p:cNvGrpSpPr>
              <p:nvPr/>
            </p:nvGrpSpPr>
            <p:grpSpPr bwMode="auto">
              <a:xfrm>
                <a:off x="2653194" y="2851212"/>
                <a:ext cx="208900" cy="212724"/>
                <a:chOff x="153352" y="975425"/>
                <a:chExt cx="1134" cy="1134"/>
              </a:xfrm>
            </p:grpSpPr>
            <p:sp>
              <p:nvSpPr>
                <p:cNvPr id="190" name="Oval 105">
                  <a:extLst>
                    <a:ext uri="{FF2B5EF4-FFF2-40B4-BE49-F238E27FC236}">
                      <a16:creationId xmlns:a16="http://schemas.microsoft.com/office/drawing/2014/main" id="{18946B87-4F1C-4ACC-8788-DA63ADDDB350}"/>
                    </a:ext>
                  </a:extLst>
                </p:cNvPr>
                <p:cNvSpPr>
                  <a:spLocks noChangeArrowheads="1"/>
                </p:cNvSpPr>
                <p:nvPr/>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191" name="Group 106">
                  <a:extLst>
                    <a:ext uri="{FF2B5EF4-FFF2-40B4-BE49-F238E27FC236}">
                      <a16:creationId xmlns:a16="http://schemas.microsoft.com/office/drawing/2014/main" id="{740C6C82-D74A-4AA3-98BC-24501366C81A}"/>
                    </a:ext>
                  </a:extLst>
                </p:cNvPr>
                <p:cNvGrpSpPr>
                  <a:grpSpLocks/>
                </p:cNvGrpSpPr>
                <p:nvPr/>
              </p:nvGrpSpPr>
              <p:grpSpPr bwMode="auto">
                <a:xfrm>
                  <a:off x="153681" y="975815"/>
                  <a:ext cx="143" cy="143"/>
                  <a:chOff x="153681" y="975815"/>
                  <a:chExt cx="143" cy="143"/>
                </a:xfrm>
              </p:grpSpPr>
              <p:sp>
                <p:nvSpPr>
                  <p:cNvPr id="198" name="Oval 107">
                    <a:extLst>
                      <a:ext uri="{FF2B5EF4-FFF2-40B4-BE49-F238E27FC236}">
                        <a16:creationId xmlns:a16="http://schemas.microsoft.com/office/drawing/2014/main" id="{77E18F3B-72D8-4834-968A-8D33556A430D}"/>
                      </a:ext>
                    </a:extLst>
                  </p:cNvPr>
                  <p:cNvSpPr>
                    <a:spLocks noChangeArrowheads="1"/>
                  </p:cNvSpPr>
                  <p:nvPr/>
                </p:nvSpPr>
                <p:spPr bwMode="auto">
                  <a:xfrm>
                    <a:off x="153681" y="975815"/>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99" name="Oval 108">
                    <a:extLst>
                      <a:ext uri="{FF2B5EF4-FFF2-40B4-BE49-F238E27FC236}">
                        <a16:creationId xmlns:a16="http://schemas.microsoft.com/office/drawing/2014/main" id="{57E302E1-EF06-48E4-80FB-864017622C2C}"/>
                      </a:ext>
                    </a:extLst>
                  </p:cNvPr>
                  <p:cNvSpPr>
                    <a:spLocks noChangeArrowheads="1"/>
                  </p:cNvSpPr>
                  <p:nvPr/>
                </p:nvSpPr>
                <p:spPr bwMode="auto">
                  <a:xfrm>
                    <a:off x="153720"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2" name="Group 109">
                  <a:extLst>
                    <a:ext uri="{FF2B5EF4-FFF2-40B4-BE49-F238E27FC236}">
                      <a16:creationId xmlns:a16="http://schemas.microsoft.com/office/drawing/2014/main" id="{76B14A62-99F8-4202-9CE6-6A805B488FA0}"/>
                    </a:ext>
                  </a:extLst>
                </p:cNvPr>
                <p:cNvGrpSpPr>
                  <a:grpSpLocks/>
                </p:cNvGrpSpPr>
                <p:nvPr/>
              </p:nvGrpSpPr>
              <p:grpSpPr bwMode="auto">
                <a:xfrm flipH="1">
                  <a:off x="153989" y="975814"/>
                  <a:ext cx="143" cy="143"/>
                  <a:chOff x="153989" y="975814"/>
                  <a:chExt cx="143" cy="143"/>
                </a:xfrm>
              </p:grpSpPr>
              <p:sp>
                <p:nvSpPr>
                  <p:cNvPr id="196" name="Oval 110">
                    <a:extLst>
                      <a:ext uri="{FF2B5EF4-FFF2-40B4-BE49-F238E27FC236}">
                        <a16:creationId xmlns:a16="http://schemas.microsoft.com/office/drawing/2014/main" id="{C2CD5CBE-E7DB-4860-B045-7B2D2A26BBC6}"/>
                      </a:ext>
                    </a:extLst>
                  </p:cNvPr>
                  <p:cNvSpPr>
                    <a:spLocks noChangeArrowheads="1"/>
                  </p:cNvSpPr>
                  <p:nvPr/>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97" name="Oval 111">
                    <a:extLst>
                      <a:ext uri="{FF2B5EF4-FFF2-40B4-BE49-F238E27FC236}">
                        <a16:creationId xmlns:a16="http://schemas.microsoft.com/office/drawing/2014/main" id="{8A9C07C1-67FD-4DD5-97A3-767BC385367C}"/>
                      </a:ext>
                    </a:extLst>
                  </p:cNvPr>
                  <p:cNvSpPr>
                    <a:spLocks noChangeArrowheads="1"/>
                  </p:cNvSpPr>
                  <p:nvPr/>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93" name="Group 112">
                  <a:extLst>
                    <a:ext uri="{FF2B5EF4-FFF2-40B4-BE49-F238E27FC236}">
                      <a16:creationId xmlns:a16="http://schemas.microsoft.com/office/drawing/2014/main" id="{71743F81-5821-4803-8609-BC0A1EE842D2}"/>
                    </a:ext>
                  </a:extLst>
                </p:cNvPr>
                <p:cNvGrpSpPr>
                  <a:grpSpLocks/>
                </p:cNvGrpSpPr>
                <p:nvPr/>
              </p:nvGrpSpPr>
              <p:grpSpPr bwMode="auto">
                <a:xfrm>
                  <a:off x="153656" y="976137"/>
                  <a:ext cx="504" cy="291"/>
                  <a:chOff x="153656" y="976137"/>
                  <a:chExt cx="476" cy="225"/>
                </a:xfrm>
              </p:grpSpPr>
              <p:sp>
                <p:nvSpPr>
                  <p:cNvPr id="194" name="Arc 113">
                    <a:extLst>
                      <a:ext uri="{FF2B5EF4-FFF2-40B4-BE49-F238E27FC236}">
                        <a16:creationId xmlns:a16="http://schemas.microsoft.com/office/drawing/2014/main" id="{680B205F-EAF7-4AFB-9CB6-0A5BA3EDA82D}"/>
                      </a:ext>
                    </a:extLst>
                  </p:cNvPr>
                  <p:cNvSpPr>
                    <a:spLocks/>
                  </p:cNvSpPr>
                  <p:nvPr/>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95" name="Arc 114">
                    <a:extLst>
                      <a:ext uri="{FF2B5EF4-FFF2-40B4-BE49-F238E27FC236}">
                        <a16:creationId xmlns:a16="http://schemas.microsoft.com/office/drawing/2014/main" id="{03516D98-2E06-44EF-938E-794370896824}"/>
                      </a:ext>
                    </a:extLst>
                  </p:cNvPr>
                  <p:cNvSpPr>
                    <a:spLocks/>
                  </p:cNvSpPr>
                  <p:nvPr/>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00" name="Group 115">
                <a:extLst>
                  <a:ext uri="{FF2B5EF4-FFF2-40B4-BE49-F238E27FC236}">
                    <a16:creationId xmlns:a16="http://schemas.microsoft.com/office/drawing/2014/main" id="{853C7964-F7F4-4AB1-A513-A302596A7C1A}"/>
                  </a:ext>
                </a:extLst>
              </p:cNvPr>
              <p:cNvGrpSpPr>
                <a:grpSpLocks/>
              </p:cNvGrpSpPr>
              <p:nvPr/>
            </p:nvGrpSpPr>
            <p:grpSpPr bwMode="auto">
              <a:xfrm>
                <a:off x="3054485" y="3009478"/>
                <a:ext cx="149849" cy="269873"/>
                <a:chOff x="188277" y="1299275"/>
                <a:chExt cx="723" cy="1304"/>
              </a:xfrm>
            </p:grpSpPr>
            <p:sp>
              <p:nvSpPr>
                <p:cNvPr id="201" name="Oval 116">
                  <a:extLst>
                    <a:ext uri="{FF2B5EF4-FFF2-40B4-BE49-F238E27FC236}">
                      <a16:creationId xmlns:a16="http://schemas.microsoft.com/office/drawing/2014/main" id="{749B46B5-A7B9-46BE-AFB1-69CB0A8E5307}"/>
                    </a:ext>
                  </a:extLst>
                </p:cNvPr>
                <p:cNvSpPr>
                  <a:spLocks noChangeArrowheads="1"/>
                </p:cNvSpPr>
                <p:nvPr/>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02" name="Rectangle 117">
                  <a:extLst>
                    <a:ext uri="{FF2B5EF4-FFF2-40B4-BE49-F238E27FC236}">
                      <a16:creationId xmlns:a16="http://schemas.microsoft.com/office/drawing/2014/main" id="{A562C0F8-EF44-4D5E-A4E8-1D9A4B0B56D7}"/>
                    </a:ext>
                  </a:extLst>
                </p:cNvPr>
                <p:cNvSpPr>
                  <a:spLocks noChangeArrowheads="1"/>
                </p:cNvSpPr>
                <p:nvPr/>
              </p:nvSpPr>
              <p:spPr bwMode="auto">
                <a:xfrm>
                  <a:off x="188452" y="1300220"/>
                  <a:ext cx="374" cy="262"/>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cxnSp>
              <p:nvCxnSpPr>
                <p:cNvPr id="203" name="Line 118">
                  <a:extLst>
                    <a:ext uri="{FF2B5EF4-FFF2-40B4-BE49-F238E27FC236}">
                      <a16:creationId xmlns:a16="http://schemas.microsoft.com/office/drawing/2014/main" id="{66E4C1D7-6291-435E-B7FA-5E73DE180219}"/>
                    </a:ext>
                  </a:extLst>
                </p:cNvPr>
                <p:cNvCxnSpPr/>
                <p:nvPr/>
              </p:nvCxnSpPr>
              <p:spPr bwMode="auto">
                <a:xfrm flipV="1">
                  <a:off x="188406" y="1300257"/>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4" name="Line 119">
                  <a:extLst>
                    <a:ext uri="{FF2B5EF4-FFF2-40B4-BE49-F238E27FC236}">
                      <a16:creationId xmlns:a16="http://schemas.microsoft.com/office/drawing/2014/main" id="{80DCDDD6-DC98-47CF-A41B-1A323F039641}"/>
                    </a:ext>
                  </a:extLst>
                </p:cNvPr>
                <p:cNvCxnSpPr/>
                <p:nvPr/>
              </p:nvCxnSpPr>
              <p:spPr bwMode="auto">
                <a:xfrm flipV="1">
                  <a:off x="188406" y="1300332"/>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5" name="Line 120">
                  <a:extLst>
                    <a:ext uri="{FF2B5EF4-FFF2-40B4-BE49-F238E27FC236}">
                      <a16:creationId xmlns:a16="http://schemas.microsoft.com/office/drawing/2014/main" id="{76870998-F079-448E-9A80-4EB5499AEFC7}"/>
                    </a:ext>
                  </a:extLst>
                </p:cNvPr>
                <p:cNvCxnSpPr/>
                <p:nvPr/>
              </p:nvCxnSpPr>
              <p:spPr bwMode="auto">
                <a:xfrm flipV="1">
                  <a:off x="188407" y="1300415"/>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6" name="Line 121">
                  <a:extLst>
                    <a:ext uri="{FF2B5EF4-FFF2-40B4-BE49-F238E27FC236}">
                      <a16:creationId xmlns:a16="http://schemas.microsoft.com/office/drawing/2014/main" id="{BFECD9A0-7483-4806-92CD-C37D67C70197}"/>
                    </a:ext>
                  </a:extLst>
                </p:cNvPr>
                <p:cNvCxnSpPr/>
                <p:nvPr/>
              </p:nvCxnSpPr>
              <p:spPr bwMode="auto">
                <a:xfrm flipV="1">
                  <a:off x="188407" y="1300183"/>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07" name="Rectangle 122">
                  <a:extLst>
                    <a:ext uri="{FF2B5EF4-FFF2-40B4-BE49-F238E27FC236}">
                      <a16:creationId xmlns:a16="http://schemas.microsoft.com/office/drawing/2014/main" id="{EBFD4B54-A234-466A-8FFC-DDB6886A5D4F}"/>
                    </a:ext>
                  </a:extLst>
                </p:cNvPr>
                <p:cNvSpPr>
                  <a:spLocks noChangeArrowheads="1"/>
                </p:cNvSpPr>
                <p:nvPr/>
              </p:nvSpPr>
              <p:spPr bwMode="auto">
                <a:xfrm>
                  <a:off x="188354" y="1299882"/>
                  <a:ext cx="570" cy="337"/>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08" name="AutoShape 123">
                  <a:extLst>
                    <a:ext uri="{FF2B5EF4-FFF2-40B4-BE49-F238E27FC236}">
                      <a16:creationId xmlns:a16="http://schemas.microsoft.com/office/drawing/2014/main" id="{18E229A4-3955-4CD7-A8D2-34BCD58D050C}"/>
                    </a:ext>
                  </a:extLst>
                </p:cNvPr>
                <p:cNvSpPr>
                  <a:spLocks noChangeArrowheads="1"/>
                </p:cNvSpPr>
                <p:nvPr/>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sp>
            <p:nvSpPr>
              <p:cNvPr id="3" name="Tekstvak 2">
                <a:extLst>
                  <a:ext uri="{FF2B5EF4-FFF2-40B4-BE49-F238E27FC236}">
                    <a16:creationId xmlns:a16="http://schemas.microsoft.com/office/drawing/2014/main" id="{72F80775-2B85-41AB-A9E6-C3AA70198795}"/>
                  </a:ext>
                </a:extLst>
              </p:cNvPr>
              <p:cNvSpPr txBox="1"/>
              <p:nvPr/>
            </p:nvSpPr>
            <p:spPr>
              <a:xfrm>
                <a:off x="9420727" y="518436"/>
                <a:ext cx="1913101" cy="646331"/>
              </a:xfrm>
              <a:prstGeom prst="rect">
                <a:avLst/>
              </a:prstGeom>
              <a:noFill/>
            </p:spPr>
            <p:txBody>
              <a:bodyPr wrap="square" rtlCol="0">
                <a:spAutoFit/>
              </a:bodyPr>
              <a:lstStyle/>
              <a:p>
                <a:pPr algn="ctr"/>
                <a:r>
                  <a:rPr lang="en-GB" sz="900" dirty="0"/>
                  <a:t>In this method the perception of the participants is leading. It is their process, and they build further on the outcomes of this session.</a:t>
                </a:r>
              </a:p>
            </p:txBody>
          </p:sp>
          <p:grpSp>
            <p:nvGrpSpPr>
              <p:cNvPr id="9" name="Groep 8">
                <a:extLst>
                  <a:ext uri="{FF2B5EF4-FFF2-40B4-BE49-F238E27FC236}">
                    <a16:creationId xmlns:a16="http://schemas.microsoft.com/office/drawing/2014/main" id="{1D4B97AC-072E-4E83-BF26-A9A0446638D6}"/>
                  </a:ext>
                </a:extLst>
              </p:cNvPr>
              <p:cNvGrpSpPr/>
              <p:nvPr/>
            </p:nvGrpSpPr>
            <p:grpSpPr>
              <a:xfrm>
                <a:off x="4849244" y="1298860"/>
                <a:ext cx="4404195" cy="3618944"/>
                <a:chOff x="4849244" y="1298860"/>
                <a:chExt cx="4404195" cy="3618944"/>
              </a:xfrm>
            </p:grpSpPr>
            <p:sp>
              <p:nvSpPr>
                <p:cNvPr id="19" name="Rechthoek 18">
                  <a:extLst>
                    <a:ext uri="{FF2B5EF4-FFF2-40B4-BE49-F238E27FC236}">
                      <a16:creationId xmlns:a16="http://schemas.microsoft.com/office/drawing/2014/main" id="{1A734E7B-2575-4444-9D62-E5E4A25A1091}"/>
                    </a:ext>
                  </a:extLst>
                </p:cNvPr>
                <p:cNvSpPr/>
                <p:nvPr/>
              </p:nvSpPr>
              <p:spPr>
                <a:xfrm>
                  <a:off x="4862414" y="3308143"/>
                  <a:ext cx="4227567" cy="1609661"/>
                </a:xfrm>
                <a:prstGeom prst="rect">
                  <a:avLst/>
                </a:prstGeom>
                <a:noFill/>
                <a:ln w="635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0" name="Rectangle 86">
                  <a:extLst>
                    <a:ext uri="{FF2B5EF4-FFF2-40B4-BE49-F238E27FC236}">
                      <a16:creationId xmlns:a16="http://schemas.microsoft.com/office/drawing/2014/main" id="{7284A88F-E2AE-4158-AE29-8171E8F88C8E}"/>
                    </a:ext>
                  </a:extLst>
                </p:cNvPr>
                <p:cNvSpPr>
                  <a:spLocks noChangeArrowheads="1"/>
                </p:cNvSpPr>
                <p:nvPr/>
              </p:nvSpPr>
              <p:spPr bwMode="auto">
                <a:xfrm>
                  <a:off x="4998611" y="3720256"/>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 name="Rectangle 87">
                  <a:extLst>
                    <a:ext uri="{FF2B5EF4-FFF2-40B4-BE49-F238E27FC236}">
                      <a16:creationId xmlns:a16="http://schemas.microsoft.com/office/drawing/2014/main" id="{608F8B8A-8283-4DA3-87AD-801632468059}"/>
                    </a:ext>
                  </a:extLst>
                </p:cNvPr>
                <p:cNvSpPr>
                  <a:spLocks noChangeArrowheads="1"/>
                </p:cNvSpPr>
                <p:nvPr/>
              </p:nvSpPr>
              <p:spPr bwMode="auto">
                <a:xfrm>
                  <a:off x="5761191" y="3743751"/>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 name="Rectangle 88">
                  <a:extLst>
                    <a:ext uri="{FF2B5EF4-FFF2-40B4-BE49-F238E27FC236}">
                      <a16:creationId xmlns:a16="http://schemas.microsoft.com/office/drawing/2014/main" id="{27E6D6C4-B185-4799-B21A-939CA36838AB}"/>
                    </a:ext>
                  </a:extLst>
                </p:cNvPr>
                <p:cNvSpPr>
                  <a:spLocks noChangeArrowheads="1"/>
                </p:cNvSpPr>
                <p:nvPr/>
              </p:nvSpPr>
              <p:spPr bwMode="auto">
                <a:xfrm>
                  <a:off x="6516152" y="3712001"/>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4" name="Rectangle 89">
                  <a:extLst>
                    <a:ext uri="{FF2B5EF4-FFF2-40B4-BE49-F238E27FC236}">
                      <a16:creationId xmlns:a16="http://schemas.microsoft.com/office/drawing/2014/main" id="{D7091B28-0105-4D0C-8049-958D7D3A61E3}"/>
                    </a:ext>
                  </a:extLst>
                </p:cNvPr>
                <p:cNvSpPr>
                  <a:spLocks noChangeArrowheads="1"/>
                </p:cNvSpPr>
                <p:nvPr/>
              </p:nvSpPr>
              <p:spPr bwMode="auto">
                <a:xfrm>
                  <a:off x="7279367" y="3720256"/>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5" name="Rectangle 90">
                  <a:extLst>
                    <a:ext uri="{FF2B5EF4-FFF2-40B4-BE49-F238E27FC236}">
                      <a16:creationId xmlns:a16="http://schemas.microsoft.com/office/drawing/2014/main" id="{5CDA55DC-49B2-4899-89F3-6F5CA96E9E99}"/>
                    </a:ext>
                  </a:extLst>
                </p:cNvPr>
                <p:cNvSpPr>
                  <a:spLocks noChangeArrowheads="1"/>
                </p:cNvSpPr>
                <p:nvPr/>
              </p:nvSpPr>
              <p:spPr bwMode="auto">
                <a:xfrm>
                  <a:off x="8034962" y="3688506"/>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6" name="Text Box 146">
                  <a:extLst>
                    <a:ext uri="{FF2B5EF4-FFF2-40B4-BE49-F238E27FC236}">
                      <a16:creationId xmlns:a16="http://schemas.microsoft.com/office/drawing/2014/main" id="{6681D2B0-DFCD-4867-8994-CD68DC3467C6}"/>
                    </a:ext>
                  </a:extLst>
                </p:cNvPr>
                <p:cNvSpPr txBox="1">
                  <a:spLocks noChangeArrowheads="1"/>
                </p:cNvSpPr>
                <p:nvPr/>
              </p:nvSpPr>
              <p:spPr bwMode="auto">
                <a:xfrm>
                  <a:off x="7798124" y="3308143"/>
                  <a:ext cx="1455315" cy="2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600"/>
                    </a:spcAft>
                  </a:pPr>
                  <a:r>
                    <a:rPr lang="nl-NL" sz="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Sticky</a:t>
                  </a:r>
                  <a:r>
                    <a:rPr lang="nl-NL" sz="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notes</a:t>
                  </a:r>
                  <a:endParaRPr lang="nl-NL" sz="1200" dirty="0">
                    <a:effectLst/>
                    <a:latin typeface="Times New Roman" panose="02020603050405020304" pitchFamily="18" charset="0"/>
                    <a:ea typeface="Times New Roman" panose="02020603050405020304" pitchFamily="18" charset="0"/>
                  </a:endParaRPr>
                </a:p>
              </p:txBody>
            </p:sp>
            <p:cxnSp>
              <p:nvCxnSpPr>
                <p:cNvPr id="27" name="Line 91">
                  <a:extLst>
                    <a:ext uri="{FF2B5EF4-FFF2-40B4-BE49-F238E27FC236}">
                      <a16:creationId xmlns:a16="http://schemas.microsoft.com/office/drawing/2014/main" id="{FCB54505-4410-4C34-B620-60C6210E0371}"/>
                    </a:ext>
                  </a:extLst>
                </p:cNvPr>
                <p:cNvCxnSpPr/>
                <p:nvPr/>
              </p:nvCxnSpPr>
              <p:spPr bwMode="auto">
                <a:xfrm>
                  <a:off x="5022104" y="4088554"/>
                  <a:ext cx="3720831"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28" name="Line 92">
                  <a:extLst>
                    <a:ext uri="{FF2B5EF4-FFF2-40B4-BE49-F238E27FC236}">
                      <a16:creationId xmlns:a16="http://schemas.microsoft.com/office/drawing/2014/main" id="{14CCF77F-7AE9-4D71-97DB-197E1D634169}"/>
                    </a:ext>
                  </a:extLst>
                </p:cNvPr>
                <p:cNvCxnSpPr/>
                <p:nvPr/>
              </p:nvCxnSpPr>
              <p:spPr bwMode="auto">
                <a:xfrm>
                  <a:off x="5030359" y="4453677"/>
                  <a:ext cx="3720831" cy="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grpSp>
              <p:nvGrpSpPr>
                <p:cNvPr id="29" name="Group 93">
                  <a:extLst>
                    <a:ext uri="{FF2B5EF4-FFF2-40B4-BE49-F238E27FC236}">
                      <a16:creationId xmlns:a16="http://schemas.microsoft.com/office/drawing/2014/main" id="{BCF09F9A-759D-4E55-A4BA-FD4FCE2778C8}"/>
                    </a:ext>
                  </a:extLst>
                </p:cNvPr>
                <p:cNvGrpSpPr>
                  <a:grpSpLocks/>
                </p:cNvGrpSpPr>
                <p:nvPr/>
              </p:nvGrpSpPr>
              <p:grpSpPr bwMode="auto">
                <a:xfrm>
                  <a:off x="5014485" y="3798360"/>
                  <a:ext cx="201280" cy="205104"/>
                  <a:chOff x="152082" y="609030"/>
                  <a:chExt cx="1134" cy="1134"/>
                </a:xfrm>
              </p:grpSpPr>
              <p:sp>
                <p:nvSpPr>
                  <p:cNvPr id="117" name="Oval 94">
                    <a:extLst>
                      <a:ext uri="{FF2B5EF4-FFF2-40B4-BE49-F238E27FC236}">
                        <a16:creationId xmlns:a16="http://schemas.microsoft.com/office/drawing/2014/main" id="{A9B45B76-F861-47F6-BF0A-0A88475C2187}"/>
                      </a:ext>
                    </a:extLst>
                  </p:cNvPr>
                  <p:cNvSpPr>
                    <a:spLocks noChangeArrowheads="1"/>
                  </p:cNvSpPr>
                  <p:nvPr/>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118" name="Group 95">
                    <a:extLst>
                      <a:ext uri="{FF2B5EF4-FFF2-40B4-BE49-F238E27FC236}">
                        <a16:creationId xmlns:a16="http://schemas.microsoft.com/office/drawing/2014/main" id="{C6137559-47A4-4FA8-AFC9-5B89773CE505}"/>
                      </a:ext>
                    </a:extLst>
                  </p:cNvPr>
                  <p:cNvGrpSpPr>
                    <a:grpSpLocks/>
                  </p:cNvGrpSpPr>
                  <p:nvPr/>
                </p:nvGrpSpPr>
                <p:grpSpPr bwMode="auto">
                  <a:xfrm flipV="1">
                    <a:off x="152411" y="609420"/>
                    <a:ext cx="143" cy="143"/>
                    <a:chOff x="152411" y="609420"/>
                    <a:chExt cx="143" cy="143"/>
                  </a:xfrm>
                </p:grpSpPr>
                <p:sp>
                  <p:nvSpPr>
                    <p:cNvPr id="125" name="Oval 96">
                      <a:extLst>
                        <a:ext uri="{FF2B5EF4-FFF2-40B4-BE49-F238E27FC236}">
                          <a16:creationId xmlns:a16="http://schemas.microsoft.com/office/drawing/2014/main" id="{023F0710-5AA6-4242-AA1B-7F83F9284255}"/>
                        </a:ext>
                      </a:extLst>
                    </p:cNvPr>
                    <p:cNvSpPr>
                      <a:spLocks noChangeArrowheads="1"/>
                    </p:cNvSpPr>
                    <p:nvPr/>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26" name="Oval 97">
                      <a:extLst>
                        <a:ext uri="{FF2B5EF4-FFF2-40B4-BE49-F238E27FC236}">
                          <a16:creationId xmlns:a16="http://schemas.microsoft.com/office/drawing/2014/main" id="{1F31FE40-EF40-48D4-AB9C-7235804C2A1D}"/>
                        </a:ext>
                      </a:extLst>
                    </p:cNvPr>
                    <p:cNvSpPr>
                      <a:spLocks noChangeArrowheads="1"/>
                    </p:cNvSpPr>
                    <p:nvPr/>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19" name="Group 98">
                    <a:extLst>
                      <a:ext uri="{FF2B5EF4-FFF2-40B4-BE49-F238E27FC236}">
                        <a16:creationId xmlns:a16="http://schemas.microsoft.com/office/drawing/2014/main" id="{FB918531-D156-46FE-A167-ED7D36729B38}"/>
                      </a:ext>
                    </a:extLst>
                  </p:cNvPr>
                  <p:cNvGrpSpPr>
                    <a:grpSpLocks/>
                  </p:cNvGrpSpPr>
                  <p:nvPr/>
                </p:nvGrpSpPr>
                <p:grpSpPr bwMode="auto">
                  <a:xfrm flipV="1">
                    <a:off x="152719" y="609419"/>
                    <a:ext cx="143" cy="143"/>
                    <a:chOff x="152719" y="609419"/>
                    <a:chExt cx="143" cy="143"/>
                  </a:xfrm>
                </p:grpSpPr>
                <p:sp>
                  <p:nvSpPr>
                    <p:cNvPr id="123" name="Oval 99">
                      <a:extLst>
                        <a:ext uri="{FF2B5EF4-FFF2-40B4-BE49-F238E27FC236}">
                          <a16:creationId xmlns:a16="http://schemas.microsoft.com/office/drawing/2014/main" id="{33F2129E-DCA2-46B1-A1D6-2F38CDCD11EB}"/>
                        </a:ext>
                      </a:extLst>
                    </p:cNvPr>
                    <p:cNvSpPr>
                      <a:spLocks noChangeArrowheads="1"/>
                    </p:cNvSpPr>
                    <p:nvPr/>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24" name="Oval 100">
                      <a:extLst>
                        <a:ext uri="{FF2B5EF4-FFF2-40B4-BE49-F238E27FC236}">
                          <a16:creationId xmlns:a16="http://schemas.microsoft.com/office/drawing/2014/main" id="{0A968DE1-4A52-41F9-9FCD-46416A4BBC81}"/>
                        </a:ext>
                      </a:extLst>
                    </p:cNvPr>
                    <p:cNvSpPr>
                      <a:spLocks noChangeArrowheads="1"/>
                    </p:cNvSpPr>
                    <p:nvPr/>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20" name="Group 101">
                    <a:extLst>
                      <a:ext uri="{FF2B5EF4-FFF2-40B4-BE49-F238E27FC236}">
                        <a16:creationId xmlns:a16="http://schemas.microsoft.com/office/drawing/2014/main" id="{7039C8EB-CDC2-491C-B10B-4E3F1A4D8898}"/>
                      </a:ext>
                    </a:extLst>
                  </p:cNvPr>
                  <p:cNvGrpSpPr>
                    <a:grpSpLocks/>
                  </p:cNvGrpSpPr>
                  <p:nvPr/>
                </p:nvGrpSpPr>
                <p:grpSpPr bwMode="auto">
                  <a:xfrm flipV="1">
                    <a:off x="152288" y="609486"/>
                    <a:ext cx="700" cy="448"/>
                    <a:chOff x="152288" y="609486"/>
                    <a:chExt cx="476" cy="225"/>
                  </a:xfrm>
                </p:grpSpPr>
                <p:sp>
                  <p:nvSpPr>
                    <p:cNvPr id="121" name="Arc 102">
                      <a:extLst>
                        <a:ext uri="{FF2B5EF4-FFF2-40B4-BE49-F238E27FC236}">
                          <a16:creationId xmlns:a16="http://schemas.microsoft.com/office/drawing/2014/main" id="{67F665C6-8044-4148-81C4-11FC1AB9E6D9}"/>
                        </a:ext>
                      </a:extLst>
                    </p:cNvPr>
                    <p:cNvSpPr>
                      <a:spLocks/>
                    </p:cNvSpPr>
                    <p:nvPr/>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22" name="Arc 103">
                      <a:extLst>
                        <a:ext uri="{FF2B5EF4-FFF2-40B4-BE49-F238E27FC236}">
                          <a16:creationId xmlns:a16="http://schemas.microsoft.com/office/drawing/2014/main" id="{7FBB5133-2894-4A6E-A2D4-4AA1B71B5D18}"/>
                        </a:ext>
                      </a:extLst>
                    </p:cNvPr>
                    <p:cNvSpPr>
                      <a:spLocks/>
                    </p:cNvSpPr>
                    <p:nvPr/>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30" name="Group 104">
                  <a:extLst>
                    <a:ext uri="{FF2B5EF4-FFF2-40B4-BE49-F238E27FC236}">
                      <a16:creationId xmlns:a16="http://schemas.microsoft.com/office/drawing/2014/main" id="{356BD3FE-D65E-415F-AFB6-1FE64D08C078}"/>
                    </a:ext>
                  </a:extLst>
                </p:cNvPr>
                <p:cNvGrpSpPr>
                  <a:grpSpLocks/>
                </p:cNvGrpSpPr>
                <p:nvPr/>
              </p:nvGrpSpPr>
              <p:grpSpPr bwMode="auto">
                <a:xfrm>
                  <a:off x="5015755" y="4164753"/>
                  <a:ext cx="208900" cy="212724"/>
                  <a:chOff x="153352" y="975425"/>
                  <a:chExt cx="1134" cy="1134"/>
                </a:xfrm>
              </p:grpSpPr>
              <p:sp>
                <p:nvSpPr>
                  <p:cNvPr id="107" name="Oval 105">
                    <a:extLst>
                      <a:ext uri="{FF2B5EF4-FFF2-40B4-BE49-F238E27FC236}">
                        <a16:creationId xmlns:a16="http://schemas.microsoft.com/office/drawing/2014/main" id="{5557FEC3-DE30-4CB7-A51A-9A229E384F2F}"/>
                      </a:ext>
                    </a:extLst>
                  </p:cNvPr>
                  <p:cNvSpPr>
                    <a:spLocks noChangeArrowheads="1"/>
                  </p:cNvSpPr>
                  <p:nvPr/>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108" name="Group 106">
                    <a:extLst>
                      <a:ext uri="{FF2B5EF4-FFF2-40B4-BE49-F238E27FC236}">
                        <a16:creationId xmlns:a16="http://schemas.microsoft.com/office/drawing/2014/main" id="{DCF9381B-A771-4A1B-B752-0F63E16F77CC}"/>
                      </a:ext>
                    </a:extLst>
                  </p:cNvPr>
                  <p:cNvGrpSpPr>
                    <a:grpSpLocks/>
                  </p:cNvGrpSpPr>
                  <p:nvPr/>
                </p:nvGrpSpPr>
                <p:grpSpPr bwMode="auto">
                  <a:xfrm>
                    <a:off x="153681" y="975815"/>
                    <a:ext cx="143" cy="143"/>
                    <a:chOff x="153681" y="975815"/>
                    <a:chExt cx="143" cy="143"/>
                  </a:xfrm>
                </p:grpSpPr>
                <p:sp>
                  <p:nvSpPr>
                    <p:cNvPr id="115" name="Oval 107">
                      <a:extLst>
                        <a:ext uri="{FF2B5EF4-FFF2-40B4-BE49-F238E27FC236}">
                          <a16:creationId xmlns:a16="http://schemas.microsoft.com/office/drawing/2014/main" id="{5F0E4B68-2F8E-4CC9-90C3-96FAAA01C0D8}"/>
                        </a:ext>
                      </a:extLst>
                    </p:cNvPr>
                    <p:cNvSpPr>
                      <a:spLocks noChangeArrowheads="1"/>
                    </p:cNvSpPr>
                    <p:nvPr/>
                  </p:nvSpPr>
                  <p:spPr bwMode="auto">
                    <a:xfrm>
                      <a:off x="153681" y="975815"/>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16" name="Oval 108">
                      <a:extLst>
                        <a:ext uri="{FF2B5EF4-FFF2-40B4-BE49-F238E27FC236}">
                          <a16:creationId xmlns:a16="http://schemas.microsoft.com/office/drawing/2014/main" id="{87C846CD-276E-46A5-B3FD-DBAFA037DD68}"/>
                        </a:ext>
                      </a:extLst>
                    </p:cNvPr>
                    <p:cNvSpPr>
                      <a:spLocks noChangeArrowheads="1"/>
                    </p:cNvSpPr>
                    <p:nvPr/>
                  </p:nvSpPr>
                  <p:spPr bwMode="auto">
                    <a:xfrm>
                      <a:off x="153720"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09" name="Group 109">
                    <a:extLst>
                      <a:ext uri="{FF2B5EF4-FFF2-40B4-BE49-F238E27FC236}">
                        <a16:creationId xmlns:a16="http://schemas.microsoft.com/office/drawing/2014/main" id="{008658A1-DABD-4339-AB21-766920626314}"/>
                      </a:ext>
                    </a:extLst>
                  </p:cNvPr>
                  <p:cNvGrpSpPr>
                    <a:grpSpLocks/>
                  </p:cNvGrpSpPr>
                  <p:nvPr/>
                </p:nvGrpSpPr>
                <p:grpSpPr bwMode="auto">
                  <a:xfrm flipH="1">
                    <a:off x="153989" y="975814"/>
                    <a:ext cx="143" cy="143"/>
                    <a:chOff x="153989" y="975814"/>
                    <a:chExt cx="143" cy="143"/>
                  </a:xfrm>
                </p:grpSpPr>
                <p:sp>
                  <p:nvSpPr>
                    <p:cNvPr id="113" name="Oval 110">
                      <a:extLst>
                        <a:ext uri="{FF2B5EF4-FFF2-40B4-BE49-F238E27FC236}">
                          <a16:creationId xmlns:a16="http://schemas.microsoft.com/office/drawing/2014/main" id="{9E181569-EFA0-404A-8941-3C35662B8D75}"/>
                        </a:ext>
                      </a:extLst>
                    </p:cNvPr>
                    <p:cNvSpPr>
                      <a:spLocks noChangeArrowheads="1"/>
                    </p:cNvSpPr>
                    <p:nvPr/>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14" name="Oval 111">
                      <a:extLst>
                        <a:ext uri="{FF2B5EF4-FFF2-40B4-BE49-F238E27FC236}">
                          <a16:creationId xmlns:a16="http://schemas.microsoft.com/office/drawing/2014/main" id="{B45545F2-934C-45D5-BEE2-244B12A54BFD}"/>
                        </a:ext>
                      </a:extLst>
                    </p:cNvPr>
                    <p:cNvSpPr>
                      <a:spLocks noChangeArrowheads="1"/>
                    </p:cNvSpPr>
                    <p:nvPr/>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10" name="Group 112">
                    <a:extLst>
                      <a:ext uri="{FF2B5EF4-FFF2-40B4-BE49-F238E27FC236}">
                        <a16:creationId xmlns:a16="http://schemas.microsoft.com/office/drawing/2014/main" id="{9BE8C3D5-BE10-4818-9C2C-5D1ACCBE2FF0}"/>
                      </a:ext>
                    </a:extLst>
                  </p:cNvPr>
                  <p:cNvGrpSpPr>
                    <a:grpSpLocks/>
                  </p:cNvGrpSpPr>
                  <p:nvPr/>
                </p:nvGrpSpPr>
                <p:grpSpPr bwMode="auto">
                  <a:xfrm>
                    <a:off x="153656" y="976137"/>
                    <a:ext cx="504" cy="291"/>
                    <a:chOff x="153656" y="976137"/>
                    <a:chExt cx="476" cy="225"/>
                  </a:xfrm>
                </p:grpSpPr>
                <p:sp>
                  <p:nvSpPr>
                    <p:cNvPr id="111" name="Arc 113">
                      <a:extLst>
                        <a:ext uri="{FF2B5EF4-FFF2-40B4-BE49-F238E27FC236}">
                          <a16:creationId xmlns:a16="http://schemas.microsoft.com/office/drawing/2014/main" id="{99304227-9595-4740-9E77-1C483F32FA00}"/>
                        </a:ext>
                      </a:extLst>
                    </p:cNvPr>
                    <p:cNvSpPr>
                      <a:spLocks/>
                    </p:cNvSpPr>
                    <p:nvPr/>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12" name="Arc 114">
                      <a:extLst>
                        <a:ext uri="{FF2B5EF4-FFF2-40B4-BE49-F238E27FC236}">
                          <a16:creationId xmlns:a16="http://schemas.microsoft.com/office/drawing/2014/main" id="{9EE7C8C9-898C-4E16-9DA8-DE5F6D3681E4}"/>
                        </a:ext>
                      </a:extLst>
                    </p:cNvPr>
                    <p:cNvSpPr>
                      <a:spLocks/>
                    </p:cNvSpPr>
                    <p:nvPr/>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31" name="Group 115">
                  <a:extLst>
                    <a:ext uri="{FF2B5EF4-FFF2-40B4-BE49-F238E27FC236}">
                      <a16:creationId xmlns:a16="http://schemas.microsoft.com/office/drawing/2014/main" id="{FEB8F469-824D-44D1-8ABF-9814F490C707}"/>
                    </a:ext>
                  </a:extLst>
                </p:cNvPr>
                <p:cNvGrpSpPr>
                  <a:grpSpLocks/>
                </p:cNvGrpSpPr>
                <p:nvPr/>
              </p:nvGrpSpPr>
              <p:grpSpPr bwMode="auto">
                <a:xfrm>
                  <a:off x="5050677" y="4488601"/>
                  <a:ext cx="149849" cy="269873"/>
                  <a:chOff x="188277" y="1299275"/>
                  <a:chExt cx="723" cy="1304"/>
                </a:xfrm>
              </p:grpSpPr>
              <p:sp>
                <p:nvSpPr>
                  <p:cNvPr id="99" name="Oval 116">
                    <a:extLst>
                      <a:ext uri="{FF2B5EF4-FFF2-40B4-BE49-F238E27FC236}">
                        <a16:creationId xmlns:a16="http://schemas.microsoft.com/office/drawing/2014/main" id="{068777E1-FB0B-4461-AF45-F69B77CDD956}"/>
                      </a:ext>
                    </a:extLst>
                  </p:cNvPr>
                  <p:cNvSpPr>
                    <a:spLocks noChangeArrowheads="1"/>
                  </p:cNvSpPr>
                  <p:nvPr/>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00" name="Rectangle 117">
                    <a:extLst>
                      <a:ext uri="{FF2B5EF4-FFF2-40B4-BE49-F238E27FC236}">
                        <a16:creationId xmlns:a16="http://schemas.microsoft.com/office/drawing/2014/main" id="{03CA1EF5-AD9E-4648-B1CF-C7365CA72CBB}"/>
                      </a:ext>
                    </a:extLst>
                  </p:cNvPr>
                  <p:cNvSpPr>
                    <a:spLocks noChangeArrowheads="1"/>
                  </p:cNvSpPr>
                  <p:nvPr/>
                </p:nvSpPr>
                <p:spPr bwMode="auto">
                  <a:xfrm>
                    <a:off x="188452" y="1300220"/>
                    <a:ext cx="374" cy="262"/>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cxnSp>
                <p:nvCxnSpPr>
                  <p:cNvPr id="101" name="Line 118">
                    <a:extLst>
                      <a:ext uri="{FF2B5EF4-FFF2-40B4-BE49-F238E27FC236}">
                        <a16:creationId xmlns:a16="http://schemas.microsoft.com/office/drawing/2014/main" id="{476ADC00-8C12-4259-B022-C529ED6DB7FC}"/>
                      </a:ext>
                    </a:extLst>
                  </p:cNvPr>
                  <p:cNvCxnSpPr/>
                  <p:nvPr/>
                </p:nvCxnSpPr>
                <p:spPr bwMode="auto">
                  <a:xfrm flipV="1">
                    <a:off x="188406" y="1300257"/>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2" name="Line 119">
                    <a:extLst>
                      <a:ext uri="{FF2B5EF4-FFF2-40B4-BE49-F238E27FC236}">
                        <a16:creationId xmlns:a16="http://schemas.microsoft.com/office/drawing/2014/main" id="{EE09471A-DBB9-4AE6-9022-B2B8DA930C1F}"/>
                      </a:ext>
                    </a:extLst>
                  </p:cNvPr>
                  <p:cNvCxnSpPr/>
                  <p:nvPr/>
                </p:nvCxnSpPr>
                <p:spPr bwMode="auto">
                  <a:xfrm flipV="1">
                    <a:off x="188406" y="1300332"/>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3" name="Line 120">
                    <a:extLst>
                      <a:ext uri="{FF2B5EF4-FFF2-40B4-BE49-F238E27FC236}">
                        <a16:creationId xmlns:a16="http://schemas.microsoft.com/office/drawing/2014/main" id="{BBA94544-D685-4326-8CCD-A365B99BB97A}"/>
                      </a:ext>
                    </a:extLst>
                  </p:cNvPr>
                  <p:cNvCxnSpPr/>
                  <p:nvPr/>
                </p:nvCxnSpPr>
                <p:spPr bwMode="auto">
                  <a:xfrm flipV="1">
                    <a:off x="188407" y="1300415"/>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4" name="Line 121">
                    <a:extLst>
                      <a:ext uri="{FF2B5EF4-FFF2-40B4-BE49-F238E27FC236}">
                        <a16:creationId xmlns:a16="http://schemas.microsoft.com/office/drawing/2014/main" id="{59BE92E4-BF65-49FC-9DCC-5B3D82F8D6B6}"/>
                      </a:ext>
                    </a:extLst>
                  </p:cNvPr>
                  <p:cNvCxnSpPr/>
                  <p:nvPr/>
                </p:nvCxnSpPr>
                <p:spPr bwMode="auto">
                  <a:xfrm flipV="1">
                    <a:off x="188407" y="1300183"/>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5" name="Rectangle 122">
                    <a:extLst>
                      <a:ext uri="{FF2B5EF4-FFF2-40B4-BE49-F238E27FC236}">
                        <a16:creationId xmlns:a16="http://schemas.microsoft.com/office/drawing/2014/main" id="{742EF464-2514-41B8-AAD1-8B0D99B34104}"/>
                      </a:ext>
                    </a:extLst>
                  </p:cNvPr>
                  <p:cNvSpPr>
                    <a:spLocks noChangeArrowheads="1"/>
                  </p:cNvSpPr>
                  <p:nvPr/>
                </p:nvSpPr>
                <p:spPr bwMode="auto">
                  <a:xfrm>
                    <a:off x="188354" y="1299882"/>
                    <a:ext cx="570" cy="337"/>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06" name="AutoShape 123">
                    <a:extLst>
                      <a:ext uri="{FF2B5EF4-FFF2-40B4-BE49-F238E27FC236}">
                        <a16:creationId xmlns:a16="http://schemas.microsoft.com/office/drawing/2014/main" id="{17195FAC-3A8E-44AF-BD8F-2DDAAED4750B}"/>
                      </a:ext>
                    </a:extLst>
                  </p:cNvPr>
                  <p:cNvSpPr>
                    <a:spLocks noChangeArrowheads="1"/>
                  </p:cNvSpPr>
                  <p:nvPr/>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cxnSp>
              <p:nvCxnSpPr>
                <p:cNvPr id="32" name="Line 124">
                  <a:extLst>
                    <a:ext uri="{FF2B5EF4-FFF2-40B4-BE49-F238E27FC236}">
                      <a16:creationId xmlns:a16="http://schemas.microsoft.com/office/drawing/2014/main" id="{19B448DC-3C78-4BDE-BCFE-978D362AF446}"/>
                    </a:ext>
                  </a:extLst>
                </p:cNvPr>
                <p:cNvCxnSpPr/>
                <p:nvPr/>
              </p:nvCxnSpPr>
              <p:spPr bwMode="auto">
                <a:xfrm>
                  <a:off x="5276086" y="3807885"/>
                  <a:ext cx="0" cy="89852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3" name="Line 125">
                  <a:extLst>
                    <a:ext uri="{FF2B5EF4-FFF2-40B4-BE49-F238E27FC236}">
                      <a16:creationId xmlns:a16="http://schemas.microsoft.com/office/drawing/2014/main" id="{3636F6F7-A177-44D4-8BC2-CBC849FEB053}"/>
                    </a:ext>
                  </a:extLst>
                </p:cNvPr>
                <p:cNvCxnSpPr/>
                <p:nvPr/>
              </p:nvCxnSpPr>
              <p:spPr bwMode="auto">
                <a:xfrm>
                  <a:off x="5824687" y="3823760"/>
                  <a:ext cx="0" cy="89852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4" name="Line 126">
                  <a:extLst>
                    <a:ext uri="{FF2B5EF4-FFF2-40B4-BE49-F238E27FC236}">
                      <a16:creationId xmlns:a16="http://schemas.microsoft.com/office/drawing/2014/main" id="{E0B487BD-A83F-4AAA-BEDA-4D6F67F96D2F}"/>
                    </a:ext>
                  </a:extLst>
                </p:cNvPr>
                <p:cNvCxnSpPr/>
                <p:nvPr/>
              </p:nvCxnSpPr>
              <p:spPr bwMode="auto">
                <a:xfrm>
                  <a:off x="6246296" y="3823760"/>
                  <a:ext cx="0" cy="89852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5" name="Line 127">
                  <a:extLst>
                    <a:ext uri="{FF2B5EF4-FFF2-40B4-BE49-F238E27FC236}">
                      <a16:creationId xmlns:a16="http://schemas.microsoft.com/office/drawing/2014/main" id="{CC58C077-1B25-481A-A6B8-C8A62D9635E0}"/>
                    </a:ext>
                  </a:extLst>
                </p:cNvPr>
                <p:cNvCxnSpPr/>
                <p:nvPr/>
              </p:nvCxnSpPr>
              <p:spPr bwMode="auto">
                <a:xfrm>
                  <a:off x="6985383" y="3823760"/>
                  <a:ext cx="0" cy="89852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6" name="Line 128">
                  <a:extLst>
                    <a:ext uri="{FF2B5EF4-FFF2-40B4-BE49-F238E27FC236}">
                      <a16:creationId xmlns:a16="http://schemas.microsoft.com/office/drawing/2014/main" id="{7BFF739D-2ACB-4757-9D81-78D22E760A77}"/>
                    </a:ext>
                  </a:extLst>
                </p:cNvPr>
                <p:cNvCxnSpPr/>
                <p:nvPr/>
              </p:nvCxnSpPr>
              <p:spPr bwMode="auto">
                <a:xfrm>
                  <a:off x="7772726" y="3823760"/>
                  <a:ext cx="0" cy="89852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7" name="Line 129">
                  <a:extLst>
                    <a:ext uri="{FF2B5EF4-FFF2-40B4-BE49-F238E27FC236}">
                      <a16:creationId xmlns:a16="http://schemas.microsoft.com/office/drawing/2014/main" id="{9C474B2C-02A6-4333-9768-651523DB3B78}"/>
                    </a:ext>
                  </a:extLst>
                </p:cNvPr>
                <p:cNvCxnSpPr/>
                <p:nvPr/>
              </p:nvCxnSpPr>
              <p:spPr bwMode="auto">
                <a:xfrm>
                  <a:off x="8726427" y="3816140"/>
                  <a:ext cx="0" cy="89852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8" name="Line 130">
                  <a:extLst>
                    <a:ext uri="{FF2B5EF4-FFF2-40B4-BE49-F238E27FC236}">
                      <a16:creationId xmlns:a16="http://schemas.microsoft.com/office/drawing/2014/main" id="{EAD0A835-F6F8-4A24-9729-0A8FDE7D7F88}"/>
                    </a:ext>
                  </a:extLst>
                </p:cNvPr>
                <p:cNvCxnSpPr/>
                <p:nvPr/>
              </p:nvCxnSpPr>
              <p:spPr bwMode="auto">
                <a:xfrm>
                  <a:off x="8122586" y="3807885"/>
                  <a:ext cx="0" cy="89852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9" name="Line 131">
                  <a:extLst>
                    <a:ext uri="{FF2B5EF4-FFF2-40B4-BE49-F238E27FC236}">
                      <a16:creationId xmlns:a16="http://schemas.microsoft.com/office/drawing/2014/main" id="{5FE14D7D-F911-430B-B25C-AFA317978759}"/>
                    </a:ext>
                  </a:extLst>
                </p:cNvPr>
                <p:cNvCxnSpPr/>
                <p:nvPr/>
              </p:nvCxnSpPr>
              <p:spPr bwMode="auto">
                <a:xfrm>
                  <a:off x="5291960" y="3792011"/>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1" name="Line 132">
                  <a:extLst>
                    <a:ext uri="{FF2B5EF4-FFF2-40B4-BE49-F238E27FC236}">
                      <a16:creationId xmlns:a16="http://schemas.microsoft.com/office/drawing/2014/main" id="{3C55A28D-5300-4C9E-9754-546A50B31CE4}"/>
                    </a:ext>
                  </a:extLst>
                </p:cNvPr>
                <p:cNvCxnSpPr/>
                <p:nvPr/>
              </p:nvCxnSpPr>
              <p:spPr bwMode="auto">
                <a:xfrm>
                  <a:off x="5228465" y="3792011"/>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2" name="Line 133">
                  <a:extLst>
                    <a:ext uri="{FF2B5EF4-FFF2-40B4-BE49-F238E27FC236}">
                      <a16:creationId xmlns:a16="http://schemas.microsoft.com/office/drawing/2014/main" id="{C688C3C9-A062-4232-91AC-EC3BFD75668A}"/>
                    </a:ext>
                  </a:extLst>
                </p:cNvPr>
                <p:cNvCxnSpPr/>
                <p:nvPr/>
              </p:nvCxnSpPr>
              <p:spPr bwMode="auto">
                <a:xfrm>
                  <a:off x="5705315" y="3823760"/>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3" name="Line 134">
                  <a:extLst>
                    <a:ext uri="{FF2B5EF4-FFF2-40B4-BE49-F238E27FC236}">
                      <a16:creationId xmlns:a16="http://schemas.microsoft.com/office/drawing/2014/main" id="{BE68FFFA-DF8B-42EB-9D79-CC0D29EBC682}"/>
                    </a:ext>
                  </a:extLst>
                </p:cNvPr>
                <p:cNvCxnSpPr/>
                <p:nvPr/>
              </p:nvCxnSpPr>
              <p:spPr bwMode="auto">
                <a:xfrm>
                  <a:off x="6110416" y="3784391"/>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4" name="Line 135">
                  <a:extLst>
                    <a:ext uri="{FF2B5EF4-FFF2-40B4-BE49-F238E27FC236}">
                      <a16:creationId xmlns:a16="http://schemas.microsoft.com/office/drawing/2014/main" id="{098A7616-3631-4B8C-8D3F-8D5B2EE21BA5}"/>
                    </a:ext>
                  </a:extLst>
                </p:cNvPr>
                <p:cNvCxnSpPr/>
                <p:nvPr/>
              </p:nvCxnSpPr>
              <p:spPr bwMode="auto">
                <a:xfrm>
                  <a:off x="6817755" y="3768516"/>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5" name="Line 136">
                  <a:extLst>
                    <a:ext uri="{FF2B5EF4-FFF2-40B4-BE49-F238E27FC236}">
                      <a16:creationId xmlns:a16="http://schemas.microsoft.com/office/drawing/2014/main" id="{D3E98386-A0B1-4B87-A786-0F4C8888ECB8}"/>
                    </a:ext>
                  </a:extLst>
                </p:cNvPr>
                <p:cNvCxnSpPr/>
                <p:nvPr/>
              </p:nvCxnSpPr>
              <p:spPr bwMode="auto">
                <a:xfrm>
                  <a:off x="7588589" y="3776771"/>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6" name="Line 137">
                  <a:extLst>
                    <a:ext uri="{FF2B5EF4-FFF2-40B4-BE49-F238E27FC236}">
                      <a16:creationId xmlns:a16="http://schemas.microsoft.com/office/drawing/2014/main" id="{49BF296A-9999-470C-B7E3-9068EE8F25CC}"/>
                    </a:ext>
                  </a:extLst>
                </p:cNvPr>
                <p:cNvCxnSpPr/>
                <p:nvPr/>
              </p:nvCxnSpPr>
              <p:spPr bwMode="auto">
                <a:xfrm>
                  <a:off x="8049566" y="3753276"/>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7" name="Line 138">
                  <a:extLst>
                    <a:ext uri="{FF2B5EF4-FFF2-40B4-BE49-F238E27FC236}">
                      <a16:creationId xmlns:a16="http://schemas.microsoft.com/office/drawing/2014/main" id="{19098C66-D238-438C-83EE-8416E0490407}"/>
                    </a:ext>
                  </a:extLst>
                </p:cNvPr>
                <p:cNvCxnSpPr/>
                <p:nvPr/>
              </p:nvCxnSpPr>
              <p:spPr bwMode="auto">
                <a:xfrm>
                  <a:off x="8590547" y="3753276"/>
                  <a:ext cx="19112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48" name="Line 145">
                  <a:extLst>
                    <a:ext uri="{FF2B5EF4-FFF2-40B4-BE49-F238E27FC236}">
                      <a16:creationId xmlns:a16="http://schemas.microsoft.com/office/drawing/2014/main" id="{D923303B-635B-4F17-942C-135EA3D7437D}"/>
                    </a:ext>
                  </a:extLst>
                </p:cNvPr>
                <p:cNvCxnSpPr/>
                <p:nvPr/>
              </p:nvCxnSpPr>
              <p:spPr bwMode="auto">
                <a:xfrm>
                  <a:off x="7890192" y="343006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49" name="Line 147">
                  <a:extLst>
                    <a:ext uri="{FF2B5EF4-FFF2-40B4-BE49-F238E27FC236}">
                      <a16:creationId xmlns:a16="http://schemas.microsoft.com/office/drawing/2014/main" id="{37AA820A-D030-455E-BDB4-269BEB23A268}"/>
                    </a:ext>
                  </a:extLst>
                </p:cNvPr>
                <p:cNvCxnSpPr/>
                <p:nvPr/>
              </p:nvCxnSpPr>
              <p:spPr bwMode="auto">
                <a:xfrm>
                  <a:off x="5322438" y="3967904"/>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0" name="Line 148">
                  <a:extLst>
                    <a:ext uri="{FF2B5EF4-FFF2-40B4-BE49-F238E27FC236}">
                      <a16:creationId xmlns:a16="http://schemas.microsoft.com/office/drawing/2014/main" id="{E3B3863A-49F6-40F7-A28F-A344E041EE64}"/>
                    </a:ext>
                  </a:extLst>
                </p:cNvPr>
                <p:cNvCxnSpPr/>
                <p:nvPr/>
              </p:nvCxnSpPr>
              <p:spPr bwMode="auto">
                <a:xfrm>
                  <a:off x="5218940" y="4039024"/>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1" name="Line 149">
                  <a:extLst>
                    <a:ext uri="{FF2B5EF4-FFF2-40B4-BE49-F238E27FC236}">
                      <a16:creationId xmlns:a16="http://schemas.microsoft.com/office/drawing/2014/main" id="{6286E9A4-8448-485A-9A42-0924C258B777}"/>
                    </a:ext>
                  </a:extLst>
                </p:cNvPr>
                <p:cNvCxnSpPr/>
                <p:nvPr/>
              </p:nvCxnSpPr>
              <p:spPr bwMode="auto">
                <a:xfrm>
                  <a:off x="5338312" y="4644176"/>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2" name="Line 150">
                  <a:extLst>
                    <a:ext uri="{FF2B5EF4-FFF2-40B4-BE49-F238E27FC236}">
                      <a16:creationId xmlns:a16="http://schemas.microsoft.com/office/drawing/2014/main" id="{B91F7205-8BBD-4FCF-BDAE-2A11C60AD047}"/>
                    </a:ext>
                  </a:extLst>
                </p:cNvPr>
                <p:cNvCxnSpPr/>
                <p:nvPr/>
              </p:nvCxnSpPr>
              <p:spPr bwMode="auto">
                <a:xfrm>
                  <a:off x="5298310" y="3901230"/>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3" name="Line 151">
                  <a:extLst>
                    <a:ext uri="{FF2B5EF4-FFF2-40B4-BE49-F238E27FC236}">
                      <a16:creationId xmlns:a16="http://schemas.microsoft.com/office/drawing/2014/main" id="{CE856D79-37CD-4916-9128-B410D7A29A75}"/>
                    </a:ext>
                  </a:extLst>
                </p:cNvPr>
                <p:cNvCxnSpPr/>
                <p:nvPr/>
              </p:nvCxnSpPr>
              <p:spPr bwMode="auto">
                <a:xfrm>
                  <a:off x="5649439" y="4156498"/>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4" name="Line 152">
                  <a:extLst>
                    <a:ext uri="{FF2B5EF4-FFF2-40B4-BE49-F238E27FC236}">
                      <a16:creationId xmlns:a16="http://schemas.microsoft.com/office/drawing/2014/main" id="{1166D353-8856-4BCA-80C7-1295BD166C4A}"/>
                    </a:ext>
                  </a:extLst>
                </p:cNvPr>
                <p:cNvCxnSpPr/>
                <p:nvPr/>
              </p:nvCxnSpPr>
              <p:spPr bwMode="auto">
                <a:xfrm>
                  <a:off x="5587214" y="425365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5" name="Line 153">
                  <a:extLst>
                    <a:ext uri="{FF2B5EF4-FFF2-40B4-BE49-F238E27FC236}">
                      <a16:creationId xmlns:a16="http://schemas.microsoft.com/office/drawing/2014/main" id="{6C3BF0DB-C5B8-4E03-A02D-2D7CA4E3F5DB}"/>
                    </a:ext>
                  </a:extLst>
                </p:cNvPr>
                <p:cNvCxnSpPr/>
                <p:nvPr/>
              </p:nvCxnSpPr>
              <p:spPr bwMode="auto">
                <a:xfrm>
                  <a:off x="5763731" y="3976159"/>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6" name="Line 154">
                  <a:extLst>
                    <a:ext uri="{FF2B5EF4-FFF2-40B4-BE49-F238E27FC236}">
                      <a16:creationId xmlns:a16="http://schemas.microsoft.com/office/drawing/2014/main" id="{0F085C5B-7C59-4577-A8A9-7F2C98E3ADB8}"/>
                    </a:ext>
                  </a:extLst>
                </p:cNvPr>
                <p:cNvCxnSpPr/>
                <p:nvPr/>
              </p:nvCxnSpPr>
              <p:spPr bwMode="auto">
                <a:xfrm>
                  <a:off x="5860879" y="3921550"/>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7" name="Line 155">
                  <a:extLst>
                    <a:ext uri="{FF2B5EF4-FFF2-40B4-BE49-F238E27FC236}">
                      <a16:creationId xmlns:a16="http://schemas.microsoft.com/office/drawing/2014/main" id="{C97B072A-1A89-4F32-B2C2-2639F9FBA74E}"/>
                    </a:ext>
                  </a:extLst>
                </p:cNvPr>
                <p:cNvCxnSpPr/>
                <p:nvPr/>
              </p:nvCxnSpPr>
              <p:spPr bwMode="auto">
                <a:xfrm>
                  <a:off x="5878023" y="4026959"/>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8" name="Line 156">
                  <a:extLst>
                    <a:ext uri="{FF2B5EF4-FFF2-40B4-BE49-F238E27FC236}">
                      <a16:creationId xmlns:a16="http://schemas.microsoft.com/office/drawing/2014/main" id="{C5480A64-0F0A-42D2-B5C1-7760A40DB662}"/>
                    </a:ext>
                  </a:extLst>
                </p:cNvPr>
                <p:cNvCxnSpPr/>
                <p:nvPr/>
              </p:nvCxnSpPr>
              <p:spPr bwMode="auto">
                <a:xfrm>
                  <a:off x="5958662" y="3877100"/>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59" name="Line 157">
                  <a:extLst>
                    <a:ext uri="{FF2B5EF4-FFF2-40B4-BE49-F238E27FC236}">
                      <a16:creationId xmlns:a16="http://schemas.microsoft.com/office/drawing/2014/main" id="{5F2B13BC-57E2-4EE0-9135-ED8EEB334400}"/>
                    </a:ext>
                  </a:extLst>
                </p:cNvPr>
                <p:cNvCxnSpPr/>
                <p:nvPr/>
              </p:nvCxnSpPr>
              <p:spPr bwMode="auto">
                <a:xfrm>
                  <a:off x="5944058" y="4148878"/>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0" name="Line 158">
                  <a:extLst>
                    <a:ext uri="{FF2B5EF4-FFF2-40B4-BE49-F238E27FC236}">
                      <a16:creationId xmlns:a16="http://schemas.microsoft.com/office/drawing/2014/main" id="{3BF3F484-AB20-48D3-A096-698C45774F37}"/>
                    </a:ext>
                  </a:extLst>
                </p:cNvPr>
                <p:cNvCxnSpPr/>
                <p:nvPr/>
              </p:nvCxnSpPr>
              <p:spPr bwMode="auto">
                <a:xfrm>
                  <a:off x="6278679" y="4006639"/>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1" name="Line 159">
                  <a:extLst>
                    <a:ext uri="{FF2B5EF4-FFF2-40B4-BE49-F238E27FC236}">
                      <a16:creationId xmlns:a16="http://schemas.microsoft.com/office/drawing/2014/main" id="{364BCCA5-3FE7-498D-AE67-C2D26E77746F}"/>
                    </a:ext>
                  </a:extLst>
                </p:cNvPr>
                <p:cNvCxnSpPr/>
                <p:nvPr/>
              </p:nvCxnSpPr>
              <p:spPr bwMode="auto">
                <a:xfrm>
                  <a:off x="6463450" y="4127289"/>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2" name="Line 160">
                  <a:extLst>
                    <a:ext uri="{FF2B5EF4-FFF2-40B4-BE49-F238E27FC236}">
                      <a16:creationId xmlns:a16="http://schemas.microsoft.com/office/drawing/2014/main" id="{A96F89B1-3618-4790-BCA1-27C83CC4F308}"/>
                    </a:ext>
                  </a:extLst>
                </p:cNvPr>
                <p:cNvCxnSpPr/>
                <p:nvPr/>
              </p:nvCxnSpPr>
              <p:spPr bwMode="auto">
                <a:xfrm>
                  <a:off x="6323761" y="426635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3" name="Line 161">
                  <a:extLst>
                    <a:ext uri="{FF2B5EF4-FFF2-40B4-BE49-F238E27FC236}">
                      <a16:creationId xmlns:a16="http://schemas.microsoft.com/office/drawing/2014/main" id="{6FBA4EA7-5DD4-4D48-BF52-347DB241E61F}"/>
                    </a:ext>
                  </a:extLst>
                </p:cNvPr>
                <p:cNvCxnSpPr/>
                <p:nvPr/>
              </p:nvCxnSpPr>
              <p:spPr bwMode="auto">
                <a:xfrm>
                  <a:off x="6719972" y="4498126"/>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4" name="Line 162">
                  <a:extLst>
                    <a:ext uri="{FF2B5EF4-FFF2-40B4-BE49-F238E27FC236}">
                      <a16:creationId xmlns:a16="http://schemas.microsoft.com/office/drawing/2014/main" id="{C39B8B95-571C-4B91-8C7C-CF2D5FDDFEB1}"/>
                    </a:ext>
                  </a:extLst>
                </p:cNvPr>
                <p:cNvCxnSpPr/>
                <p:nvPr/>
              </p:nvCxnSpPr>
              <p:spPr bwMode="auto">
                <a:xfrm>
                  <a:off x="7042529" y="3935520"/>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5" name="Line 163">
                  <a:extLst>
                    <a:ext uri="{FF2B5EF4-FFF2-40B4-BE49-F238E27FC236}">
                      <a16:creationId xmlns:a16="http://schemas.microsoft.com/office/drawing/2014/main" id="{C404E3B9-CA15-4513-A7D5-C3BE33EE1775}"/>
                    </a:ext>
                  </a:extLst>
                </p:cNvPr>
                <p:cNvCxnSpPr/>
                <p:nvPr/>
              </p:nvCxnSpPr>
              <p:spPr bwMode="auto">
                <a:xfrm>
                  <a:off x="7020305" y="4039659"/>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6" name="Line 164">
                  <a:extLst>
                    <a:ext uri="{FF2B5EF4-FFF2-40B4-BE49-F238E27FC236}">
                      <a16:creationId xmlns:a16="http://schemas.microsoft.com/office/drawing/2014/main" id="{5C3E3B19-776B-4219-B299-6C41DBA143BC}"/>
                    </a:ext>
                  </a:extLst>
                </p:cNvPr>
                <p:cNvCxnSpPr/>
                <p:nvPr/>
              </p:nvCxnSpPr>
              <p:spPr bwMode="auto">
                <a:xfrm>
                  <a:off x="7180314" y="3993304"/>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7" name="Line 165">
                  <a:extLst>
                    <a:ext uri="{FF2B5EF4-FFF2-40B4-BE49-F238E27FC236}">
                      <a16:creationId xmlns:a16="http://schemas.microsoft.com/office/drawing/2014/main" id="{16F920DE-67CB-47B0-9FD1-53DD01EC0B11}"/>
                    </a:ext>
                  </a:extLst>
                </p:cNvPr>
                <p:cNvCxnSpPr/>
                <p:nvPr/>
              </p:nvCxnSpPr>
              <p:spPr bwMode="auto">
                <a:xfrm>
                  <a:off x="7197457" y="422571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8" name="Line 166">
                  <a:extLst>
                    <a:ext uri="{FF2B5EF4-FFF2-40B4-BE49-F238E27FC236}">
                      <a16:creationId xmlns:a16="http://schemas.microsoft.com/office/drawing/2014/main" id="{E5ADE41E-5390-4440-ADE8-793436715BB3}"/>
                    </a:ext>
                  </a:extLst>
                </p:cNvPr>
                <p:cNvCxnSpPr/>
                <p:nvPr/>
              </p:nvCxnSpPr>
              <p:spPr bwMode="auto">
                <a:xfrm>
                  <a:off x="7771456" y="4115224"/>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69" name="Line 167">
                  <a:extLst>
                    <a:ext uri="{FF2B5EF4-FFF2-40B4-BE49-F238E27FC236}">
                      <a16:creationId xmlns:a16="http://schemas.microsoft.com/office/drawing/2014/main" id="{54E3E869-2710-42F5-930E-C29184D0C812}"/>
                    </a:ext>
                  </a:extLst>
                </p:cNvPr>
                <p:cNvCxnSpPr/>
                <p:nvPr/>
              </p:nvCxnSpPr>
              <p:spPr bwMode="auto">
                <a:xfrm>
                  <a:off x="7780345" y="4219998"/>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0" name="Line 168">
                  <a:extLst>
                    <a:ext uri="{FF2B5EF4-FFF2-40B4-BE49-F238E27FC236}">
                      <a16:creationId xmlns:a16="http://schemas.microsoft.com/office/drawing/2014/main" id="{5F69C5D0-77CE-4201-83A6-0E1B49DE1526}"/>
                    </a:ext>
                  </a:extLst>
                </p:cNvPr>
                <p:cNvCxnSpPr/>
                <p:nvPr/>
              </p:nvCxnSpPr>
              <p:spPr bwMode="auto">
                <a:xfrm>
                  <a:off x="7829237" y="4380652"/>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1" name="Line 169">
                  <a:extLst>
                    <a:ext uri="{FF2B5EF4-FFF2-40B4-BE49-F238E27FC236}">
                      <a16:creationId xmlns:a16="http://schemas.microsoft.com/office/drawing/2014/main" id="{EEA805BE-C95B-4DEE-BCFC-A0771C53F0B5}"/>
                    </a:ext>
                  </a:extLst>
                </p:cNvPr>
                <p:cNvCxnSpPr/>
                <p:nvPr/>
              </p:nvCxnSpPr>
              <p:spPr bwMode="auto">
                <a:xfrm>
                  <a:off x="8101632" y="4532416"/>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2" name="Line 170">
                  <a:extLst>
                    <a:ext uri="{FF2B5EF4-FFF2-40B4-BE49-F238E27FC236}">
                      <a16:creationId xmlns:a16="http://schemas.microsoft.com/office/drawing/2014/main" id="{F51808ED-E6E9-43A5-8275-BE7A7A444464}"/>
                    </a:ext>
                  </a:extLst>
                </p:cNvPr>
                <p:cNvCxnSpPr/>
                <p:nvPr/>
              </p:nvCxnSpPr>
              <p:spPr bwMode="auto">
                <a:xfrm>
                  <a:off x="6321856" y="417618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3" name="Line 171">
                  <a:extLst>
                    <a:ext uri="{FF2B5EF4-FFF2-40B4-BE49-F238E27FC236}">
                      <a16:creationId xmlns:a16="http://schemas.microsoft.com/office/drawing/2014/main" id="{16549B03-747B-4107-8ADE-03DF6894B7D2}"/>
                    </a:ext>
                  </a:extLst>
                </p:cNvPr>
                <p:cNvCxnSpPr/>
                <p:nvPr/>
              </p:nvCxnSpPr>
              <p:spPr bwMode="auto">
                <a:xfrm>
                  <a:off x="6472975" y="422063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4" name="Line 172">
                  <a:extLst>
                    <a:ext uri="{FF2B5EF4-FFF2-40B4-BE49-F238E27FC236}">
                      <a16:creationId xmlns:a16="http://schemas.microsoft.com/office/drawing/2014/main" id="{92F760D5-927C-406E-95A6-1531C0B92354}"/>
                    </a:ext>
                  </a:extLst>
                </p:cNvPr>
                <p:cNvCxnSpPr/>
                <p:nvPr/>
              </p:nvCxnSpPr>
              <p:spPr bwMode="auto">
                <a:xfrm>
                  <a:off x="6418369" y="430191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5" name="Line 173">
                  <a:extLst>
                    <a:ext uri="{FF2B5EF4-FFF2-40B4-BE49-F238E27FC236}">
                      <a16:creationId xmlns:a16="http://schemas.microsoft.com/office/drawing/2014/main" id="{D464201E-3A17-4077-BDCA-7123A14EC0B0}"/>
                    </a:ext>
                  </a:extLst>
                </p:cNvPr>
                <p:cNvCxnSpPr/>
                <p:nvPr/>
              </p:nvCxnSpPr>
              <p:spPr bwMode="auto">
                <a:xfrm>
                  <a:off x="6625999" y="4533686"/>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6" name="Line 174">
                  <a:extLst>
                    <a:ext uri="{FF2B5EF4-FFF2-40B4-BE49-F238E27FC236}">
                      <a16:creationId xmlns:a16="http://schemas.microsoft.com/office/drawing/2014/main" id="{05AC2145-F8A9-4160-9450-BB18DC2AF463}"/>
                    </a:ext>
                  </a:extLst>
                </p:cNvPr>
                <p:cNvCxnSpPr/>
                <p:nvPr/>
              </p:nvCxnSpPr>
              <p:spPr bwMode="auto">
                <a:xfrm>
                  <a:off x="6612030" y="4622586"/>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7" name="Line 175">
                  <a:extLst>
                    <a:ext uri="{FF2B5EF4-FFF2-40B4-BE49-F238E27FC236}">
                      <a16:creationId xmlns:a16="http://schemas.microsoft.com/office/drawing/2014/main" id="{123F0168-6D3B-412B-B045-98040AEF4B4D}"/>
                    </a:ext>
                  </a:extLst>
                </p:cNvPr>
                <p:cNvCxnSpPr/>
                <p:nvPr/>
              </p:nvCxnSpPr>
              <p:spPr bwMode="auto">
                <a:xfrm>
                  <a:off x="6899664" y="4003464"/>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8" name="Line 176">
                  <a:extLst>
                    <a:ext uri="{FF2B5EF4-FFF2-40B4-BE49-F238E27FC236}">
                      <a16:creationId xmlns:a16="http://schemas.microsoft.com/office/drawing/2014/main" id="{500B9350-2F75-4E07-8352-C7A9ECF65491}"/>
                    </a:ext>
                  </a:extLst>
                </p:cNvPr>
                <p:cNvCxnSpPr/>
                <p:nvPr/>
              </p:nvCxnSpPr>
              <p:spPr bwMode="auto">
                <a:xfrm>
                  <a:off x="7059672" y="3869480"/>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79" name="Line 177">
                  <a:extLst>
                    <a:ext uri="{FF2B5EF4-FFF2-40B4-BE49-F238E27FC236}">
                      <a16:creationId xmlns:a16="http://schemas.microsoft.com/office/drawing/2014/main" id="{63100111-D2C4-49CD-9E3A-520FE86B05FD}"/>
                    </a:ext>
                  </a:extLst>
                </p:cNvPr>
                <p:cNvCxnSpPr/>
                <p:nvPr/>
              </p:nvCxnSpPr>
              <p:spPr bwMode="auto">
                <a:xfrm>
                  <a:off x="7275557" y="3910755"/>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0" name="Line 178">
                  <a:extLst>
                    <a:ext uri="{FF2B5EF4-FFF2-40B4-BE49-F238E27FC236}">
                      <a16:creationId xmlns:a16="http://schemas.microsoft.com/office/drawing/2014/main" id="{7DA65CBA-37F9-41F8-8A9F-ECAE6DC14D77}"/>
                    </a:ext>
                  </a:extLst>
                </p:cNvPr>
                <p:cNvCxnSpPr/>
                <p:nvPr/>
              </p:nvCxnSpPr>
              <p:spPr bwMode="auto">
                <a:xfrm>
                  <a:off x="7300955" y="4190153"/>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1" name="Line 179">
                  <a:extLst>
                    <a:ext uri="{FF2B5EF4-FFF2-40B4-BE49-F238E27FC236}">
                      <a16:creationId xmlns:a16="http://schemas.microsoft.com/office/drawing/2014/main" id="{C993D403-29F8-4D9E-8AA3-E00CD2EDD722}"/>
                    </a:ext>
                  </a:extLst>
                </p:cNvPr>
                <p:cNvCxnSpPr/>
                <p:nvPr/>
              </p:nvCxnSpPr>
              <p:spPr bwMode="auto">
                <a:xfrm>
                  <a:off x="7794949" y="4287308"/>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2" name="Line 180">
                  <a:extLst>
                    <a:ext uri="{FF2B5EF4-FFF2-40B4-BE49-F238E27FC236}">
                      <a16:creationId xmlns:a16="http://schemas.microsoft.com/office/drawing/2014/main" id="{30D70252-A697-4041-B232-28097C20555B}"/>
                    </a:ext>
                  </a:extLst>
                </p:cNvPr>
                <p:cNvCxnSpPr/>
                <p:nvPr/>
              </p:nvCxnSpPr>
              <p:spPr bwMode="auto">
                <a:xfrm>
                  <a:off x="7915591" y="4320327"/>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3" name="Line 181">
                  <a:extLst>
                    <a:ext uri="{FF2B5EF4-FFF2-40B4-BE49-F238E27FC236}">
                      <a16:creationId xmlns:a16="http://schemas.microsoft.com/office/drawing/2014/main" id="{8A4BA4B6-C496-4079-B3F1-B649DC97561E}"/>
                    </a:ext>
                  </a:extLst>
                </p:cNvPr>
                <p:cNvCxnSpPr/>
                <p:nvPr/>
              </p:nvCxnSpPr>
              <p:spPr bwMode="auto">
                <a:xfrm>
                  <a:off x="8099727" y="4035214"/>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4" name="Line 182">
                  <a:extLst>
                    <a:ext uri="{FF2B5EF4-FFF2-40B4-BE49-F238E27FC236}">
                      <a16:creationId xmlns:a16="http://schemas.microsoft.com/office/drawing/2014/main" id="{3370D7D3-D285-45D2-A8A2-E2E3824843D3}"/>
                    </a:ext>
                  </a:extLst>
                </p:cNvPr>
                <p:cNvCxnSpPr/>
                <p:nvPr/>
              </p:nvCxnSpPr>
              <p:spPr bwMode="auto">
                <a:xfrm>
                  <a:off x="8109252" y="4632111"/>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5" name="Line 183">
                  <a:extLst>
                    <a:ext uri="{FF2B5EF4-FFF2-40B4-BE49-F238E27FC236}">
                      <a16:creationId xmlns:a16="http://schemas.microsoft.com/office/drawing/2014/main" id="{1EB5445D-0B00-487A-82F5-68C4E485F06D}"/>
                    </a:ext>
                  </a:extLst>
                </p:cNvPr>
                <p:cNvCxnSpPr/>
                <p:nvPr/>
              </p:nvCxnSpPr>
              <p:spPr bwMode="auto">
                <a:xfrm>
                  <a:off x="8229893" y="4569881"/>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6" name="Line 184">
                  <a:extLst>
                    <a:ext uri="{FF2B5EF4-FFF2-40B4-BE49-F238E27FC236}">
                      <a16:creationId xmlns:a16="http://schemas.microsoft.com/office/drawing/2014/main" id="{30E94DBB-B138-4E58-A02B-EE22F3134F71}"/>
                    </a:ext>
                  </a:extLst>
                </p:cNvPr>
                <p:cNvCxnSpPr/>
                <p:nvPr/>
              </p:nvCxnSpPr>
              <p:spPr bwMode="auto">
                <a:xfrm>
                  <a:off x="8311167" y="4507651"/>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7" name="Line 185">
                  <a:extLst>
                    <a:ext uri="{FF2B5EF4-FFF2-40B4-BE49-F238E27FC236}">
                      <a16:creationId xmlns:a16="http://schemas.microsoft.com/office/drawing/2014/main" id="{AF6636DD-B93A-45DB-A4FE-FBE7FAAE1A9A}"/>
                    </a:ext>
                  </a:extLst>
                </p:cNvPr>
                <p:cNvCxnSpPr/>
                <p:nvPr/>
              </p:nvCxnSpPr>
              <p:spPr bwMode="auto">
                <a:xfrm>
                  <a:off x="8582927" y="3849160"/>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8" name="Line 186">
                  <a:extLst>
                    <a:ext uri="{FF2B5EF4-FFF2-40B4-BE49-F238E27FC236}">
                      <a16:creationId xmlns:a16="http://schemas.microsoft.com/office/drawing/2014/main" id="{E31E7345-94D3-4C3E-9017-92DA3A130C7D}"/>
                    </a:ext>
                  </a:extLst>
                </p:cNvPr>
                <p:cNvCxnSpPr/>
                <p:nvPr/>
              </p:nvCxnSpPr>
              <p:spPr bwMode="auto">
                <a:xfrm>
                  <a:off x="8599436" y="3945680"/>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89" name="Line 187">
                  <a:extLst>
                    <a:ext uri="{FF2B5EF4-FFF2-40B4-BE49-F238E27FC236}">
                      <a16:creationId xmlns:a16="http://schemas.microsoft.com/office/drawing/2014/main" id="{1E17E444-B1D1-4A95-9BF4-CAB38602B49F}"/>
                    </a:ext>
                  </a:extLst>
                </p:cNvPr>
                <p:cNvCxnSpPr/>
                <p:nvPr/>
              </p:nvCxnSpPr>
              <p:spPr bwMode="auto">
                <a:xfrm>
                  <a:off x="8441968" y="3923455"/>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90" name="Line 188">
                  <a:extLst>
                    <a:ext uri="{FF2B5EF4-FFF2-40B4-BE49-F238E27FC236}">
                      <a16:creationId xmlns:a16="http://schemas.microsoft.com/office/drawing/2014/main" id="{732B67E0-1041-4C23-8516-67E3D63D45E1}"/>
                    </a:ext>
                  </a:extLst>
                </p:cNvPr>
                <p:cNvCxnSpPr/>
                <p:nvPr/>
              </p:nvCxnSpPr>
              <p:spPr bwMode="auto">
                <a:xfrm>
                  <a:off x="8419744" y="3861225"/>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91" name="Line 189">
                  <a:extLst>
                    <a:ext uri="{FF2B5EF4-FFF2-40B4-BE49-F238E27FC236}">
                      <a16:creationId xmlns:a16="http://schemas.microsoft.com/office/drawing/2014/main" id="{C7757DD4-27AA-4764-A35C-D56532E56147}"/>
                    </a:ext>
                  </a:extLst>
                </p:cNvPr>
                <p:cNvCxnSpPr/>
                <p:nvPr/>
              </p:nvCxnSpPr>
              <p:spPr bwMode="auto">
                <a:xfrm>
                  <a:off x="8508003" y="4005369"/>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92" name="Line 190">
                  <a:extLst>
                    <a:ext uri="{FF2B5EF4-FFF2-40B4-BE49-F238E27FC236}">
                      <a16:creationId xmlns:a16="http://schemas.microsoft.com/office/drawing/2014/main" id="{5A667201-2159-4650-8599-084833EB3B87}"/>
                    </a:ext>
                  </a:extLst>
                </p:cNvPr>
                <p:cNvCxnSpPr/>
                <p:nvPr/>
              </p:nvCxnSpPr>
              <p:spPr bwMode="auto">
                <a:xfrm>
                  <a:off x="7761932" y="3967269"/>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cxnSp>
              <p:nvCxnSpPr>
                <p:cNvPr id="93" name="Line 191">
                  <a:extLst>
                    <a:ext uri="{FF2B5EF4-FFF2-40B4-BE49-F238E27FC236}">
                      <a16:creationId xmlns:a16="http://schemas.microsoft.com/office/drawing/2014/main" id="{C29EBB00-BC88-4855-8299-D403C1E4794B}"/>
                    </a:ext>
                  </a:extLst>
                </p:cNvPr>
                <p:cNvCxnSpPr/>
                <p:nvPr/>
              </p:nvCxnSpPr>
              <p:spPr bwMode="auto">
                <a:xfrm>
                  <a:off x="6738386" y="4366047"/>
                  <a:ext cx="126991"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cxnSp>
            <p:grpSp>
              <p:nvGrpSpPr>
                <p:cNvPr id="127" name="Groep 126">
                  <a:extLst>
                    <a:ext uri="{FF2B5EF4-FFF2-40B4-BE49-F238E27FC236}">
                      <a16:creationId xmlns:a16="http://schemas.microsoft.com/office/drawing/2014/main" id="{A2781DB2-1CC5-4010-A918-39F0E5ABDEEC}"/>
                    </a:ext>
                  </a:extLst>
                </p:cNvPr>
                <p:cNvGrpSpPr/>
                <p:nvPr/>
              </p:nvGrpSpPr>
              <p:grpSpPr>
                <a:xfrm>
                  <a:off x="4849244" y="1298860"/>
                  <a:ext cx="4227830" cy="1449800"/>
                  <a:chOff x="671562" y="2435377"/>
                  <a:chExt cx="4227830" cy="1449800"/>
                </a:xfrm>
              </p:grpSpPr>
              <p:grpSp>
                <p:nvGrpSpPr>
                  <p:cNvPr id="128" name="Groep 127">
                    <a:extLst>
                      <a:ext uri="{FF2B5EF4-FFF2-40B4-BE49-F238E27FC236}">
                        <a16:creationId xmlns:a16="http://schemas.microsoft.com/office/drawing/2014/main" id="{CD311C28-44BF-45AC-9978-D9E241584D38}"/>
                      </a:ext>
                    </a:extLst>
                  </p:cNvPr>
                  <p:cNvGrpSpPr>
                    <a:grpSpLocks/>
                  </p:cNvGrpSpPr>
                  <p:nvPr/>
                </p:nvGrpSpPr>
                <p:grpSpPr>
                  <a:xfrm>
                    <a:off x="671562" y="2482462"/>
                    <a:ext cx="4227830" cy="1402715"/>
                    <a:chOff x="0" y="0"/>
                    <a:chExt cx="4227872" cy="1402475"/>
                  </a:xfrm>
                </p:grpSpPr>
                <p:sp>
                  <p:nvSpPr>
                    <p:cNvPr id="131" name="Rechthoek 130">
                      <a:extLst>
                        <a:ext uri="{FF2B5EF4-FFF2-40B4-BE49-F238E27FC236}">
                          <a16:creationId xmlns:a16="http://schemas.microsoft.com/office/drawing/2014/main" id="{6F59FE42-C74F-4F4A-A2CD-55110B930A9F}"/>
                        </a:ext>
                      </a:extLst>
                    </p:cNvPr>
                    <p:cNvSpPr/>
                    <p:nvPr/>
                  </p:nvSpPr>
                  <p:spPr>
                    <a:xfrm>
                      <a:off x="0" y="0"/>
                      <a:ext cx="4227872" cy="1402475"/>
                    </a:xfrm>
                    <a:prstGeom prst="rect">
                      <a:avLst/>
                    </a:prstGeom>
                    <a:noFill/>
                    <a:ln w="635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32" name="Rectangle 86">
                      <a:extLst>
                        <a:ext uri="{FF2B5EF4-FFF2-40B4-BE49-F238E27FC236}">
                          <a16:creationId xmlns:a16="http://schemas.microsoft.com/office/drawing/2014/main" id="{0E07B36B-535E-4657-83EB-7D4F0E508ECB}"/>
                        </a:ext>
                      </a:extLst>
                    </p:cNvPr>
                    <p:cNvSpPr>
                      <a:spLocks noChangeArrowheads="1"/>
                    </p:cNvSpPr>
                    <p:nvPr/>
                  </p:nvSpPr>
                  <p:spPr bwMode="auto">
                    <a:xfrm>
                      <a:off x="136207" y="204920"/>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33" name="Rectangle 87">
                      <a:extLst>
                        <a:ext uri="{FF2B5EF4-FFF2-40B4-BE49-F238E27FC236}">
                          <a16:creationId xmlns:a16="http://schemas.microsoft.com/office/drawing/2014/main" id="{B6E4AE81-9A8E-4067-BE9A-6595C7531220}"/>
                        </a:ext>
                      </a:extLst>
                    </p:cNvPr>
                    <p:cNvSpPr>
                      <a:spLocks noChangeArrowheads="1"/>
                    </p:cNvSpPr>
                    <p:nvPr/>
                  </p:nvSpPr>
                  <p:spPr bwMode="auto">
                    <a:xfrm>
                      <a:off x="898842" y="228415"/>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34" name="Rectangle 88">
                      <a:extLst>
                        <a:ext uri="{FF2B5EF4-FFF2-40B4-BE49-F238E27FC236}">
                          <a16:creationId xmlns:a16="http://schemas.microsoft.com/office/drawing/2014/main" id="{F2B9E96F-3673-4B3F-99A2-0F7C95230213}"/>
                        </a:ext>
                      </a:extLst>
                    </p:cNvPr>
                    <p:cNvSpPr>
                      <a:spLocks noChangeArrowheads="1"/>
                    </p:cNvSpPr>
                    <p:nvPr/>
                  </p:nvSpPr>
                  <p:spPr bwMode="auto">
                    <a:xfrm>
                      <a:off x="1653857" y="196665"/>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35" name="Rectangle 89">
                      <a:extLst>
                        <a:ext uri="{FF2B5EF4-FFF2-40B4-BE49-F238E27FC236}">
                          <a16:creationId xmlns:a16="http://schemas.microsoft.com/office/drawing/2014/main" id="{436B9000-1202-41AF-929E-DBA5F9BF4DAD}"/>
                        </a:ext>
                      </a:extLst>
                    </p:cNvPr>
                    <p:cNvSpPr>
                      <a:spLocks noChangeArrowheads="1"/>
                    </p:cNvSpPr>
                    <p:nvPr/>
                  </p:nvSpPr>
                  <p:spPr bwMode="auto">
                    <a:xfrm>
                      <a:off x="2417127" y="204920"/>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36" name="Rectangle 90">
                      <a:extLst>
                        <a:ext uri="{FF2B5EF4-FFF2-40B4-BE49-F238E27FC236}">
                          <a16:creationId xmlns:a16="http://schemas.microsoft.com/office/drawing/2014/main" id="{3E6B5D08-61BB-4A01-82B3-2DA42AFBB63E}"/>
                        </a:ext>
                      </a:extLst>
                    </p:cNvPr>
                    <p:cNvSpPr>
                      <a:spLocks noChangeArrowheads="1"/>
                    </p:cNvSpPr>
                    <p:nvPr/>
                  </p:nvSpPr>
                  <p:spPr bwMode="auto">
                    <a:xfrm>
                      <a:off x="3172777" y="173170"/>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cxnSp>
                  <p:nvCxnSpPr>
                    <p:cNvPr id="137" name="Line 91">
                      <a:extLst>
                        <a:ext uri="{FF2B5EF4-FFF2-40B4-BE49-F238E27FC236}">
                          <a16:creationId xmlns:a16="http://schemas.microsoft.com/office/drawing/2014/main" id="{7A40A4C1-DC62-4F1D-B775-8B4BE3B0CCD6}"/>
                        </a:ext>
                      </a:extLst>
                    </p:cNvPr>
                    <p:cNvCxnSpPr/>
                    <p:nvPr/>
                  </p:nvCxnSpPr>
                  <p:spPr bwMode="auto">
                    <a:xfrm>
                      <a:off x="159702" y="573220"/>
                      <a:ext cx="3721100"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38" name="Line 92">
                      <a:extLst>
                        <a:ext uri="{FF2B5EF4-FFF2-40B4-BE49-F238E27FC236}">
                          <a16:creationId xmlns:a16="http://schemas.microsoft.com/office/drawing/2014/main" id="{AB73CA8A-99BD-4FE9-8BE3-D90A1AAE41BA}"/>
                        </a:ext>
                      </a:extLst>
                    </p:cNvPr>
                    <p:cNvCxnSpPr/>
                    <p:nvPr/>
                  </p:nvCxnSpPr>
                  <p:spPr bwMode="auto">
                    <a:xfrm>
                      <a:off x="167957" y="938345"/>
                      <a:ext cx="3721100" cy="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grpSp>
                  <p:nvGrpSpPr>
                    <p:cNvPr id="139" name="Group 93">
                      <a:extLst>
                        <a:ext uri="{FF2B5EF4-FFF2-40B4-BE49-F238E27FC236}">
                          <a16:creationId xmlns:a16="http://schemas.microsoft.com/office/drawing/2014/main" id="{002DF3B9-ACFE-41EB-BF74-9F16F37D273E}"/>
                        </a:ext>
                      </a:extLst>
                    </p:cNvPr>
                    <p:cNvGrpSpPr>
                      <a:grpSpLocks/>
                    </p:cNvGrpSpPr>
                    <p:nvPr/>
                  </p:nvGrpSpPr>
                  <p:grpSpPr bwMode="auto">
                    <a:xfrm>
                      <a:off x="152082" y="283025"/>
                      <a:ext cx="201295" cy="205105"/>
                      <a:chOff x="152082" y="283025"/>
                      <a:chExt cx="1134" cy="1134"/>
                    </a:xfrm>
                  </p:grpSpPr>
                  <p:sp>
                    <p:nvSpPr>
                      <p:cNvPr id="168" name="Oval 94">
                        <a:extLst>
                          <a:ext uri="{FF2B5EF4-FFF2-40B4-BE49-F238E27FC236}">
                            <a16:creationId xmlns:a16="http://schemas.microsoft.com/office/drawing/2014/main" id="{25D10C6F-CE89-4770-B97D-C9DEB5939256}"/>
                          </a:ext>
                        </a:extLst>
                      </p:cNvPr>
                      <p:cNvSpPr>
                        <a:spLocks noChangeArrowheads="1"/>
                      </p:cNvSpPr>
                      <p:nvPr/>
                    </p:nvSpPr>
                    <p:spPr bwMode="auto">
                      <a:xfrm>
                        <a:off x="152082" y="2830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169" name="Group 95">
                        <a:extLst>
                          <a:ext uri="{FF2B5EF4-FFF2-40B4-BE49-F238E27FC236}">
                            <a16:creationId xmlns:a16="http://schemas.microsoft.com/office/drawing/2014/main" id="{E23EB9C6-A4B7-497A-9C72-D4A4F0C3BEE9}"/>
                          </a:ext>
                        </a:extLst>
                      </p:cNvPr>
                      <p:cNvGrpSpPr>
                        <a:grpSpLocks/>
                      </p:cNvGrpSpPr>
                      <p:nvPr/>
                    </p:nvGrpSpPr>
                    <p:grpSpPr bwMode="auto">
                      <a:xfrm flipV="1">
                        <a:off x="152411" y="283415"/>
                        <a:ext cx="143" cy="143"/>
                        <a:chOff x="152411" y="283415"/>
                        <a:chExt cx="143" cy="143"/>
                      </a:xfrm>
                    </p:grpSpPr>
                    <p:sp>
                      <p:nvSpPr>
                        <p:cNvPr id="176" name="Oval 96">
                          <a:extLst>
                            <a:ext uri="{FF2B5EF4-FFF2-40B4-BE49-F238E27FC236}">
                              <a16:creationId xmlns:a16="http://schemas.microsoft.com/office/drawing/2014/main" id="{3B5E43FA-B664-4FE3-BE82-2183C7A46501}"/>
                            </a:ext>
                          </a:extLst>
                        </p:cNvPr>
                        <p:cNvSpPr>
                          <a:spLocks noChangeArrowheads="1"/>
                        </p:cNvSpPr>
                        <p:nvPr/>
                      </p:nvSpPr>
                      <p:spPr bwMode="auto">
                        <a:xfrm>
                          <a:off x="152411" y="283415"/>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7" name="Oval 97">
                          <a:extLst>
                            <a:ext uri="{FF2B5EF4-FFF2-40B4-BE49-F238E27FC236}">
                              <a16:creationId xmlns:a16="http://schemas.microsoft.com/office/drawing/2014/main" id="{FBACCA20-FA6C-4B2B-BB25-4ECD0DBEE205}"/>
                            </a:ext>
                          </a:extLst>
                        </p:cNvPr>
                        <p:cNvSpPr>
                          <a:spLocks noChangeArrowheads="1"/>
                        </p:cNvSpPr>
                        <p:nvPr/>
                      </p:nvSpPr>
                      <p:spPr bwMode="auto">
                        <a:xfrm>
                          <a:off x="152450" y="2834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70" name="Group 98">
                        <a:extLst>
                          <a:ext uri="{FF2B5EF4-FFF2-40B4-BE49-F238E27FC236}">
                            <a16:creationId xmlns:a16="http://schemas.microsoft.com/office/drawing/2014/main" id="{B73DCD1C-7E1C-40F1-98C4-514BA5D0F186}"/>
                          </a:ext>
                        </a:extLst>
                      </p:cNvPr>
                      <p:cNvGrpSpPr>
                        <a:grpSpLocks/>
                      </p:cNvGrpSpPr>
                      <p:nvPr/>
                    </p:nvGrpSpPr>
                    <p:grpSpPr bwMode="auto">
                      <a:xfrm flipV="1">
                        <a:off x="152719" y="283414"/>
                        <a:ext cx="143" cy="143"/>
                        <a:chOff x="152719" y="283414"/>
                        <a:chExt cx="143" cy="143"/>
                      </a:xfrm>
                    </p:grpSpPr>
                    <p:sp>
                      <p:nvSpPr>
                        <p:cNvPr id="174" name="Oval 99">
                          <a:extLst>
                            <a:ext uri="{FF2B5EF4-FFF2-40B4-BE49-F238E27FC236}">
                              <a16:creationId xmlns:a16="http://schemas.microsoft.com/office/drawing/2014/main" id="{21C5CFAC-F4DB-4FE1-8B8C-FD21D957832D}"/>
                            </a:ext>
                          </a:extLst>
                        </p:cNvPr>
                        <p:cNvSpPr>
                          <a:spLocks noChangeArrowheads="1"/>
                        </p:cNvSpPr>
                        <p:nvPr/>
                      </p:nvSpPr>
                      <p:spPr bwMode="auto">
                        <a:xfrm>
                          <a:off x="152719" y="2834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5" name="Oval 100">
                          <a:extLst>
                            <a:ext uri="{FF2B5EF4-FFF2-40B4-BE49-F238E27FC236}">
                              <a16:creationId xmlns:a16="http://schemas.microsoft.com/office/drawing/2014/main" id="{E924A80B-846C-4080-8089-60284F659C28}"/>
                            </a:ext>
                          </a:extLst>
                        </p:cNvPr>
                        <p:cNvSpPr>
                          <a:spLocks noChangeArrowheads="1"/>
                        </p:cNvSpPr>
                        <p:nvPr/>
                      </p:nvSpPr>
                      <p:spPr bwMode="auto">
                        <a:xfrm>
                          <a:off x="152758" y="2834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71" name="Group 101">
                        <a:extLst>
                          <a:ext uri="{FF2B5EF4-FFF2-40B4-BE49-F238E27FC236}">
                            <a16:creationId xmlns:a16="http://schemas.microsoft.com/office/drawing/2014/main" id="{89DD51D2-9BF1-4AB5-99E4-FBC5AF24AEDD}"/>
                          </a:ext>
                        </a:extLst>
                      </p:cNvPr>
                      <p:cNvGrpSpPr>
                        <a:grpSpLocks/>
                      </p:cNvGrpSpPr>
                      <p:nvPr/>
                    </p:nvGrpSpPr>
                    <p:grpSpPr bwMode="auto">
                      <a:xfrm flipV="1">
                        <a:off x="152288" y="283481"/>
                        <a:ext cx="700" cy="448"/>
                        <a:chOff x="152288" y="283481"/>
                        <a:chExt cx="476" cy="225"/>
                      </a:xfrm>
                    </p:grpSpPr>
                    <p:sp>
                      <p:nvSpPr>
                        <p:cNvPr id="172" name="Arc 102">
                          <a:extLst>
                            <a:ext uri="{FF2B5EF4-FFF2-40B4-BE49-F238E27FC236}">
                              <a16:creationId xmlns:a16="http://schemas.microsoft.com/office/drawing/2014/main" id="{4060A1EE-A604-4BE2-8CDD-6A07FF73A696}"/>
                            </a:ext>
                          </a:extLst>
                        </p:cNvPr>
                        <p:cNvSpPr>
                          <a:spLocks/>
                        </p:cNvSpPr>
                        <p:nvPr/>
                      </p:nvSpPr>
                      <p:spPr bwMode="auto">
                        <a:xfrm flipH="1">
                          <a:off x="152288" y="283481"/>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73" name="Arc 103">
                          <a:extLst>
                            <a:ext uri="{FF2B5EF4-FFF2-40B4-BE49-F238E27FC236}">
                              <a16:creationId xmlns:a16="http://schemas.microsoft.com/office/drawing/2014/main" id="{30D5E169-C360-4FCF-828B-C9085EA2C29D}"/>
                            </a:ext>
                          </a:extLst>
                        </p:cNvPr>
                        <p:cNvSpPr>
                          <a:spLocks/>
                        </p:cNvSpPr>
                        <p:nvPr/>
                      </p:nvSpPr>
                      <p:spPr bwMode="auto">
                        <a:xfrm>
                          <a:off x="152528" y="283481"/>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140" name="Group 104">
                      <a:extLst>
                        <a:ext uri="{FF2B5EF4-FFF2-40B4-BE49-F238E27FC236}">
                          <a16:creationId xmlns:a16="http://schemas.microsoft.com/office/drawing/2014/main" id="{469BE0E4-4D6E-473E-9ACD-C6D2E1DFED74}"/>
                        </a:ext>
                      </a:extLst>
                    </p:cNvPr>
                    <p:cNvGrpSpPr>
                      <a:grpSpLocks/>
                    </p:cNvGrpSpPr>
                    <p:nvPr/>
                  </p:nvGrpSpPr>
                  <p:grpSpPr bwMode="auto">
                    <a:xfrm>
                      <a:off x="153352" y="649420"/>
                      <a:ext cx="208915" cy="212725"/>
                      <a:chOff x="153352" y="649420"/>
                      <a:chExt cx="1134" cy="1134"/>
                    </a:xfrm>
                  </p:grpSpPr>
                  <p:sp>
                    <p:nvSpPr>
                      <p:cNvPr id="158" name="Oval 105">
                        <a:extLst>
                          <a:ext uri="{FF2B5EF4-FFF2-40B4-BE49-F238E27FC236}">
                            <a16:creationId xmlns:a16="http://schemas.microsoft.com/office/drawing/2014/main" id="{22FA8FBB-B895-4E60-B16C-4AA5A50BD517}"/>
                          </a:ext>
                        </a:extLst>
                      </p:cNvPr>
                      <p:cNvSpPr>
                        <a:spLocks noChangeArrowheads="1"/>
                      </p:cNvSpPr>
                      <p:nvPr/>
                    </p:nvSpPr>
                    <p:spPr bwMode="auto">
                      <a:xfrm>
                        <a:off x="153352" y="64942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159" name="Group 106">
                        <a:extLst>
                          <a:ext uri="{FF2B5EF4-FFF2-40B4-BE49-F238E27FC236}">
                            <a16:creationId xmlns:a16="http://schemas.microsoft.com/office/drawing/2014/main" id="{5D1C035B-4154-4D0E-ACEF-5136FE25855B}"/>
                          </a:ext>
                        </a:extLst>
                      </p:cNvPr>
                      <p:cNvGrpSpPr>
                        <a:grpSpLocks/>
                      </p:cNvGrpSpPr>
                      <p:nvPr/>
                    </p:nvGrpSpPr>
                    <p:grpSpPr bwMode="auto">
                      <a:xfrm>
                        <a:off x="153681" y="649810"/>
                        <a:ext cx="143" cy="143"/>
                        <a:chOff x="153681" y="649810"/>
                        <a:chExt cx="143" cy="143"/>
                      </a:xfrm>
                    </p:grpSpPr>
                    <p:sp>
                      <p:nvSpPr>
                        <p:cNvPr id="166" name="Oval 107">
                          <a:extLst>
                            <a:ext uri="{FF2B5EF4-FFF2-40B4-BE49-F238E27FC236}">
                              <a16:creationId xmlns:a16="http://schemas.microsoft.com/office/drawing/2014/main" id="{E9A11B0A-1EF9-442E-9ADF-2981CB07A6F6}"/>
                            </a:ext>
                          </a:extLst>
                        </p:cNvPr>
                        <p:cNvSpPr>
                          <a:spLocks noChangeArrowheads="1"/>
                        </p:cNvSpPr>
                        <p:nvPr/>
                      </p:nvSpPr>
                      <p:spPr bwMode="auto">
                        <a:xfrm>
                          <a:off x="153681" y="64981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7" name="Oval 108">
                          <a:extLst>
                            <a:ext uri="{FF2B5EF4-FFF2-40B4-BE49-F238E27FC236}">
                              <a16:creationId xmlns:a16="http://schemas.microsoft.com/office/drawing/2014/main" id="{F6062517-06EC-4EC4-B71C-329D283FA3A5}"/>
                            </a:ext>
                          </a:extLst>
                        </p:cNvPr>
                        <p:cNvSpPr>
                          <a:spLocks noChangeArrowheads="1"/>
                        </p:cNvSpPr>
                        <p:nvPr/>
                      </p:nvSpPr>
                      <p:spPr bwMode="auto">
                        <a:xfrm>
                          <a:off x="153720" y="64985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60" name="Group 109">
                        <a:extLst>
                          <a:ext uri="{FF2B5EF4-FFF2-40B4-BE49-F238E27FC236}">
                            <a16:creationId xmlns:a16="http://schemas.microsoft.com/office/drawing/2014/main" id="{DAE172D8-660A-4D60-977C-72FDC248EE39}"/>
                          </a:ext>
                        </a:extLst>
                      </p:cNvPr>
                      <p:cNvGrpSpPr>
                        <a:grpSpLocks/>
                      </p:cNvGrpSpPr>
                      <p:nvPr/>
                    </p:nvGrpSpPr>
                    <p:grpSpPr bwMode="auto">
                      <a:xfrm flipH="1">
                        <a:off x="153989" y="649809"/>
                        <a:ext cx="143" cy="143"/>
                        <a:chOff x="153989" y="649809"/>
                        <a:chExt cx="143" cy="143"/>
                      </a:xfrm>
                    </p:grpSpPr>
                    <p:sp>
                      <p:nvSpPr>
                        <p:cNvPr id="164" name="Oval 110">
                          <a:extLst>
                            <a:ext uri="{FF2B5EF4-FFF2-40B4-BE49-F238E27FC236}">
                              <a16:creationId xmlns:a16="http://schemas.microsoft.com/office/drawing/2014/main" id="{598FFEBF-A8D5-46C7-9372-F584DE7C629E}"/>
                            </a:ext>
                          </a:extLst>
                        </p:cNvPr>
                        <p:cNvSpPr>
                          <a:spLocks noChangeArrowheads="1"/>
                        </p:cNvSpPr>
                        <p:nvPr/>
                      </p:nvSpPr>
                      <p:spPr bwMode="auto">
                        <a:xfrm>
                          <a:off x="153989" y="64980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5" name="Oval 111">
                          <a:extLst>
                            <a:ext uri="{FF2B5EF4-FFF2-40B4-BE49-F238E27FC236}">
                              <a16:creationId xmlns:a16="http://schemas.microsoft.com/office/drawing/2014/main" id="{599C2216-B374-406C-BD2D-9F2D54A49C9B}"/>
                            </a:ext>
                          </a:extLst>
                        </p:cNvPr>
                        <p:cNvSpPr>
                          <a:spLocks noChangeArrowheads="1"/>
                        </p:cNvSpPr>
                        <p:nvPr/>
                      </p:nvSpPr>
                      <p:spPr bwMode="auto">
                        <a:xfrm>
                          <a:off x="154028" y="64984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161" name="Group 112">
                        <a:extLst>
                          <a:ext uri="{FF2B5EF4-FFF2-40B4-BE49-F238E27FC236}">
                            <a16:creationId xmlns:a16="http://schemas.microsoft.com/office/drawing/2014/main" id="{38665E36-B81F-4177-B058-149CC7592C09}"/>
                          </a:ext>
                        </a:extLst>
                      </p:cNvPr>
                      <p:cNvGrpSpPr>
                        <a:grpSpLocks/>
                      </p:cNvGrpSpPr>
                      <p:nvPr/>
                    </p:nvGrpSpPr>
                    <p:grpSpPr bwMode="auto">
                      <a:xfrm>
                        <a:off x="153656" y="650132"/>
                        <a:ext cx="504" cy="291"/>
                        <a:chOff x="153656" y="650132"/>
                        <a:chExt cx="476" cy="225"/>
                      </a:xfrm>
                    </p:grpSpPr>
                    <p:sp>
                      <p:nvSpPr>
                        <p:cNvPr id="162" name="Arc 113">
                          <a:extLst>
                            <a:ext uri="{FF2B5EF4-FFF2-40B4-BE49-F238E27FC236}">
                              <a16:creationId xmlns:a16="http://schemas.microsoft.com/office/drawing/2014/main" id="{64D10451-B55E-4D8E-9819-6DDD4D0B23A1}"/>
                            </a:ext>
                          </a:extLst>
                        </p:cNvPr>
                        <p:cNvSpPr>
                          <a:spLocks/>
                        </p:cNvSpPr>
                        <p:nvPr/>
                      </p:nvSpPr>
                      <p:spPr bwMode="auto">
                        <a:xfrm flipH="1">
                          <a:off x="153656" y="650132"/>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63" name="Arc 114">
                          <a:extLst>
                            <a:ext uri="{FF2B5EF4-FFF2-40B4-BE49-F238E27FC236}">
                              <a16:creationId xmlns:a16="http://schemas.microsoft.com/office/drawing/2014/main" id="{04C468BF-6D89-4E02-9089-C04A9AC751D8}"/>
                            </a:ext>
                          </a:extLst>
                        </p:cNvPr>
                        <p:cNvSpPr>
                          <a:spLocks/>
                        </p:cNvSpPr>
                        <p:nvPr/>
                      </p:nvSpPr>
                      <p:spPr bwMode="auto">
                        <a:xfrm>
                          <a:off x="153896" y="650132"/>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141" name="Group 115">
                      <a:extLst>
                        <a:ext uri="{FF2B5EF4-FFF2-40B4-BE49-F238E27FC236}">
                          <a16:creationId xmlns:a16="http://schemas.microsoft.com/office/drawing/2014/main" id="{1FF37B77-2FF8-4D63-8EC1-10EDAC7F3500}"/>
                        </a:ext>
                      </a:extLst>
                    </p:cNvPr>
                    <p:cNvGrpSpPr>
                      <a:grpSpLocks/>
                    </p:cNvGrpSpPr>
                    <p:nvPr/>
                  </p:nvGrpSpPr>
                  <p:grpSpPr bwMode="auto">
                    <a:xfrm>
                      <a:off x="188277" y="973270"/>
                      <a:ext cx="149860" cy="269875"/>
                      <a:chOff x="188277" y="973270"/>
                      <a:chExt cx="723" cy="1304"/>
                    </a:xfrm>
                  </p:grpSpPr>
                  <p:sp>
                    <p:nvSpPr>
                      <p:cNvPr id="150" name="Oval 116">
                        <a:extLst>
                          <a:ext uri="{FF2B5EF4-FFF2-40B4-BE49-F238E27FC236}">
                            <a16:creationId xmlns:a16="http://schemas.microsoft.com/office/drawing/2014/main" id="{0B415E61-B8B3-4434-B420-2D5517BA42AA}"/>
                          </a:ext>
                        </a:extLst>
                      </p:cNvPr>
                      <p:cNvSpPr>
                        <a:spLocks noChangeArrowheads="1"/>
                      </p:cNvSpPr>
                      <p:nvPr/>
                    </p:nvSpPr>
                    <p:spPr bwMode="auto">
                      <a:xfrm>
                        <a:off x="188277" y="973270"/>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1" name="Rectangle 117">
                        <a:extLst>
                          <a:ext uri="{FF2B5EF4-FFF2-40B4-BE49-F238E27FC236}">
                            <a16:creationId xmlns:a16="http://schemas.microsoft.com/office/drawing/2014/main" id="{B695D382-1983-40F3-9D74-70D32B3F93FA}"/>
                          </a:ext>
                        </a:extLst>
                      </p:cNvPr>
                      <p:cNvSpPr>
                        <a:spLocks noChangeArrowheads="1"/>
                      </p:cNvSpPr>
                      <p:nvPr/>
                    </p:nvSpPr>
                    <p:spPr bwMode="auto">
                      <a:xfrm>
                        <a:off x="188452" y="974215"/>
                        <a:ext cx="374" cy="262"/>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cxnSp>
                    <p:nvCxnSpPr>
                      <p:cNvPr id="152" name="Line 118">
                        <a:extLst>
                          <a:ext uri="{FF2B5EF4-FFF2-40B4-BE49-F238E27FC236}">
                            <a16:creationId xmlns:a16="http://schemas.microsoft.com/office/drawing/2014/main" id="{2D6B502C-B8F9-48F2-9D34-16712707CF84}"/>
                          </a:ext>
                        </a:extLst>
                      </p:cNvPr>
                      <p:cNvCxnSpPr/>
                      <p:nvPr/>
                    </p:nvCxnSpPr>
                    <p:spPr bwMode="auto">
                      <a:xfrm flipV="1">
                        <a:off x="188406" y="974252"/>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3" name="Line 119">
                        <a:extLst>
                          <a:ext uri="{FF2B5EF4-FFF2-40B4-BE49-F238E27FC236}">
                            <a16:creationId xmlns:a16="http://schemas.microsoft.com/office/drawing/2014/main" id="{EF505083-7831-4A05-BFBA-36FE0A871FD2}"/>
                          </a:ext>
                        </a:extLst>
                      </p:cNvPr>
                      <p:cNvCxnSpPr/>
                      <p:nvPr/>
                    </p:nvCxnSpPr>
                    <p:spPr bwMode="auto">
                      <a:xfrm flipV="1">
                        <a:off x="188406" y="974327"/>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4" name="Line 120">
                        <a:extLst>
                          <a:ext uri="{FF2B5EF4-FFF2-40B4-BE49-F238E27FC236}">
                            <a16:creationId xmlns:a16="http://schemas.microsoft.com/office/drawing/2014/main" id="{B4C9688C-08EF-4CB3-8B1F-AC82905E8BE1}"/>
                          </a:ext>
                        </a:extLst>
                      </p:cNvPr>
                      <p:cNvCxnSpPr/>
                      <p:nvPr/>
                    </p:nvCxnSpPr>
                    <p:spPr bwMode="auto">
                      <a:xfrm flipV="1">
                        <a:off x="188407" y="974410"/>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5" name="Line 121">
                        <a:extLst>
                          <a:ext uri="{FF2B5EF4-FFF2-40B4-BE49-F238E27FC236}">
                            <a16:creationId xmlns:a16="http://schemas.microsoft.com/office/drawing/2014/main" id="{242E5C32-1EEF-4EF3-942B-60BDB8AACCD7}"/>
                          </a:ext>
                        </a:extLst>
                      </p:cNvPr>
                      <p:cNvCxnSpPr/>
                      <p:nvPr/>
                    </p:nvCxnSpPr>
                    <p:spPr bwMode="auto">
                      <a:xfrm flipV="1">
                        <a:off x="188407" y="974178"/>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56" name="Rectangle 122">
                        <a:extLst>
                          <a:ext uri="{FF2B5EF4-FFF2-40B4-BE49-F238E27FC236}">
                            <a16:creationId xmlns:a16="http://schemas.microsoft.com/office/drawing/2014/main" id="{0B044C18-736E-4FA2-92B9-9336C87EEB0A}"/>
                          </a:ext>
                        </a:extLst>
                      </p:cNvPr>
                      <p:cNvSpPr>
                        <a:spLocks noChangeArrowheads="1"/>
                      </p:cNvSpPr>
                      <p:nvPr/>
                    </p:nvSpPr>
                    <p:spPr bwMode="auto">
                      <a:xfrm>
                        <a:off x="188354" y="973877"/>
                        <a:ext cx="570" cy="337"/>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7" name="AutoShape 123">
                        <a:extLst>
                          <a:ext uri="{FF2B5EF4-FFF2-40B4-BE49-F238E27FC236}">
                            <a16:creationId xmlns:a16="http://schemas.microsoft.com/office/drawing/2014/main" id="{B9268963-F698-4BFF-A95A-2DE89261C625}"/>
                          </a:ext>
                        </a:extLst>
                      </p:cNvPr>
                      <p:cNvSpPr>
                        <a:spLocks noChangeArrowheads="1"/>
                      </p:cNvSpPr>
                      <p:nvPr/>
                    </p:nvSpPr>
                    <p:spPr bwMode="auto">
                      <a:xfrm flipV="1">
                        <a:off x="188467" y="974476"/>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cxnSp>
                  <p:nvCxnSpPr>
                    <p:cNvPr id="142" name="Line 126">
                      <a:extLst>
                        <a:ext uri="{FF2B5EF4-FFF2-40B4-BE49-F238E27FC236}">
                          <a16:creationId xmlns:a16="http://schemas.microsoft.com/office/drawing/2014/main" id="{F444637E-DBE7-450C-85FF-64F18F0C27E1}"/>
                        </a:ext>
                      </a:extLst>
                    </p:cNvPr>
                    <p:cNvCxnSpPr/>
                    <p:nvPr/>
                  </p:nvCxnSpPr>
                  <p:spPr bwMode="auto">
                    <a:xfrm>
                      <a:off x="1383982" y="308425"/>
                      <a:ext cx="0" cy="898525"/>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43" name="Line 127">
                      <a:extLst>
                        <a:ext uri="{FF2B5EF4-FFF2-40B4-BE49-F238E27FC236}">
                          <a16:creationId xmlns:a16="http://schemas.microsoft.com/office/drawing/2014/main" id="{B564BF97-80A8-46E6-9E71-82C259B7F46D}"/>
                        </a:ext>
                      </a:extLst>
                    </p:cNvPr>
                    <p:cNvCxnSpPr/>
                    <p:nvPr/>
                  </p:nvCxnSpPr>
                  <p:spPr bwMode="auto">
                    <a:xfrm>
                      <a:off x="2123122" y="308425"/>
                      <a:ext cx="0" cy="898525"/>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44" name="Line 128">
                      <a:extLst>
                        <a:ext uri="{FF2B5EF4-FFF2-40B4-BE49-F238E27FC236}">
                          <a16:creationId xmlns:a16="http://schemas.microsoft.com/office/drawing/2014/main" id="{6485AFC9-11C6-4543-8BDC-EE7C5DBEA1FA}"/>
                        </a:ext>
                      </a:extLst>
                    </p:cNvPr>
                    <p:cNvCxnSpPr/>
                    <p:nvPr/>
                  </p:nvCxnSpPr>
                  <p:spPr bwMode="auto">
                    <a:xfrm>
                      <a:off x="2910522" y="308425"/>
                      <a:ext cx="0" cy="898525"/>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45" name="Line 129">
                      <a:extLst>
                        <a:ext uri="{FF2B5EF4-FFF2-40B4-BE49-F238E27FC236}">
                          <a16:creationId xmlns:a16="http://schemas.microsoft.com/office/drawing/2014/main" id="{661C3D31-90E4-4028-96CA-96F0F928F47D}"/>
                        </a:ext>
                      </a:extLst>
                    </p:cNvPr>
                    <p:cNvCxnSpPr/>
                    <p:nvPr/>
                  </p:nvCxnSpPr>
                  <p:spPr bwMode="auto">
                    <a:xfrm>
                      <a:off x="3864292" y="300805"/>
                      <a:ext cx="0" cy="898525"/>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46" name="Line 134">
                      <a:extLst>
                        <a:ext uri="{FF2B5EF4-FFF2-40B4-BE49-F238E27FC236}">
                          <a16:creationId xmlns:a16="http://schemas.microsoft.com/office/drawing/2014/main" id="{7BD15DC7-2596-4192-9184-7078D780ACFC}"/>
                        </a:ext>
                      </a:extLst>
                    </p:cNvPr>
                    <p:cNvCxnSpPr/>
                    <p:nvPr/>
                  </p:nvCxnSpPr>
                  <p:spPr bwMode="auto">
                    <a:xfrm>
                      <a:off x="1248092" y="269055"/>
                      <a:ext cx="19113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47" name="Line 135">
                      <a:extLst>
                        <a:ext uri="{FF2B5EF4-FFF2-40B4-BE49-F238E27FC236}">
                          <a16:creationId xmlns:a16="http://schemas.microsoft.com/office/drawing/2014/main" id="{7026FFD7-C7B6-42FC-A1B5-58C843A60681}"/>
                        </a:ext>
                      </a:extLst>
                    </p:cNvPr>
                    <p:cNvCxnSpPr/>
                    <p:nvPr/>
                  </p:nvCxnSpPr>
                  <p:spPr bwMode="auto">
                    <a:xfrm>
                      <a:off x="1955482" y="253180"/>
                      <a:ext cx="19113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48" name="Line 136">
                      <a:extLst>
                        <a:ext uri="{FF2B5EF4-FFF2-40B4-BE49-F238E27FC236}">
                          <a16:creationId xmlns:a16="http://schemas.microsoft.com/office/drawing/2014/main" id="{DE7CB4C6-A1AC-4ADB-B985-547F4C1EA339}"/>
                        </a:ext>
                      </a:extLst>
                    </p:cNvPr>
                    <p:cNvCxnSpPr/>
                    <p:nvPr/>
                  </p:nvCxnSpPr>
                  <p:spPr bwMode="auto">
                    <a:xfrm>
                      <a:off x="2726372" y="261435"/>
                      <a:ext cx="19113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49" name="Line 138">
                      <a:extLst>
                        <a:ext uri="{FF2B5EF4-FFF2-40B4-BE49-F238E27FC236}">
                          <a16:creationId xmlns:a16="http://schemas.microsoft.com/office/drawing/2014/main" id="{9345C531-B774-4F00-8FCD-BE1BF10CF7BF}"/>
                        </a:ext>
                      </a:extLst>
                    </p:cNvPr>
                    <p:cNvCxnSpPr/>
                    <p:nvPr/>
                  </p:nvCxnSpPr>
                  <p:spPr bwMode="auto">
                    <a:xfrm>
                      <a:off x="3728402" y="237940"/>
                      <a:ext cx="19113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cxnSp>
                <p:nvCxnSpPr>
                  <p:cNvPr id="129" name="Line 140">
                    <a:extLst>
                      <a:ext uri="{FF2B5EF4-FFF2-40B4-BE49-F238E27FC236}">
                        <a16:creationId xmlns:a16="http://schemas.microsoft.com/office/drawing/2014/main" id="{4A5FE78A-6573-48B5-9FAE-110CF9318A06}"/>
                      </a:ext>
                    </a:extLst>
                  </p:cNvPr>
                  <p:cNvCxnSpPr/>
                  <p:nvPr/>
                </p:nvCxnSpPr>
                <p:spPr bwMode="auto">
                  <a:xfrm>
                    <a:off x="3848695" y="2554381"/>
                    <a:ext cx="16691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130" name="Tekstvak 157">
                    <a:extLst>
                      <a:ext uri="{FF2B5EF4-FFF2-40B4-BE49-F238E27FC236}">
                        <a16:creationId xmlns:a16="http://schemas.microsoft.com/office/drawing/2014/main" id="{50D0D6EB-1DCC-421A-88C1-809F87F1391B}"/>
                      </a:ext>
                    </a:extLst>
                  </p:cNvPr>
                  <p:cNvSpPr txBox="1"/>
                  <p:nvPr/>
                </p:nvSpPr>
                <p:spPr>
                  <a:xfrm>
                    <a:off x="4004602" y="2435377"/>
                    <a:ext cx="789856" cy="215444"/>
                  </a:xfrm>
                  <a:prstGeom prst="rect">
                    <a:avLst/>
                  </a:prstGeom>
                  <a:noFill/>
                </p:spPr>
                <p:txBody>
                  <a:bodyPr wrap="square" rtlCol="0">
                    <a:spAutoFit/>
                  </a:bodyPr>
                  <a:lstStyle/>
                  <a:p>
                    <a:r>
                      <a:rPr lang="nl-NL" sz="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Milestones</a:t>
                    </a:r>
                    <a:endParaRPr lang="nl-NL" sz="1200" dirty="0">
                      <a:effectLst/>
                      <a:latin typeface="Times New Roman" panose="02020603050405020304" pitchFamily="18" charset="0"/>
                      <a:ea typeface="Times New Roman" panose="02020603050405020304" pitchFamily="18" charset="0"/>
                    </a:endParaRPr>
                  </a:p>
                </p:txBody>
              </p:sp>
            </p:grpSp>
            <p:grpSp>
              <p:nvGrpSpPr>
                <p:cNvPr id="209" name="Group 115">
                  <a:extLst>
                    <a:ext uri="{FF2B5EF4-FFF2-40B4-BE49-F238E27FC236}">
                      <a16:creationId xmlns:a16="http://schemas.microsoft.com/office/drawing/2014/main" id="{C4E45573-66A3-4006-865A-D679137B8794}"/>
                    </a:ext>
                  </a:extLst>
                </p:cNvPr>
                <p:cNvGrpSpPr>
                  <a:grpSpLocks/>
                </p:cNvGrpSpPr>
                <p:nvPr/>
              </p:nvGrpSpPr>
              <p:grpSpPr bwMode="auto">
                <a:xfrm>
                  <a:off x="8872801" y="4478460"/>
                  <a:ext cx="149849" cy="269873"/>
                  <a:chOff x="188277" y="1299275"/>
                  <a:chExt cx="723" cy="1304"/>
                </a:xfrm>
              </p:grpSpPr>
              <p:sp>
                <p:nvSpPr>
                  <p:cNvPr id="210" name="Oval 116">
                    <a:extLst>
                      <a:ext uri="{FF2B5EF4-FFF2-40B4-BE49-F238E27FC236}">
                        <a16:creationId xmlns:a16="http://schemas.microsoft.com/office/drawing/2014/main" id="{824A7465-F240-4CD5-B9B9-3B23E8BF3D9A}"/>
                      </a:ext>
                    </a:extLst>
                  </p:cNvPr>
                  <p:cNvSpPr>
                    <a:spLocks noChangeArrowheads="1"/>
                  </p:cNvSpPr>
                  <p:nvPr/>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1" name="Rectangle 117">
                    <a:extLst>
                      <a:ext uri="{FF2B5EF4-FFF2-40B4-BE49-F238E27FC236}">
                        <a16:creationId xmlns:a16="http://schemas.microsoft.com/office/drawing/2014/main" id="{C2AE8D06-6B53-49DB-82ED-9C6A120D147A}"/>
                      </a:ext>
                    </a:extLst>
                  </p:cNvPr>
                  <p:cNvSpPr>
                    <a:spLocks noChangeArrowheads="1"/>
                  </p:cNvSpPr>
                  <p:nvPr/>
                </p:nvSpPr>
                <p:spPr bwMode="auto">
                  <a:xfrm>
                    <a:off x="188452" y="1300220"/>
                    <a:ext cx="374" cy="262"/>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cxnSp>
                <p:nvCxnSpPr>
                  <p:cNvPr id="212" name="Line 118">
                    <a:extLst>
                      <a:ext uri="{FF2B5EF4-FFF2-40B4-BE49-F238E27FC236}">
                        <a16:creationId xmlns:a16="http://schemas.microsoft.com/office/drawing/2014/main" id="{2E041C78-7E68-47E0-9483-53E4CA2D1BFE}"/>
                      </a:ext>
                    </a:extLst>
                  </p:cNvPr>
                  <p:cNvCxnSpPr/>
                  <p:nvPr/>
                </p:nvCxnSpPr>
                <p:spPr bwMode="auto">
                  <a:xfrm flipV="1">
                    <a:off x="188406" y="1300257"/>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3" name="Line 119">
                    <a:extLst>
                      <a:ext uri="{FF2B5EF4-FFF2-40B4-BE49-F238E27FC236}">
                        <a16:creationId xmlns:a16="http://schemas.microsoft.com/office/drawing/2014/main" id="{1D2ADA72-E57D-4FB5-951D-CC8030C3AF2E}"/>
                      </a:ext>
                    </a:extLst>
                  </p:cNvPr>
                  <p:cNvCxnSpPr/>
                  <p:nvPr/>
                </p:nvCxnSpPr>
                <p:spPr bwMode="auto">
                  <a:xfrm flipV="1">
                    <a:off x="188406" y="1300332"/>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4" name="Line 120">
                    <a:extLst>
                      <a:ext uri="{FF2B5EF4-FFF2-40B4-BE49-F238E27FC236}">
                        <a16:creationId xmlns:a16="http://schemas.microsoft.com/office/drawing/2014/main" id="{005688C6-EA9A-4F14-84B5-D3DC50F77C0A}"/>
                      </a:ext>
                    </a:extLst>
                  </p:cNvPr>
                  <p:cNvCxnSpPr/>
                  <p:nvPr/>
                </p:nvCxnSpPr>
                <p:spPr bwMode="auto">
                  <a:xfrm flipV="1">
                    <a:off x="188407" y="1300415"/>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5" name="Line 121">
                    <a:extLst>
                      <a:ext uri="{FF2B5EF4-FFF2-40B4-BE49-F238E27FC236}">
                        <a16:creationId xmlns:a16="http://schemas.microsoft.com/office/drawing/2014/main" id="{1F7412BA-5008-46D5-B3BE-D12535E9739F}"/>
                      </a:ext>
                    </a:extLst>
                  </p:cNvPr>
                  <p:cNvCxnSpPr/>
                  <p:nvPr/>
                </p:nvCxnSpPr>
                <p:spPr bwMode="auto">
                  <a:xfrm flipV="1">
                    <a:off x="188407" y="1300183"/>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6" name="Rectangle 122">
                    <a:extLst>
                      <a:ext uri="{FF2B5EF4-FFF2-40B4-BE49-F238E27FC236}">
                        <a16:creationId xmlns:a16="http://schemas.microsoft.com/office/drawing/2014/main" id="{3835D6E3-B362-48EF-B10E-96CF7CD8D698}"/>
                      </a:ext>
                    </a:extLst>
                  </p:cNvPr>
                  <p:cNvSpPr>
                    <a:spLocks noChangeArrowheads="1"/>
                  </p:cNvSpPr>
                  <p:nvPr/>
                </p:nvSpPr>
                <p:spPr bwMode="auto">
                  <a:xfrm>
                    <a:off x="188354" y="1299882"/>
                    <a:ext cx="570" cy="337"/>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17" name="AutoShape 123">
                    <a:extLst>
                      <a:ext uri="{FF2B5EF4-FFF2-40B4-BE49-F238E27FC236}">
                        <a16:creationId xmlns:a16="http://schemas.microsoft.com/office/drawing/2014/main" id="{066500A7-5062-489D-9CD0-36C13604E151}"/>
                      </a:ext>
                    </a:extLst>
                  </p:cNvPr>
                  <p:cNvSpPr>
                    <a:spLocks noChangeArrowheads="1"/>
                  </p:cNvSpPr>
                  <p:nvPr/>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18" name="Group 104">
                  <a:extLst>
                    <a:ext uri="{FF2B5EF4-FFF2-40B4-BE49-F238E27FC236}">
                      <a16:creationId xmlns:a16="http://schemas.microsoft.com/office/drawing/2014/main" id="{6E64F3E6-4A24-44BF-BEEC-2D8CC07C925D}"/>
                    </a:ext>
                  </a:extLst>
                </p:cNvPr>
                <p:cNvGrpSpPr>
                  <a:grpSpLocks/>
                </p:cNvGrpSpPr>
                <p:nvPr/>
              </p:nvGrpSpPr>
              <p:grpSpPr bwMode="auto">
                <a:xfrm>
                  <a:off x="8845476" y="4154593"/>
                  <a:ext cx="208900" cy="212724"/>
                  <a:chOff x="153352" y="975425"/>
                  <a:chExt cx="1134" cy="1134"/>
                </a:xfrm>
              </p:grpSpPr>
              <p:sp>
                <p:nvSpPr>
                  <p:cNvPr id="219" name="Oval 105">
                    <a:extLst>
                      <a:ext uri="{FF2B5EF4-FFF2-40B4-BE49-F238E27FC236}">
                        <a16:creationId xmlns:a16="http://schemas.microsoft.com/office/drawing/2014/main" id="{D0447583-455F-43FA-909F-FEDD5DD73ADB}"/>
                      </a:ext>
                    </a:extLst>
                  </p:cNvPr>
                  <p:cNvSpPr>
                    <a:spLocks noChangeArrowheads="1"/>
                  </p:cNvSpPr>
                  <p:nvPr/>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220" name="Group 106">
                    <a:extLst>
                      <a:ext uri="{FF2B5EF4-FFF2-40B4-BE49-F238E27FC236}">
                        <a16:creationId xmlns:a16="http://schemas.microsoft.com/office/drawing/2014/main" id="{9D51B486-5C89-4FD3-AE2A-FCB530DB1101}"/>
                      </a:ext>
                    </a:extLst>
                  </p:cNvPr>
                  <p:cNvGrpSpPr>
                    <a:grpSpLocks/>
                  </p:cNvGrpSpPr>
                  <p:nvPr/>
                </p:nvGrpSpPr>
                <p:grpSpPr bwMode="auto">
                  <a:xfrm>
                    <a:off x="153681" y="975815"/>
                    <a:ext cx="143" cy="143"/>
                    <a:chOff x="153681" y="975815"/>
                    <a:chExt cx="143" cy="143"/>
                  </a:xfrm>
                </p:grpSpPr>
                <p:sp>
                  <p:nvSpPr>
                    <p:cNvPr id="227" name="Oval 107">
                      <a:extLst>
                        <a:ext uri="{FF2B5EF4-FFF2-40B4-BE49-F238E27FC236}">
                          <a16:creationId xmlns:a16="http://schemas.microsoft.com/office/drawing/2014/main" id="{9C510702-6682-43F2-ADF4-B1CD5D26D89D}"/>
                        </a:ext>
                      </a:extLst>
                    </p:cNvPr>
                    <p:cNvSpPr>
                      <a:spLocks noChangeArrowheads="1"/>
                    </p:cNvSpPr>
                    <p:nvPr/>
                  </p:nvSpPr>
                  <p:spPr bwMode="auto">
                    <a:xfrm>
                      <a:off x="153681" y="975815"/>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8" name="Oval 108">
                      <a:extLst>
                        <a:ext uri="{FF2B5EF4-FFF2-40B4-BE49-F238E27FC236}">
                          <a16:creationId xmlns:a16="http://schemas.microsoft.com/office/drawing/2014/main" id="{92DCF65A-83DD-416D-9C71-351CB1109C4E}"/>
                        </a:ext>
                      </a:extLst>
                    </p:cNvPr>
                    <p:cNvSpPr>
                      <a:spLocks noChangeArrowheads="1"/>
                    </p:cNvSpPr>
                    <p:nvPr/>
                  </p:nvSpPr>
                  <p:spPr bwMode="auto">
                    <a:xfrm>
                      <a:off x="153720"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21" name="Group 109">
                    <a:extLst>
                      <a:ext uri="{FF2B5EF4-FFF2-40B4-BE49-F238E27FC236}">
                        <a16:creationId xmlns:a16="http://schemas.microsoft.com/office/drawing/2014/main" id="{291FE3F3-950F-4538-B800-BF01D6330855}"/>
                      </a:ext>
                    </a:extLst>
                  </p:cNvPr>
                  <p:cNvGrpSpPr>
                    <a:grpSpLocks/>
                  </p:cNvGrpSpPr>
                  <p:nvPr/>
                </p:nvGrpSpPr>
                <p:grpSpPr bwMode="auto">
                  <a:xfrm flipH="1">
                    <a:off x="153989" y="975814"/>
                    <a:ext cx="143" cy="143"/>
                    <a:chOff x="153989" y="975814"/>
                    <a:chExt cx="143" cy="143"/>
                  </a:xfrm>
                </p:grpSpPr>
                <p:sp>
                  <p:nvSpPr>
                    <p:cNvPr id="225" name="Oval 110">
                      <a:extLst>
                        <a:ext uri="{FF2B5EF4-FFF2-40B4-BE49-F238E27FC236}">
                          <a16:creationId xmlns:a16="http://schemas.microsoft.com/office/drawing/2014/main" id="{47CFAA75-85A4-4775-90F0-97A076316C02}"/>
                        </a:ext>
                      </a:extLst>
                    </p:cNvPr>
                    <p:cNvSpPr>
                      <a:spLocks noChangeArrowheads="1"/>
                    </p:cNvSpPr>
                    <p:nvPr/>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6" name="Oval 111">
                      <a:extLst>
                        <a:ext uri="{FF2B5EF4-FFF2-40B4-BE49-F238E27FC236}">
                          <a16:creationId xmlns:a16="http://schemas.microsoft.com/office/drawing/2014/main" id="{D309153C-F71C-4548-AAB5-D4A4482F13D3}"/>
                        </a:ext>
                      </a:extLst>
                    </p:cNvPr>
                    <p:cNvSpPr>
                      <a:spLocks noChangeArrowheads="1"/>
                    </p:cNvSpPr>
                    <p:nvPr/>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22" name="Group 112">
                    <a:extLst>
                      <a:ext uri="{FF2B5EF4-FFF2-40B4-BE49-F238E27FC236}">
                        <a16:creationId xmlns:a16="http://schemas.microsoft.com/office/drawing/2014/main" id="{07A1FA46-47B5-40D8-9775-E0A2A598763B}"/>
                      </a:ext>
                    </a:extLst>
                  </p:cNvPr>
                  <p:cNvGrpSpPr>
                    <a:grpSpLocks/>
                  </p:cNvGrpSpPr>
                  <p:nvPr/>
                </p:nvGrpSpPr>
                <p:grpSpPr bwMode="auto">
                  <a:xfrm>
                    <a:off x="153656" y="976137"/>
                    <a:ext cx="504" cy="291"/>
                    <a:chOff x="153656" y="976137"/>
                    <a:chExt cx="476" cy="225"/>
                  </a:xfrm>
                </p:grpSpPr>
                <p:sp>
                  <p:nvSpPr>
                    <p:cNvPr id="223" name="Arc 113">
                      <a:extLst>
                        <a:ext uri="{FF2B5EF4-FFF2-40B4-BE49-F238E27FC236}">
                          <a16:creationId xmlns:a16="http://schemas.microsoft.com/office/drawing/2014/main" id="{407F750B-A7EF-4B1E-AB79-00AF499521D7}"/>
                        </a:ext>
                      </a:extLst>
                    </p:cNvPr>
                    <p:cNvSpPr>
                      <a:spLocks/>
                    </p:cNvSpPr>
                    <p:nvPr/>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24" name="Arc 114">
                      <a:extLst>
                        <a:ext uri="{FF2B5EF4-FFF2-40B4-BE49-F238E27FC236}">
                          <a16:creationId xmlns:a16="http://schemas.microsoft.com/office/drawing/2014/main" id="{A9ED10EB-CE48-412A-9B15-A4507DE197B7}"/>
                        </a:ext>
                      </a:extLst>
                    </p:cNvPr>
                    <p:cNvSpPr>
                      <a:spLocks/>
                    </p:cNvSpPr>
                    <p:nvPr/>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29" name="Group 93">
                  <a:extLst>
                    <a:ext uri="{FF2B5EF4-FFF2-40B4-BE49-F238E27FC236}">
                      <a16:creationId xmlns:a16="http://schemas.microsoft.com/office/drawing/2014/main" id="{804F5A09-47D7-47F9-9DA5-8C13BA4AD2AC}"/>
                    </a:ext>
                  </a:extLst>
                </p:cNvPr>
                <p:cNvGrpSpPr>
                  <a:grpSpLocks/>
                </p:cNvGrpSpPr>
                <p:nvPr/>
              </p:nvGrpSpPr>
              <p:grpSpPr bwMode="auto">
                <a:xfrm>
                  <a:off x="8838858" y="3792011"/>
                  <a:ext cx="201280" cy="205104"/>
                  <a:chOff x="152082" y="609030"/>
                  <a:chExt cx="1134" cy="1134"/>
                </a:xfrm>
              </p:grpSpPr>
              <p:sp>
                <p:nvSpPr>
                  <p:cNvPr id="230" name="Oval 94">
                    <a:extLst>
                      <a:ext uri="{FF2B5EF4-FFF2-40B4-BE49-F238E27FC236}">
                        <a16:creationId xmlns:a16="http://schemas.microsoft.com/office/drawing/2014/main" id="{79DE98CB-7675-44D0-B7E3-7458FD2523BA}"/>
                      </a:ext>
                    </a:extLst>
                  </p:cNvPr>
                  <p:cNvSpPr>
                    <a:spLocks noChangeArrowheads="1"/>
                  </p:cNvSpPr>
                  <p:nvPr/>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231" name="Group 95">
                    <a:extLst>
                      <a:ext uri="{FF2B5EF4-FFF2-40B4-BE49-F238E27FC236}">
                        <a16:creationId xmlns:a16="http://schemas.microsoft.com/office/drawing/2014/main" id="{EACFDB39-3D0E-48A0-84D7-D98655C95B65}"/>
                      </a:ext>
                    </a:extLst>
                  </p:cNvPr>
                  <p:cNvGrpSpPr>
                    <a:grpSpLocks/>
                  </p:cNvGrpSpPr>
                  <p:nvPr/>
                </p:nvGrpSpPr>
                <p:grpSpPr bwMode="auto">
                  <a:xfrm flipV="1">
                    <a:off x="152411" y="609420"/>
                    <a:ext cx="143" cy="143"/>
                    <a:chOff x="152411" y="609420"/>
                    <a:chExt cx="143" cy="143"/>
                  </a:xfrm>
                </p:grpSpPr>
                <p:sp>
                  <p:nvSpPr>
                    <p:cNvPr id="238" name="Oval 96">
                      <a:extLst>
                        <a:ext uri="{FF2B5EF4-FFF2-40B4-BE49-F238E27FC236}">
                          <a16:creationId xmlns:a16="http://schemas.microsoft.com/office/drawing/2014/main" id="{0FFDFC64-0F2A-4166-B514-7056FEB004B8}"/>
                        </a:ext>
                      </a:extLst>
                    </p:cNvPr>
                    <p:cNvSpPr>
                      <a:spLocks noChangeArrowheads="1"/>
                    </p:cNvSpPr>
                    <p:nvPr/>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9" name="Oval 97">
                      <a:extLst>
                        <a:ext uri="{FF2B5EF4-FFF2-40B4-BE49-F238E27FC236}">
                          <a16:creationId xmlns:a16="http://schemas.microsoft.com/office/drawing/2014/main" id="{26EC8A8D-5F53-4462-BDFC-511471460093}"/>
                        </a:ext>
                      </a:extLst>
                    </p:cNvPr>
                    <p:cNvSpPr>
                      <a:spLocks noChangeArrowheads="1"/>
                    </p:cNvSpPr>
                    <p:nvPr/>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32" name="Group 98">
                    <a:extLst>
                      <a:ext uri="{FF2B5EF4-FFF2-40B4-BE49-F238E27FC236}">
                        <a16:creationId xmlns:a16="http://schemas.microsoft.com/office/drawing/2014/main" id="{D083C698-A0A5-428D-B23E-ED535D286414}"/>
                      </a:ext>
                    </a:extLst>
                  </p:cNvPr>
                  <p:cNvGrpSpPr>
                    <a:grpSpLocks/>
                  </p:cNvGrpSpPr>
                  <p:nvPr/>
                </p:nvGrpSpPr>
                <p:grpSpPr bwMode="auto">
                  <a:xfrm flipV="1">
                    <a:off x="152719" y="609419"/>
                    <a:ext cx="143" cy="143"/>
                    <a:chOff x="152719" y="609419"/>
                    <a:chExt cx="143" cy="143"/>
                  </a:xfrm>
                </p:grpSpPr>
                <p:sp>
                  <p:nvSpPr>
                    <p:cNvPr id="236" name="Oval 99">
                      <a:extLst>
                        <a:ext uri="{FF2B5EF4-FFF2-40B4-BE49-F238E27FC236}">
                          <a16:creationId xmlns:a16="http://schemas.microsoft.com/office/drawing/2014/main" id="{12DB89A4-3D2E-4243-BE50-9DDC6BDA9552}"/>
                        </a:ext>
                      </a:extLst>
                    </p:cNvPr>
                    <p:cNvSpPr>
                      <a:spLocks noChangeArrowheads="1"/>
                    </p:cNvSpPr>
                    <p:nvPr/>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7" name="Oval 100">
                      <a:extLst>
                        <a:ext uri="{FF2B5EF4-FFF2-40B4-BE49-F238E27FC236}">
                          <a16:creationId xmlns:a16="http://schemas.microsoft.com/office/drawing/2014/main" id="{92BD6D80-5A8A-42CF-82B7-A5DF0130E678}"/>
                        </a:ext>
                      </a:extLst>
                    </p:cNvPr>
                    <p:cNvSpPr>
                      <a:spLocks noChangeArrowheads="1"/>
                    </p:cNvSpPr>
                    <p:nvPr/>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33" name="Group 101">
                    <a:extLst>
                      <a:ext uri="{FF2B5EF4-FFF2-40B4-BE49-F238E27FC236}">
                        <a16:creationId xmlns:a16="http://schemas.microsoft.com/office/drawing/2014/main" id="{295520C5-C11C-4B79-BB07-E1A9B02EEA46}"/>
                      </a:ext>
                    </a:extLst>
                  </p:cNvPr>
                  <p:cNvGrpSpPr>
                    <a:grpSpLocks/>
                  </p:cNvGrpSpPr>
                  <p:nvPr/>
                </p:nvGrpSpPr>
                <p:grpSpPr bwMode="auto">
                  <a:xfrm flipV="1">
                    <a:off x="152288" y="609486"/>
                    <a:ext cx="700" cy="448"/>
                    <a:chOff x="152288" y="609486"/>
                    <a:chExt cx="476" cy="225"/>
                  </a:xfrm>
                </p:grpSpPr>
                <p:sp>
                  <p:nvSpPr>
                    <p:cNvPr id="234" name="Arc 102">
                      <a:extLst>
                        <a:ext uri="{FF2B5EF4-FFF2-40B4-BE49-F238E27FC236}">
                          <a16:creationId xmlns:a16="http://schemas.microsoft.com/office/drawing/2014/main" id="{44837BC2-C4CE-4355-A554-81CD8EA0D59E}"/>
                        </a:ext>
                      </a:extLst>
                    </p:cNvPr>
                    <p:cNvSpPr>
                      <a:spLocks/>
                    </p:cNvSpPr>
                    <p:nvPr/>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35" name="Arc 103">
                      <a:extLst>
                        <a:ext uri="{FF2B5EF4-FFF2-40B4-BE49-F238E27FC236}">
                          <a16:creationId xmlns:a16="http://schemas.microsoft.com/office/drawing/2014/main" id="{BE900021-744D-4BDA-BAD8-0A4B26A7F5AE}"/>
                        </a:ext>
                      </a:extLst>
                    </p:cNvPr>
                    <p:cNvSpPr>
                      <a:spLocks/>
                    </p:cNvSpPr>
                    <p:nvPr/>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46" name="Group 115">
                  <a:extLst>
                    <a:ext uri="{FF2B5EF4-FFF2-40B4-BE49-F238E27FC236}">
                      <a16:creationId xmlns:a16="http://schemas.microsoft.com/office/drawing/2014/main" id="{C512067D-1E20-48C4-8751-EAC44087BD81}"/>
                    </a:ext>
                  </a:extLst>
                </p:cNvPr>
                <p:cNvGrpSpPr>
                  <a:grpSpLocks/>
                </p:cNvGrpSpPr>
                <p:nvPr/>
              </p:nvGrpSpPr>
              <p:grpSpPr bwMode="auto">
                <a:xfrm>
                  <a:off x="8862957" y="2318885"/>
                  <a:ext cx="149849" cy="269873"/>
                  <a:chOff x="188277" y="1299275"/>
                  <a:chExt cx="723" cy="1304"/>
                </a:xfrm>
              </p:grpSpPr>
              <p:sp>
                <p:nvSpPr>
                  <p:cNvPr id="247" name="Oval 116">
                    <a:extLst>
                      <a:ext uri="{FF2B5EF4-FFF2-40B4-BE49-F238E27FC236}">
                        <a16:creationId xmlns:a16="http://schemas.microsoft.com/office/drawing/2014/main" id="{52DC8927-0DC2-4A58-A7F7-A4D112D2C4EC}"/>
                      </a:ext>
                    </a:extLst>
                  </p:cNvPr>
                  <p:cNvSpPr>
                    <a:spLocks noChangeArrowheads="1"/>
                  </p:cNvSpPr>
                  <p:nvPr/>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48" name="Rectangle 117">
                    <a:extLst>
                      <a:ext uri="{FF2B5EF4-FFF2-40B4-BE49-F238E27FC236}">
                        <a16:creationId xmlns:a16="http://schemas.microsoft.com/office/drawing/2014/main" id="{F277CF63-0844-4306-B9D4-0B88A9E36E8D}"/>
                      </a:ext>
                    </a:extLst>
                  </p:cNvPr>
                  <p:cNvSpPr>
                    <a:spLocks noChangeArrowheads="1"/>
                  </p:cNvSpPr>
                  <p:nvPr/>
                </p:nvSpPr>
                <p:spPr bwMode="auto">
                  <a:xfrm>
                    <a:off x="188452" y="1300220"/>
                    <a:ext cx="374" cy="262"/>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cxnSp>
                <p:nvCxnSpPr>
                  <p:cNvPr id="249" name="Line 118">
                    <a:extLst>
                      <a:ext uri="{FF2B5EF4-FFF2-40B4-BE49-F238E27FC236}">
                        <a16:creationId xmlns:a16="http://schemas.microsoft.com/office/drawing/2014/main" id="{7285EAD3-62D6-4B3A-9CE9-C6B4A419CC2E}"/>
                      </a:ext>
                    </a:extLst>
                  </p:cNvPr>
                  <p:cNvCxnSpPr/>
                  <p:nvPr/>
                </p:nvCxnSpPr>
                <p:spPr bwMode="auto">
                  <a:xfrm flipV="1">
                    <a:off x="188406" y="1300257"/>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0" name="Line 119">
                    <a:extLst>
                      <a:ext uri="{FF2B5EF4-FFF2-40B4-BE49-F238E27FC236}">
                        <a16:creationId xmlns:a16="http://schemas.microsoft.com/office/drawing/2014/main" id="{EA751CE2-07E0-4BD8-A119-1438A29F94B8}"/>
                      </a:ext>
                    </a:extLst>
                  </p:cNvPr>
                  <p:cNvCxnSpPr/>
                  <p:nvPr/>
                </p:nvCxnSpPr>
                <p:spPr bwMode="auto">
                  <a:xfrm flipV="1">
                    <a:off x="188406" y="1300332"/>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1" name="Line 120">
                    <a:extLst>
                      <a:ext uri="{FF2B5EF4-FFF2-40B4-BE49-F238E27FC236}">
                        <a16:creationId xmlns:a16="http://schemas.microsoft.com/office/drawing/2014/main" id="{F7CDF12A-0A10-4105-BCB4-EC9C499D3F33}"/>
                      </a:ext>
                    </a:extLst>
                  </p:cNvPr>
                  <p:cNvCxnSpPr/>
                  <p:nvPr/>
                </p:nvCxnSpPr>
                <p:spPr bwMode="auto">
                  <a:xfrm flipV="1">
                    <a:off x="188407" y="1300415"/>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2" name="Line 121">
                    <a:extLst>
                      <a:ext uri="{FF2B5EF4-FFF2-40B4-BE49-F238E27FC236}">
                        <a16:creationId xmlns:a16="http://schemas.microsoft.com/office/drawing/2014/main" id="{38B83C81-F5FB-40EC-B7FD-A549A2517B67}"/>
                      </a:ext>
                    </a:extLst>
                  </p:cNvPr>
                  <p:cNvCxnSpPr/>
                  <p:nvPr/>
                </p:nvCxnSpPr>
                <p:spPr bwMode="auto">
                  <a:xfrm flipV="1">
                    <a:off x="188407" y="1300183"/>
                    <a:ext cx="457" cy="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53" name="Rectangle 122">
                    <a:extLst>
                      <a:ext uri="{FF2B5EF4-FFF2-40B4-BE49-F238E27FC236}">
                        <a16:creationId xmlns:a16="http://schemas.microsoft.com/office/drawing/2014/main" id="{3DD512AD-1290-4FE4-B9C5-9304B7B9E519}"/>
                      </a:ext>
                    </a:extLst>
                  </p:cNvPr>
                  <p:cNvSpPr>
                    <a:spLocks noChangeArrowheads="1"/>
                  </p:cNvSpPr>
                  <p:nvPr/>
                </p:nvSpPr>
                <p:spPr bwMode="auto">
                  <a:xfrm>
                    <a:off x="188354" y="1299882"/>
                    <a:ext cx="570" cy="337"/>
                  </a:xfrm>
                  <a:prstGeom prst="rect">
                    <a:avLst/>
                  </a:prstGeom>
                  <a:gradFill rotWithShape="1">
                    <a:gsLst>
                      <a:gs pos="0">
                        <a:srgbClr val="FFFFFF"/>
                      </a:gs>
                      <a:gs pos="100000">
                        <a:srgbClr val="FFFFFF">
                          <a:gamma/>
                          <a:shade val="46275"/>
                          <a:invGamma/>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54" name="AutoShape 123">
                    <a:extLst>
                      <a:ext uri="{FF2B5EF4-FFF2-40B4-BE49-F238E27FC236}">
                        <a16:creationId xmlns:a16="http://schemas.microsoft.com/office/drawing/2014/main" id="{DB564923-7AA7-46FC-848E-BE8748E428D7}"/>
                      </a:ext>
                    </a:extLst>
                  </p:cNvPr>
                  <p:cNvSpPr>
                    <a:spLocks noChangeArrowheads="1"/>
                  </p:cNvSpPr>
                  <p:nvPr/>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5" name="Group 104">
                  <a:extLst>
                    <a:ext uri="{FF2B5EF4-FFF2-40B4-BE49-F238E27FC236}">
                      <a16:creationId xmlns:a16="http://schemas.microsoft.com/office/drawing/2014/main" id="{65D83724-2883-4702-81B9-3350E924AF2F}"/>
                    </a:ext>
                  </a:extLst>
                </p:cNvPr>
                <p:cNvGrpSpPr>
                  <a:grpSpLocks/>
                </p:cNvGrpSpPr>
                <p:nvPr/>
              </p:nvGrpSpPr>
              <p:grpSpPr bwMode="auto">
                <a:xfrm>
                  <a:off x="8835632" y="1995018"/>
                  <a:ext cx="208900" cy="212724"/>
                  <a:chOff x="153352" y="975425"/>
                  <a:chExt cx="1134" cy="1134"/>
                </a:xfrm>
              </p:grpSpPr>
              <p:sp>
                <p:nvSpPr>
                  <p:cNvPr id="256" name="Oval 105">
                    <a:extLst>
                      <a:ext uri="{FF2B5EF4-FFF2-40B4-BE49-F238E27FC236}">
                        <a16:creationId xmlns:a16="http://schemas.microsoft.com/office/drawing/2014/main" id="{DB68F0B4-775B-4360-9C44-DEF20C3C911D}"/>
                      </a:ext>
                    </a:extLst>
                  </p:cNvPr>
                  <p:cNvSpPr>
                    <a:spLocks noChangeArrowheads="1"/>
                  </p:cNvSpPr>
                  <p:nvPr/>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257" name="Group 106">
                    <a:extLst>
                      <a:ext uri="{FF2B5EF4-FFF2-40B4-BE49-F238E27FC236}">
                        <a16:creationId xmlns:a16="http://schemas.microsoft.com/office/drawing/2014/main" id="{D32E931B-C99F-4624-A10D-41F8C65222E1}"/>
                      </a:ext>
                    </a:extLst>
                  </p:cNvPr>
                  <p:cNvGrpSpPr>
                    <a:grpSpLocks/>
                  </p:cNvGrpSpPr>
                  <p:nvPr/>
                </p:nvGrpSpPr>
                <p:grpSpPr bwMode="auto">
                  <a:xfrm>
                    <a:off x="153681" y="975815"/>
                    <a:ext cx="143" cy="143"/>
                    <a:chOff x="153681" y="975815"/>
                    <a:chExt cx="143" cy="143"/>
                  </a:xfrm>
                </p:grpSpPr>
                <p:sp>
                  <p:nvSpPr>
                    <p:cNvPr id="264" name="Oval 107">
                      <a:extLst>
                        <a:ext uri="{FF2B5EF4-FFF2-40B4-BE49-F238E27FC236}">
                          <a16:creationId xmlns:a16="http://schemas.microsoft.com/office/drawing/2014/main" id="{B9F25FD7-F8EC-40C6-A92A-DFC74DFBFB48}"/>
                        </a:ext>
                      </a:extLst>
                    </p:cNvPr>
                    <p:cNvSpPr>
                      <a:spLocks noChangeArrowheads="1"/>
                    </p:cNvSpPr>
                    <p:nvPr/>
                  </p:nvSpPr>
                  <p:spPr bwMode="auto">
                    <a:xfrm>
                      <a:off x="153681" y="975815"/>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65" name="Oval 108">
                      <a:extLst>
                        <a:ext uri="{FF2B5EF4-FFF2-40B4-BE49-F238E27FC236}">
                          <a16:creationId xmlns:a16="http://schemas.microsoft.com/office/drawing/2014/main" id="{9B6159ED-FC79-420D-9537-54DD8BE53682}"/>
                        </a:ext>
                      </a:extLst>
                    </p:cNvPr>
                    <p:cNvSpPr>
                      <a:spLocks noChangeArrowheads="1"/>
                    </p:cNvSpPr>
                    <p:nvPr/>
                  </p:nvSpPr>
                  <p:spPr bwMode="auto">
                    <a:xfrm>
                      <a:off x="153720"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8" name="Group 109">
                    <a:extLst>
                      <a:ext uri="{FF2B5EF4-FFF2-40B4-BE49-F238E27FC236}">
                        <a16:creationId xmlns:a16="http://schemas.microsoft.com/office/drawing/2014/main" id="{7D01F886-CD1F-43F8-8C3D-139A8692C6C7}"/>
                      </a:ext>
                    </a:extLst>
                  </p:cNvPr>
                  <p:cNvGrpSpPr>
                    <a:grpSpLocks/>
                  </p:cNvGrpSpPr>
                  <p:nvPr/>
                </p:nvGrpSpPr>
                <p:grpSpPr bwMode="auto">
                  <a:xfrm flipH="1">
                    <a:off x="153989" y="975814"/>
                    <a:ext cx="143" cy="143"/>
                    <a:chOff x="153989" y="975814"/>
                    <a:chExt cx="143" cy="143"/>
                  </a:xfrm>
                </p:grpSpPr>
                <p:sp>
                  <p:nvSpPr>
                    <p:cNvPr id="262" name="Oval 110">
                      <a:extLst>
                        <a:ext uri="{FF2B5EF4-FFF2-40B4-BE49-F238E27FC236}">
                          <a16:creationId xmlns:a16="http://schemas.microsoft.com/office/drawing/2014/main" id="{6447E51E-65D6-4440-8294-DBA079FDB186}"/>
                        </a:ext>
                      </a:extLst>
                    </p:cNvPr>
                    <p:cNvSpPr>
                      <a:spLocks noChangeArrowheads="1"/>
                    </p:cNvSpPr>
                    <p:nvPr/>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63" name="Oval 111">
                      <a:extLst>
                        <a:ext uri="{FF2B5EF4-FFF2-40B4-BE49-F238E27FC236}">
                          <a16:creationId xmlns:a16="http://schemas.microsoft.com/office/drawing/2014/main" id="{C5BBCF68-DF4D-42DF-A3DA-AB3F7890A89B}"/>
                        </a:ext>
                      </a:extLst>
                    </p:cNvPr>
                    <p:cNvSpPr>
                      <a:spLocks noChangeArrowheads="1"/>
                    </p:cNvSpPr>
                    <p:nvPr/>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59" name="Group 112">
                    <a:extLst>
                      <a:ext uri="{FF2B5EF4-FFF2-40B4-BE49-F238E27FC236}">
                        <a16:creationId xmlns:a16="http://schemas.microsoft.com/office/drawing/2014/main" id="{1F5E1C1F-91B4-44B6-8AD7-70A69F551F16}"/>
                      </a:ext>
                    </a:extLst>
                  </p:cNvPr>
                  <p:cNvGrpSpPr>
                    <a:grpSpLocks/>
                  </p:cNvGrpSpPr>
                  <p:nvPr/>
                </p:nvGrpSpPr>
                <p:grpSpPr bwMode="auto">
                  <a:xfrm>
                    <a:off x="153656" y="976137"/>
                    <a:ext cx="504" cy="291"/>
                    <a:chOff x="153656" y="976137"/>
                    <a:chExt cx="476" cy="225"/>
                  </a:xfrm>
                </p:grpSpPr>
                <p:sp>
                  <p:nvSpPr>
                    <p:cNvPr id="260" name="Arc 113">
                      <a:extLst>
                        <a:ext uri="{FF2B5EF4-FFF2-40B4-BE49-F238E27FC236}">
                          <a16:creationId xmlns:a16="http://schemas.microsoft.com/office/drawing/2014/main" id="{364BA404-63F4-4E2D-9AE4-515D681D0DE7}"/>
                        </a:ext>
                      </a:extLst>
                    </p:cNvPr>
                    <p:cNvSpPr>
                      <a:spLocks/>
                    </p:cNvSpPr>
                    <p:nvPr/>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61" name="Arc 114">
                      <a:extLst>
                        <a:ext uri="{FF2B5EF4-FFF2-40B4-BE49-F238E27FC236}">
                          <a16:creationId xmlns:a16="http://schemas.microsoft.com/office/drawing/2014/main" id="{EAB60919-C31D-49F3-8CA7-9594C9E1E58F}"/>
                        </a:ext>
                      </a:extLst>
                    </p:cNvPr>
                    <p:cNvSpPr>
                      <a:spLocks/>
                    </p:cNvSpPr>
                    <p:nvPr/>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66" name="Group 93">
                  <a:extLst>
                    <a:ext uri="{FF2B5EF4-FFF2-40B4-BE49-F238E27FC236}">
                      <a16:creationId xmlns:a16="http://schemas.microsoft.com/office/drawing/2014/main" id="{3413FCA6-729F-4721-82AB-E659DEE0E900}"/>
                    </a:ext>
                  </a:extLst>
                </p:cNvPr>
                <p:cNvGrpSpPr>
                  <a:grpSpLocks/>
                </p:cNvGrpSpPr>
                <p:nvPr/>
              </p:nvGrpSpPr>
              <p:grpSpPr bwMode="auto">
                <a:xfrm>
                  <a:off x="8829014" y="1632436"/>
                  <a:ext cx="201280" cy="205104"/>
                  <a:chOff x="152082" y="609030"/>
                  <a:chExt cx="1134" cy="1134"/>
                </a:xfrm>
              </p:grpSpPr>
              <p:sp>
                <p:nvSpPr>
                  <p:cNvPr id="267" name="Oval 94">
                    <a:extLst>
                      <a:ext uri="{FF2B5EF4-FFF2-40B4-BE49-F238E27FC236}">
                        <a16:creationId xmlns:a16="http://schemas.microsoft.com/office/drawing/2014/main" id="{0FEC83CD-8607-413B-89BE-5E06A322450E}"/>
                      </a:ext>
                    </a:extLst>
                  </p:cNvPr>
                  <p:cNvSpPr>
                    <a:spLocks noChangeArrowheads="1"/>
                  </p:cNvSpPr>
                  <p:nvPr/>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268" name="Group 95">
                    <a:extLst>
                      <a:ext uri="{FF2B5EF4-FFF2-40B4-BE49-F238E27FC236}">
                        <a16:creationId xmlns:a16="http://schemas.microsoft.com/office/drawing/2014/main" id="{18A4212F-7238-4FE0-AF0F-67DF26D08B75}"/>
                      </a:ext>
                    </a:extLst>
                  </p:cNvPr>
                  <p:cNvGrpSpPr>
                    <a:grpSpLocks/>
                  </p:cNvGrpSpPr>
                  <p:nvPr/>
                </p:nvGrpSpPr>
                <p:grpSpPr bwMode="auto">
                  <a:xfrm flipV="1">
                    <a:off x="152411" y="609420"/>
                    <a:ext cx="143" cy="143"/>
                    <a:chOff x="152411" y="609420"/>
                    <a:chExt cx="143" cy="143"/>
                  </a:xfrm>
                </p:grpSpPr>
                <p:sp>
                  <p:nvSpPr>
                    <p:cNvPr id="275" name="Oval 96">
                      <a:extLst>
                        <a:ext uri="{FF2B5EF4-FFF2-40B4-BE49-F238E27FC236}">
                          <a16:creationId xmlns:a16="http://schemas.microsoft.com/office/drawing/2014/main" id="{7509A9CE-733E-4659-B679-F7B1E7A19CF3}"/>
                        </a:ext>
                      </a:extLst>
                    </p:cNvPr>
                    <p:cNvSpPr>
                      <a:spLocks noChangeArrowheads="1"/>
                    </p:cNvSpPr>
                    <p:nvPr/>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76" name="Oval 97">
                      <a:extLst>
                        <a:ext uri="{FF2B5EF4-FFF2-40B4-BE49-F238E27FC236}">
                          <a16:creationId xmlns:a16="http://schemas.microsoft.com/office/drawing/2014/main" id="{3BCD5679-56BC-437C-BE3D-8C25BA3AE1A1}"/>
                        </a:ext>
                      </a:extLst>
                    </p:cNvPr>
                    <p:cNvSpPr>
                      <a:spLocks noChangeArrowheads="1"/>
                    </p:cNvSpPr>
                    <p:nvPr/>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69" name="Group 98">
                    <a:extLst>
                      <a:ext uri="{FF2B5EF4-FFF2-40B4-BE49-F238E27FC236}">
                        <a16:creationId xmlns:a16="http://schemas.microsoft.com/office/drawing/2014/main" id="{9586586F-61CD-41A9-85A8-7B174B10EC91}"/>
                      </a:ext>
                    </a:extLst>
                  </p:cNvPr>
                  <p:cNvGrpSpPr>
                    <a:grpSpLocks/>
                  </p:cNvGrpSpPr>
                  <p:nvPr/>
                </p:nvGrpSpPr>
                <p:grpSpPr bwMode="auto">
                  <a:xfrm flipV="1">
                    <a:off x="152719" y="609419"/>
                    <a:ext cx="143" cy="143"/>
                    <a:chOff x="152719" y="609419"/>
                    <a:chExt cx="143" cy="143"/>
                  </a:xfrm>
                </p:grpSpPr>
                <p:sp>
                  <p:nvSpPr>
                    <p:cNvPr id="273" name="Oval 99">
                      <a:extLst>
                        <a:ext uri="{FF2B5EF4-FFF2-40B4-BE49-F238E27FC236}">
                          <a16:creationId xmlns:a16="http://schemas.microsoft.com/office/drawing/2014/main" id="{0908B585-CBC7-48F2-964B-2473CCF5D610}"/>
                        </a:ext>
                      </a:extLst>
                    </p:cNvPr>
                    <p:cNvSpPr>
                      <a:spLocks noChangeArrowheads="1"/>
                    </p:cNvSpPr>
                    <p:nvPr/>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74" name="Oval 100">
                      <a:extLst>
                        <a:ext uri="{FF2B5EF4-FFF2-40B4-BE49-F238E27FC236}">
                          <a16:creationId xmlns:a16="http://schemas.microsoft.com/office/drawing/2014/main" id="{3734E833-46DF-477A-9D4A-B58F944AB7DB}"/>
                        </a:ext>
                      </a:extLst>
                    </p:cNvPr>
                    <p:cNvSpPr>
                      <a:spLocks noChangeArrowheads="1"/>
                    </p:cNvSpPr>
                    <p:nvPr/>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70" name="Group 101">
                    <a:extLst>
                      <a:ext uri="{FF2B5EF4-FFF2-40B4-BE49-F238E27FC236}">
                        <a16:creationId xmlns:a16="http://schemas.microsoft.com/office/drawing/2014/main" id="{8B146EF9-0AE7-4037-8603-37C6DC136171}"/>
                      </a:ext>
                    </a:extLst>
                  </p:cNvPr>
                  <p:cNvGrpSpPr>
                    <a:grpSpLocks/>
                  </p:cNvGrpSpPr>
                  <p:nvPr/>
                </p:nvGrpSpPr>
                <p:grpSpPr bwMode="auto">
                  <a:xfrm flipV="1">
                    <a:off x="152288" y="609486"/>
                    <a:ext cx="700" cy="448"/>
                    <a:chOff x="152288" y="609486"/>
                    <a:chExt cx="476" cy="225"/>
                  </a:xfrm>
                </p:grpSpPr>
                <p:sp>
                  <p:nvSpPr>
                    <p:cNvPr id="271" name="Arc 102">
                      <a:extLst>
                        <a:ext uri="{FF2B5EF4-FFF2-40B4-BE49-F238E27FC236}">
                          <a16:creationId xmlns:a16="http://schemas.microsoft.com/office/drawing/2014/main" id="{0A7ADA8D-5F5F-45C0-9998-3A9E14E629AA}"/>
                        </a:ext>
                      </a:extLst>
                    </p:cNvPr>
                    <p:cNvSpPr>
                      <a:spLocks/>
                    </p:cNvSpPr>
                    <p:nvPr/>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72" name="Arc 103">
                      <a:extLst>
                        <a:ext uri="{FF2B5EF4-FFF2-40B4-BE49-F238E27FC236}">
                          <a16:creationId xmlns:a16="http://schemas.microsoft.com/office/drawing/2014/main" id="{9E6B43C4-03A6-4F05-AE02-E8F002ED8FAC}"/>
                        </a:ext>
                      </a:extLst>
                    </p:cNvPr>
                    <p:cNvSpPr>
                      <a:spLocks/>
                    </p:cNvSpPr>
                    <p:nvPr/>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extrusionOk="0">
                          <a:moveTo>
                            <a:pt x="-1" y="0"/>
                          </a:moveTo>
                          <a:cubicBezTo>
                            <a:pt x="9502" y="0"/>
                            <a:pt x="17889" y="6210"/>
                            <a:pt x="20660" y="15300"/>
                          </a:cubicBezTo>
                        </a:path>
                        <a:path w="20661" h="21600" stroke="0" extrusionOk="0">
                          <a:moveTo>
                            <a:pt x="-1" y="0"/>
                          </a:moveTo>
                          <a:cubicBezTo>
                            <a:pt x="9502" y="0"/>
                            <a:pt x="17889" y="6210"/>
                            <a:pt x="20660" y="153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grpSp>
            <p:nvGrpSpPr>
              <p:cNvPr id="6" name="Groep 5">
                <a:extLst>
                  <a:ext uri="{FF2B5EF4-FFF2-40B4-BE49-F238E27FC236}">
                    <a16:creationId xmlns:a16="http://schemas.microsoft.com/office/drawing/2014/main" id="{75D53F6A-E5AE-4277-82E8-E35ECA2732C3}"/>
                  </a:ext>
                </a:extLst>
              </p:cNvPr>
              <p:cNvGrpSpPr/>
              <p:nvPr/>
            </p:nvGrpSpPr>
            <p:grpSpPr>
              <a:xfrm>
                <a:off x="9544438" y="4302537"/>
                <a:ext cx="1957884" cy="752773"/>
                <a:chOff x="9550322" y="3508399"/>
                <a:chExt cx="1957884" cy="752773"/>
              </a:xfrm>
            </p:grpSpPr>
            <p:sp>
              <p:nvSpPr>
                <p:cNvPr id="240" name="Tekstballon: ovaal 239">
                  <a:extLst>
                    <a:ext uri="{FF2B5EF4-FFF2-40B4-BE49-F238E27FC236}">
                      <a16:creationId xmlns:a16="http://schemas.microsoft.com/office/drawing/2014/main" id="{1F4EF2F9-5DD5-4C71-B3C0-D8A0C1EB7C3D}"/>
                    </a:ext>
                  </a:extLst>
                </p:cNvPr>
                <p:cNvSpPr/>
                <p:nvPr/>
              </p:nvSpPr>
              <p:spPr>
                <a:xfrm>
                  <a:off x="9550322" y="3508399"/>
                  <a:ext cx="1957884" cy="752773"/>
                </a:xfrm>
                <a:prstGeom prst="wedgeEllipseCallout">
                  <a:avLst>
                    <a:gd name="adj1" fmla="val -71635"/>
                    <a:gd name="adj2" fmla="val -49724"/>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1" name="Tekstvak 240">
                  <a:extLst>
                    <a:ext uri="{FF2B5EF4-FFF2-40B4-BE49-F238E27FC236}">
                      <a16:creationId xmlns:a16="http://schemas.microsoft.com/office/drawing/2014/main" id="{DB008300-644A-4515-8EA3-E64FE6FAA08F}"/>
                    </a:ext>
                  </a:extLst>
                </p:cNvPr>
                <p:cNvSpPr txBox="1"/>
                <p:nvPr/>
              </p:nvSpPr>
              <p:spPr>
                <a:xfrm>
                  <a:off x="9566830" y="3691764"/>
                  <a:ext cx="1913101" cy="507831"/>
                </a:xfrm>
                <a:prstGeom prst="rect">
                  <a:avLst/>
                </a:prstGeom>
                <a:noFill/>
              </p:spPr>
              <p:txBody>
                <a:bodyPr wrap="square" rtlCol="0">
                  <a:spAutoFit/>
                </a:bodyPr>
                <a:lstStyle/>
                <a:p>
                  <a:pPr algn="ctr"/>
                  <a:r>
                    <a:rPr lang="en-GB" sz="900" dirty="0"/>
                    <a:t>Moments that take energy are not negative. These are opportunities to learn.</a:t>
                  </a:r>
                </a:p>
              </p:txBody>
            </p:sp>
          </p:grpSp>
          <p:grpSp>
            <p:nvGrpSpPr>
              <p:cNvPr id="243" name="Groep 242">
                <a:extLst>
                  <a:ext uri="{FF2B5EF4-FFF2-40B4-BE49-F238E27FC236}">
                    <a16:creationId xmlns:a16="http://schemas.microsoft.com/office/drawing/2014/main" id="{28CC5819-7C78-4DFE-A782-C9AF5808D09B}"/>
                  </a:ext>
                </a:extLst>
              </p:cNvPr>
              <p:cNvGrpSpPr/>
              <p:nvPr/>
            </p:nvGrpSpPr>
            <p:grpSpPr>
              <a:xfrm>
                <a:off x="8036219" y="5175981"/>
                <a:ext cx="1865298" cy="587958"/>
                <a:chOff x="9550322" y="3508399"/>
                <a:chExt cx="1957884" cy="752773"/>
              </a:xfrm>
            </p:grpSpPr>
            <p:sp>
              <p:nvSpPr>
                <p:cNvPr id="244" name="Tekstballon: ovaal 243">
                  <a:extLst>
                    <a:ext uri="{FF2B5EF4-FFF2-40B4-BE49-F238E27FC236}">
                      <a16:creationId xmlns:a16="http://schemas.microsoft.com/office/drawing/2014/main" id="{F2A9EC43-221E-40BC-A611-55370B0DAC6A}"/>
                    </a:ext>
                  </a:extLst>
                </p:cNvPr>
                <p:cNvSpPr/>
                <p:nvPr/>
              </p:nvSpPr>
              <p:spPr>
                <a:xfrm>
                  <a:off x="9550322" y="3508399"/>
                  <a:ext cx="1957884" cy="752773"/>
                </a:xfrm>
                <a:prstGeom prst="wedgeEllipseCallout">
                  <a:avLst>
                    <a:gd name="adj1" fmla="val -34596"/>
                    <a:gd name="adj2" fmla="val -124892"/>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5" name="Tekstvak 244">
                  <a:extLst>
                    <a:ext uri="{FF2B5EF4-FFF2-40B4-BE49-F238E27FC236}">
                      <a16:creationId xmlns:a16="http://schemas.microsoft.com/office/drawing/2014/main" id="{336002BE-690B-43C9-AD34-78EA8E72D20C}"/>
                    </a:ext>
                  </a:extLst>
                </p:cNvPr>
                <p:cNvSpPr txBox="1"/>
                <p:nvPr/>
              </p:nvSpPr>
              <p:spPr>
                <a:xfrm>
                  <a:off x="9566830" y="3691764"/>
                  <a:ext cx="1913101" cy="369332"/>
                </a:xfrm>
                <a:prstGeom prst="rect">
                  <a:avLst/>
                </a:prstGeom>
                <a:noFill/>
              </p:spPr>
              <p:txBody>
                <a:bodyPr wrap="square" rtlCol="0">
                  <a:spAutoFit/>
                </a:bodyPr>
                <a:lstStyle/>
                <a:p>
                  <a:pPr algn="ctr"/>
                  <a:r>
                    <a:rPr lang="en-GB" sz="900" dirty="0"/>
                    <a:t>Insight moments often follow difficult periods</a:t>
                  </a:r>
                </a:p>
              </p:txBody>
            </p:sp>
          </p:grpSp>
          <p:sp>
            <p:nvSpPr>
              <p:cNvPr id="277" name="Tekstballon: ovaal 276">
                <a:extLst>
                  <a:ext uri="{FF2B5EF4-FFF2-40B4-BE49-F238E27FC236}">
                    <a16:creationId xmlns:a16="http://schemas.microsoft.com/office/drawing/2014/main" id="{03913F0B-70C3-478B-B710-656C52CE240C}"/>
                  </a:ext>
                </a:extLst>
              </p:cNvPr>
              <p:cNvSpPr/>
              <p:nvPr/>
            </p:nvSpPr>
            <p:spPr>
              <a:xfrm>
                <a:off x="9346946" y="1852593"/>
                <a:ext cx="2310063" cy="854242"/>
              </a:xfrm>
              <a:prstGeom prst="wedgeEllipseCallout">
                <a:avLst>
                  <a:gd name="adj1" fmla="val -3241"/>
                  <a:gd name="adj2" fmla="val -124625"/>
                </a:avLst>
              </a:prstGeom>
              <a:solidFill>
                <a:schemeClr val="accent2">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8" name="Tekstvak 277">
                <a:extLst>
                  <a:ext uri="{FF2B5EF4-FFF2-40B4-BE49-F238E27FC236}">
                    <a16:creationId xmlns:a16="http://schemas.microsoft.com/office/drawing/2014/main" id="{274BD1D6-0EEE-4387-8A80-1AC06EB2316B}"/>
                  </a:ext>
                </a:extLst>
              </p:cNvPr>
              <p:cNvSpPr txBox="1"/>
              <p:nvPr/>
            </p:nvSpPr>
            <p:spPr>
              <a:xfrm>
                <a:off x="9538080" y="1938113"/>
                <a:ext cx="1913101" cy="646331"/>
              </a:xfrm>
              <a:prstGeom prst="rect">
                <a:avLst/>
              </a:prstGeom>
              <a:noFill/>
            </p:spPr>
            <p:txBody>
              <a:bodyPr wrap="square" rtlCol="0">
                <a:spAutoFit/>
              </a:bodyPr>
              <a:lstStyle/>
              <a:p>
                <a:pPr algn="ctr"/>
                <a:r>
                  <a:rPr lang="en-GB" sz="900" dirty="0"/>
                  <a:t>The next step is made in the </a:t>
                </a:r>
                <a:r>
                  <a:rPr lang="en-GB" sz="900" b="1" dirty="0">
                    <a:solidFill>
                      <a:srgbClr val="C00000"/>
                    </a:solidFill>
                  </a:rPr>
                  <a:t>Learning History. </a:t>
                </a:r>
                <a:r>
                  <a:rPr lang="en-GB" sz="900" dirty="0"/>
                  <a:t>Then the course of event is analysed by making use of available expertise and theory.</a:t>
                </a:r>
              </a:p>
            </p:txBody>
          </p:sp>
          <p:sp>
            <p:nvSpPr>
              <p:cNvPr id="279" name="Actieknop: Vooruit of Volgende 278">
                <a:hlinkClick r:id="" action="ppaction://hlinkshowjump?jump=nextslide" highlightClick="1"/>
                <a:extLst>
                  <a:ext uri="{FF2B5EF4-FFF2-40B4-BE49-F238E27FC236}">
                    <a16:creationId xmlns:a16="http://schemas.microsoft.com/office/drawing/2014/main" id="{9067CA9E-386C-4FC4-8476-842F1B1F33E8}"/>
                  </a:ext>
                </a:extLst>
              </p:cNvPr>
              <p:cNvSpPr/>
              <p:nvPr/>
            </p:nvSpPr>
            <p:spPr>
              <a:xfrm>
                <a:off x="11535322" y="2155874"/>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Afbeelding 3" descr="Afbeelding met schermopname, multimedia&#10;&#10;Automatisch gegenereerde beschrijving">
              <a:hlinkClick r:id="rId4"/>
              <a:extLst>
                <a:ext uri="{FF2B5EF4-FFF2-40B4-BE49-F238E27FC236}">
                  <a16:creationId xmlns:a16="http://schemas.microsoft.com/office/drawing/2014/main" id="{82020D7A-38F8-C163-6FB0-09E6E93AD42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08124" y="5352578"/>
              <a:ext cx="497770" cy="497355"/>
            </a:xfrm>
            <a:prstGeom prst="rect">
              <a:avLst/>
            </a:prstGeom>
          </p:spPr>
        </p:pic>
      </p:grpSp>
    </p:spTree>
    <p:extLst>
      <p:ext uri="{BB962C8B-B14F-4D97-AF65-F5344CB8AC3E}">
        <p14:creationId xmlns:p14="http://schemas.microsoft.com/office/powerpoint/2010/main" val="829964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BF0FE263-0ED2-0308-A50A-BD60CEE910C3}"/>
              </a:ext>
            </a:extLst>
          </p:cNvPr>
          <p:cNvGrpSpPr/>
          <p:nvPr/>
        </p:nvGrpSpPr>
        <p:grpSpPr>
          <a:xfrm>
            <a:off x="-53387" y="0"/>
            <a:ext cx="12210667" cy="6858000"/>
            <a:chOff x="-53387" y="0"/>
            <a:chExt cx="12210667"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791679" y="514095"/>
              <a:ext cx="2147767" cy="369332"/>
            </a:xfrm>
            <a:prstGeom prst="rect">
              <a:avLst/>
            </a:prstGeom>
            <a:noFill/>
          </p:spPr>
          <p:txBody>
            <a:bodyPr wrap="none" rtlCol="0">
              <a:spAutoFit/>
            </a:bodyPr>
            <a:lstStyle/>
            <a:p>
              <a:r>
                <a:rPr lang="en-GB" sz="1800" b="1" dirty="0">
                  <a:solidFill>
                    <a:srgbClr val="C00000"/>
                  </a:solidFill>
                </a:rPr>
                <a:t>The Learning History</a:t>
              </a:r>
            </a:p>
          </p:txBody>
        </p:sp>
        <p:sp>
          <p:nvSpPr>
            <p:cNvPr id="15" name="Tekstvak 14">
              <a:extLst>
                <a:ext uri="{FF2B5EF4-FFF2-40B4-BE49-F238E27FC236}">
                  <a16:creationId xmlns:a16="http://schemas.microsoft.com/office/drawing/2014/main" id="{3B7DD801-2B25-4B71-9122-0A82A7B756E0}"/>
                </a:ext>
              </a:extLst>
            </p:cNvPr>
            <p:cNvSpPr txBox="1"/>
            <p:nvPr/>
          </p:nvSpPr>
          <p:spPr>
            <a:xfrm>
              <a:off x="8577212" y="5905570"/>
              <a:ext cx="3580068" cy="923330"/>
            </a:xfrm>
            <a:prstGeom prst="rect">
              <a:avLst/>
            </a:prstGeom>
            <a:solidFill>
              <a:schemeClr val="accent6">
                <a:lumMod val="20000"/>
                <a:lumOff val="80000"/>
              </a:schemeClr>
            </a:solidFill>
          </p:spPr>
          <p:txBody>
            <a:bodyPr wrap="square" rtlCol="0">
              <a:spAutoFit/>
            </a:bodyPr>
            <a:lstStyle/>
            <a:p>
              <a:r>
                <a:rPr lang="en-GB" sz="900" b="1" dirty="0">
                  <a:solidFill>
                    <a:schemeClr val="accent6">
                      <a:lumMod val="50000"/>
                    </a:schemeClr>
                  </a:solidFill>
                </a:rPr>
                <a:t>Sources:</a:t>
              </a:r>
            </a:p>
            <a:p>
              <a:r>
                <a:rPr lang="en-US" sz="900" dirty="0"/>
                <a:t>Roth, G. A. Kleiner (1995). </a:t>
              </a:r>
              <a:r>
                <a:rPr lang="en-US" sz="900" i="1" dirty="0"/>
                <a:t>Learning Histories, a formal process for organizational learning.</a:t>
              </a:r>
              <a:r>
                <a:rPr lang="en-US" sz="900" dirty="0"/>
                <a:t> Systems Thinking: in Action Conference Proceedings, 18-20 September, Boston, MA, p. 195-206</a:t>
              </a:r>
              <a:endParaRPr lang="en-GB" sz="900" dirty="0"/>
            </a:p>
            <a:p>
              <a:r>
                <a:rPr lang="en-GB" sz="900" dirty="0"/>
                <a:t>Wielinga, H.E. (2016): </a:t>
              </a:r>
              <a:r>
                <a:rPr lang="en-GB" sz="900" i="1" dirty="0"/>
                <a:t>Dynamics of Living Networks. </a:t>
              </a:r>
              <a:r>
                <a:rPr lang="en-GB" sz="900" dirty="0"/>
                <a:t>Syllabus CECRA 16 module. </a:t>
              </a:r>
            </a:p>
          </p:txBody>
        </p:sp>
        <p:sp>
          <p:nvSpPr>
            <p:cNvPr id="16" name="Tekstvak 15">
              <a:extLst>
                <a:ext uri="{FF2B5EF4-FFF2-40B4-BE49-F238E27FC236}">
                  <a16:creationId xmlns:a16="http://schemas.microsoft.com/office/drawing/2014/main" id="{406CE4FC-E7D7-4BAA-8ABD-F5B15173FC08}"/>
                </a:ext>
              </a:extLst>
            </p:cNvPr>
            <p:cNvSpPr txBox="1"/>
            <p:nvPr/>
          </p:nvSpPr>
          <p:spPr>
            <a:xfrm>
              <a:off x="791679" y="827460"/>
              <a:ext cx="3090567" cy="430887"/>
            </a:xfrm>
            <a:prstGeom prst="rect">
              <a:avLst/>
            </a:prstGeom>
            <a:noFill/>
          </p:spPr>
          <p:txBody>
            <a:bodyPr wrap="square" rtlCol="0">
              <a:spAutoFit/>
            </a:bodyPr>
            <a:lstStyle/>
            <a:p>
              <a:pPr>
                <a:spcAft>
                  <a:spcPts val="600"/>
                </a:spcAft>
              </a:pPr>
              <a:r>
                <a:rPr lang="en-GB" sz="1100" dirty="0"/>
                <a:t>The Learning History combines observations and perceptions with an analysis, based on theory. </a:t>
              </a:r>
            </a:p>
          </p:txBody>
        </p:sp>
        <p:sp>
          <p:nvSpPr>
            <p:cNvPr id="17" name="Tekstvak 16">
              <a:extLst>
                <a:ext uri="{FF2B5EF4-FFF2-40B4-BE49-F238E27FC236}">
                  <a16:creationId xmlns:a16="http://schemas.microsoft.com/office/drawing/2014/main" id="{49E22AD8-9D64-4602-A19C-FB81C2D65AB3}"/>
                </a:ext>
              </a:extLst>
            </p:cNvPr>
            <p:cNvSpPr txBox="1"/>
            <p:nvPr/>
          </p:nvSpPr>
          <p:spPr>
            <a:xfrm>
              <a:off x="195693" y="1596901"/>
              <a:ext cx="3859201" cy="5216813"/>
            </a:xfrm>
            <a:prstGeom prst="rect">
              <a:avLst/>
            </a:prstGeom>
            <a:noFill/>
          </p:spPr>
          <p:txBody>
            <a:bodyPr wrap="square" rtlCol="0">
              <a:spAutoFit/>
            </a:bodyPr>
            <a:lstStyle/>
            <a:p>
              <a:pPr>
                <a:spcAft>
                  <a:spcPts val="600"/>
                </a:spcAft>
              </a:pPr>
              <a:r>
                <a:rPr lang="en-GB" sz="1000" b="1" dirty="0">
                  <a:solidFill>
                    <a:srgbClr val="C00000"/>
                  </a:solidFill>
                </a:rPr>
                <a:t>Procedure</a:t>
              </a:r>
              <a:endParaRPr lang="en-GB" sz="1000" b="1" dirty="0">
                <a:solidFill>
                  <a:srgbClr val="0000FF"/>
                </a:solidFill>
              </a:endParaRPr>
            </a:p>
            <a:p>
              <a:pPr>
                <a:spcAft>
                  <a:spcPts val="600"/>
                </a:spcAft>
              </a:pPr>
              <a:r>
                <a:rPr lang="en-GB" sz="1000" b="1" dirty="0">
                  <a:solidFill>
                    <a:srgbClr val="0000FF"/>
                  </a:solidFill>
                </a:rPr>
                <a:t>1. Capture the narrative story</a:t>
              </a:r>
            </a:p>
            <a:p>
              <a:pPr>
                <a:spcAft>
                  <a:spcPts val="600"/>
                </a:spcAft>
              </a:pPr>
              <a:r>
                <a:rPr lang="en-GB" sz="900" dirty="0"/>
                <a:t>The Timeline method is very useful for doing so. Interviews can be used a well.  The narrative has a structure like “… and then …, and then ….”. The narrative does not need to be complete, but it should contain the elements that matter most in the perception of the actors involved. About this narrative these actors should say: “Yes, so it happened, nothing important has been left out, and nothing has been added that we do not recognise.” If there are different perceptions about the same events, these are facts too that belong to the story.</a:t>
              </a:r>
              <a:endParaRPr lang="en-GB" sz="900" b="1" dirty="0">
                <a:solidFill>
                  <a:srgbClr val="0000FF"/>
                </a:solidFill>
              </a:endParaRPr>
            </a:p>
            <a:p>
              <a:pPr>
                <a:spcAft>
                  <a:spcPts val="600"/>
                </a:spcAft>
              </a:pPr>
              <a:r>
                <a:rPr lang="en-GB" sz="1000" b="1" dirty="0">
                  <a:solidFill>
                    <a:srgbClr val="0000FF"/>
                  </a:solidFill>
                </a:rPr>
                <a:t>2. Divide the story into scenes </a:t>
              </a:r>
            </a:p>
            <a:p>
              <a:pPr>
                <a:spcAft>
                  <a:spcPts val="600"/>
                </a:spcAft>
              </a:pPr>
              <a:r>
                <a:rPr lang="en-GB" sz="900" dirty="0"/>
                <a:t>Distinguish different scenes in which something important happens between the beginning and the end of the scene.  </a:t>
              </a:r>
            </a:p>
            <a:p>
              <a:pPr>
                <a:spcAft>
                  <a:spcPts val="600"/>
                </a:spcAft>
              </a:pPr>
              <a:r>
                <a:rPr lang="en-GB" sz="1000" b="1" dirty="0">
                  <a:solidFill>
                    <a:srgbClr val="0000FF"/>
                  </a:solidFill>
                </a:rPr>
                <a:t>3. Add newspaper headlines</a:t>
              </a:r>
            </a:p>
            <a:p>
              <a:pPr>
                <a:spcAft>
                  <a:spcPts val="600"/>
                </a:spcAft>
              </a:pPr>
              <a:r>
                <a:rPr lang="en-GB" sz="900" dirty="0"/>
                <a:t>Give a title to every scene in newspaper style. For example: not “introduction”(which tells you nothing) but “It does not work anymore” (which makes curious). From the paragraph titles of a well written story the reader gets an impression if it is interesting enough to read.</a:t>
              </a:r>
              <a:endParaRPr lang="en-GB" sz="1000" b="1" dirty="0">
                <a:solidFill>
                  <a:srgbClr val="0000FF"/>
                </a:solidFill>
              </a:endParaRPr>
            </a:p>
            <a:p>
              <a:pPr>
                <a:spcAft>
                  <a:spcPts val="600"/>
                </a:spcAft>
              </a:pPr>
              <a:r>
                <a:rPr lang="en-GB" sz="1000" b="1" dirty="0">
                  <a:solidFill>
                    <a:srgbClr val="0000FF"/>
                  </a:solidFill>
                </a:rPr>
                <a:t>4. Analyse the scenes</a:t>
              </a:r>
            </a:p>
            <a:p>
              <a:pPr>
                <a:spcAft>
                  <a:spcPts val="600"/>
                </a:spcAft>
              </a:pPr>
              <a:r>
                <a:rPr lang="en-GB" sz="900" dirty="0"/>
                <a:t>Describe your analysis with the help of the network models. Write your analysis on the page opposite to the narrative story. Or in frames. What counts is that the reader sees the difference. An analysis can be contested.</a:t>
              </a:r>
            </a:p>
            <a:p>
              <a:pPr>
                <a:spcAft>
                  <a:spcPts val="600"/>
                </a:spcAft>
              </a:pPr>
              <a:r>
                <a:rPr lang="en-GB" sz="1000" b="1" dirty="0">
                  <a:solidFill>
                    <a:srgbClr val="0000FF"/>
                  </a:solidFill>
                </a:rPr>
                <a:t>5. Look at the history as a journey of the hero</a:t>
              </a:r>
            </a:p>
            <a:p>
              <a:pPr>
                <a:spcAft>
                  <a:spcPts val="600"/>
                </a:spcAft>
              </a:pPr>
              <a:r>
                <a:rPr lang="en-GB" sz="900" dirty="0"/>
                <a:t>A story becomes interesting if the reader can see what has been learned along the journey. Which assumptions appeared to be wrong? What unexpected events took place. And how did the network respond?</a:t>
              </a:r>
            </a:p>
            <a:p>
              <a:pPr>
                <a:spcAft>
                  <a:spcPts val="600"/>
                </a:spcAft>
              </a:pPr>
              <a:r>
                <a:rPr lang="en-GB" sz="1000" b="1" dirty="0">
                  <a:solidFill>
                    <a:srgbClr val="0000FF"/>
                  </a:solidFill>
                </a:rPr>
                <a:t>6. Draw conclusions</a:t>
              </a:r>
            </a:p>
            <a:p>
              <a:pPr>
                <a:spcAft>
                  <a:spcPts val="600"/>
                </a:spcAft>
              </a:pPr>
              <a:r>
                <a:rPr lang="en-GB" sz="900" dirty="0"/>
                <a:t>Where did the story lead to? And what were the lessons learned?</a:t>
              </a:r>
            </a:p>
            <a:p>
              <a:pPr>
                <a:spcAft>
                  <a:spcPts val="600"/>
                </a:spcAft>
              </a:pPr>
              <a:endParaRPr lang="en-GB" sz="900" dirty="0"/>
            </a:p>
          </p:txBody>
        </p:sp>
        <p:sp>
          <p:nvSpPr>
            <p:cNvPr id="4" name="Tekstvak 3">
              <a:extLst>
                <a:ext uri="{FF2B5EF4-FFF2-40B4-BE49-F238E27FC236}">
                  <a16:creationId xmlns:a16="http://schemas.microsoft.com/office/drawing/2014/main" id="{5CFD53D1-CE43-4E32-9444-9DEC9F30CAEA}"/>
                </a:ext>
              </a:extLst>
            </p:cNvPr>
            <p:cNvSpPr txBox="1"/>
            <p:nvPr/>
          </p:nvSpPr>
          <p:spPr>
            <a:xfrm>
              <a:off x="9923765" y="53367"/>
              <a:ext cx="2189505" cy="2862322"/>
            </a:xfrm>
            <a:prstGeom prst="rect">
              <a:avLst/>
            </a:prstGeom>
            <a:solidFill>
              <a:schemeClr val="accent2">
                <a:lumMod val="20000"/>
                <a:lumOff val="80000"/>
              </a:schemeClr>
            </a:solidFill>
            <a:ln>
              <a:solidFill>
                <a:srgbClr val="C00000"/>
              </a:solidFill>
            </a:ln>
          </p:spPr>
          <p:txBody>
            <a:bodyPr wrap="square" rtlCol="0">
              <a:spAutoFit/>
            </a:bodyPr>
            <a:lstStyle/>
            <a:p>
              <a:r>
                <a:rPr lang="en-GB" sz="900" dirty="0"/>
                <a:t>The Learning History captures the lessons learned during a network process over a certain period of time. While the Timeline reflects the perceptions of participants, the Learning History adds analysis and conclusions, in terms of lessons learned and eventual future action.</a:t>
              </a:r>
            </a:p>
            <a:p>
              <a:endParaRPr lang="en-GB" sz="900" dirty="0"/>
            </a:p>
            <a:p>
              <a:r>
                <a:rPr lang="en-GB" sz="900" dirty="0"/>
                <a:t>Perceptions are non-negotiable: these are the ways participants have experienced things. Opinions may differ however on the way these perceptions should be understood, depending on the theory-in-use of the one analysing the story that results from the Timeline. </a:t>
              </a:r>
            </a:p>
            <a:p>
              <a:endParaRPr lang="en-GB" sz="900" dirty="0"/>
            </a:p>
            <a:p>
              <a:r>
                <a:rPr lang="en-GB" sz="900" dirty="0"/>
                <a:t>The value of the Learning History added to the Timeline is twofold: it makes analysis explicit and provides a relatively concise and easily readable account.</a:t>
              </a:r>
            </a:p>
          </p:txBody>
        </p:sp>
        <p:grpSp>
          <p:nvGrpSpPr>
            <p:cNvPr id="281" name="Groep 280">
              <a:extLst>
                <a:ext uri="{FF2B5EF4-FFF2-40B4-BE49-F238E27FC236}">
                  <a16:creationId xmlns:a16="http://schemas.microsoft.com/office/drawing/2014/main" id="{1ACA1A6A-4C20-426A-8123-F58911030E4C}"/>
                </a:ext>
              </a:extLst>
            </p:cNvPr>
            <p:cNvGrpSpPr>
              <a:grpSpLocks/>
            </p:cNvGrpSpPr>
            <p:nvPr/>
          </p:nvGrpSpPr>
          <p:grpSpPr>
            <a:xfrm>
              <a:off x="5944754" y="467692"/>
              <a:ext cx="2089150" cy="718820"/>
              <a:chOff x="0" y="0"/>
              <a:chExt cx="2089151" cy="719138"/>
            </a:xfrm>
          </p:grpSpPr>
          <p:sp>
            <p:nvSpPr>
              <p:cNvPr id="282" name="AutoShape 3">
                <a:extLst>
                  <a:ext uri="{FF2B5EF4-FFF2-40B4-BE49-F238E27FC236}">
                    <a16:creationId xmlns:a16="http://schemas.microsoft.com/office/drawing/2014/main" id="{86D8A142-4DE0-4CED-A38C-D766D0FDE76C}"/>
                  </a:ext>
                </a:extLst>
              </p:cNvPr>
              <p:cNvSpPr>
                <a:spLocks noChangeAspect="1" noChangeArrowheads="1" noTextEdit="1"/>
              </p:cNvSpPr>
              <p:nvPr/>
            </p:nvSpPr>
            <p:spPr bwMode="auto">
              <a:xfrm>
                <a:off x="0" y="0"/>
                <a:ext cx="2089151"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283" name="Rectangle 5">
                <a:extLst>
                  <a:ext uri="{FF2B5EF4-FFF2-40B4-BE49-F238E27FC236}">
                    <a16:creationId xmlns:a16="http://schemas.microsoft.com/office/drawing/2014/main" id="{6911211C-4AC6-4E74-A5A1-93FF75AE54B5}"/>
                  </a:ext>
                </a:extLst>
              </p:cNvPr>
              <p:cNvSpPr>
                <a:spLocks noChangeArrowheads="1"/>
              </p:cNvSpPr>
              <p:nvPr/>
            </p:nvSpPr>
            <p:spPr bwMode="auto">
              <a:xfrm>
                <a:off x="1588" y="1588"/>
                <a:ext cx="2087563"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284" name="Groep 283">
                <a:extLst>
                  <a:ext uri="{FF2B5EF4-FFF2-40B4-BE49-F238E27FC236}">
                    <a16:creationId xmlns:a16="http://schemas.microsoft.com/office/drawing/2014/main" id="{DEAB3C1F-7495-4B65-88CE-9FD2BFFF21B5}"/>
                  </a:ext>
                </a:extLst>
              </p:cNvPr>
              <p:cNvGrpSpPr/>
              <p:nvPr/>
            </p:nvGrpSpPr>
            <p:grpSpPr>
              <a:xfrm>
                <a:off x="37820" y="31750"/>
                <a:ext cx="386605" cy="651743"/>
                <a:chOff x="37820" y="31750"/>
                <a:chExt cx="386605" cy="651743"/>
              </a:xfrm>
            </p:grpSpPr>
            <p:grpSp>
              <p:nvGrpSpPr>
                <p:cNvPr id="541" name="Group 178">
                  <a:extLst>
                    <a:ext uri="{FF2B5EF4-FFF2-40B4-BE49-F238E27FC236}">
                      <a16:creationId xmlns:a16="http://schemas.microsoft.com/office/drawing/2014/main" id="{D892FFAB-599D-4A04-9B6E-F496C182A0A6}"/>
                    </a:ext>
                  </a:extLst>
                </p:cNvPr>
                <p:cNvGrpSpPr>
                  <a:grpSpLocks/>
                </p:cNvGrpSpPr>
                <p:nvPr/>
              </p:nvGrpSpPr>
              <p:grpSpPr bwMode="auto">
                <a:xfrm>
                  <a:off x="49213" y="112713"/>
                  <a:ext cx="365125" cy="488950"/>
                  <a:chOff x="49213" y="112713"/>
                  <a:chExt cx="230" cy="308"/>
                </a:xfrm>
              </p:grpSpPr>
              <p:sp>
                <p:nvSpPr>
                  <p:cNvPr id="602" name="Freeform 176">
                    <a:extLst>
                      <a:ext uri="{FF2B5EF4-FFF2-40B4-BE49-F238E27FC236}">
                        <a16:creationId xmlns:a16="http://schemas.microsoft.com/office/drawing/2014/main" id="{85C89B41-5415-4CD7-AB32-C2F4AACF1A26}"/>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603" name="Freeform 177">
                    <a:extLst>
                      <a:ext uri="{FF2B5EF4-FFF2-40B4-BE49-F238E27FC236}">
                        <a16:creationId xmlns:a16="http://schemas.microsoft.com/office/drawing/2014/main" id="{C5BC0003-3D15-4F27-9B7A-85D4E1CCADA8}"/>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2" name="Group 193">
                  <a:extLst>
                    <a:ext uri="{FF2B5EF4-FFF2-40B4-BE49-F238E27FC236}">
                      <a16:creationId xmlns:a16="http://schemas.microsoft.com/office/drawing/2014/main" id="{B24342C2-8353-4ACF-9701-AE2C3C37157F}"/>
                    </a:ext>
                  </a:extLst>
                </p:cNvPr>
                <p:cNvGrpSpPr>
                  <a:grpSpLocks/>
                </p:cNvGrpSpPr>
                <p:nvPr/>
              </p:nvGrpSpPr>
              <p:grpSpPr bwMode="auto">
                <a:xfrm>
                  <a:off x="42863" y="31750"/>
                  <a:ext cx="68263" cy="53975"/>
                  <a:chOff x="42863" y="31750"/>
                  <a:chExt cx="43" cy="34"/>
                </a:xfrm>
              </p:grpSpPr>
              <p:sp>
                <p:nvSpPr>
                  <p:cNvPr id="600" name="Rectangle 191">
                    <a:extLst>
                      <a:ext uri="{FF2B5EF4-FFF2-40B4-BE49-F238E27FC236}">
                        <a16:creationId xmlns:a16="http://schemas.microsoft.com/office/drawing/2014/main" id="{F02D5136-A156-41CB-950E-E1EA55E24B86}"/>
                      </a:ext>
                    </a:extLst>
                  </p:cNvPr>
                  <p:cNvSpPr>
                    <a:spLocks noChangeArrowheads="1"/>
                  </p:cNvSpPr>
                  <p:nvPr/>
                </p:nvSpPr>
                <p:spPr bwMode="auto">
                  <a:xfrm>
                    <a:off x="42863"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601" name="Rectangle 192">
                    <a:extLst>
                      <a:ext uri="{FF2B5EF4-FFF2-40B4-BE49-F238E27FC236}">
                        <a16:creationId xmlns:a16="http://schemas.microsoft.com/office/drawing/2014/main" id="{1DEDF990-E8DE-4AF7-B1FD-E41D2F4D4B37}"/>
                      </a:ext>
                    </a:extLst>
                  </p:cNvPr>
                  <p:cNvSpPr>
                    <a:spLocks noChangeArrowheads="1"/>
                  </p:cNvSpPr>
                  <p:nvPr/>
                </p:nvSpPr>
                <p:spPr bwMode="auto">
                  <a:xfrm>
                    <a:off x="42863"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3" name="Group 196">
                  <a:extLst>
                    <a:ext uri="{FF2B5EF4-FFF2-40B4-BE49-F238E27FC236}">
                      <a16:creationId xmlns:a16="http://schemas.microsoft.com/office/drawing/2014/main" id="{2F1DF8D9-E067-40BF-8626-6683BE18A3EA}"/>
                    </a:ext>
                  </a:extLst>
                </p:cNvPr>
                <p:cNvGrpSpPr>
                  <a:grpSpLocks/>
                </p:cNvGrpSpPr>
                <p:nvPr/>
              </p:nvGrpSpPr>
              <p:grpSpPr bwMode="auto">
                <a:xfrm>
                  <a:off x="147638" y="31750"/>
                  <a:ext cx="69850" cy="53975"/>
                  <a:chOff x="147638" y="31750"/>
                  <a:chExt cx="44" cy="34"/>
                </a:xfrm>
              </p:grpSpPr>
              <p:sp>
                <p:nvSpPr>
                  <p:cNvPr id="598" name="Rectangle 194">
                    <a:extLst>
                      <a:ext uri="{FF2B5EF4-FFF2-40B4-BE49-F238E27FC236}">
                        <a16:creationId xmlns:a16="http://schemas.microsoft.com/office/drawing/2014/main" id="{6C2E8A34-30E5-43FB-8914-ECC1E6C8372B}"/>
                      </a:ext>
                    </a:extLst>
                  </p:cNvPr>
                  <p:cNvSpPr>
                    <a:spLocks noChangeArrowheads="1"/>
                  </p:cNvSpPr>
                  <p:nvPr/>
                </p:nvSpPr>
                <p:spPr bwMode="auto">
                  <a:xfrm>
                    <a:off x="147638"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99" name="Rectangle 195">
                    <a:extLst>
                      <a:ext uri="{FF2B5EF4-FFF2-40B4-BE49-F238E27FC236}">
                        <a16:creationId xmlns:a16="http://schemas.microsoft.com/office/drawing/2014/main" id="{B61B188B-F66C-45BB-B4DA-F1640D79B312}"/>
                      </a:ext>
                    </a:extLst>
                  </p:cNvPr>
                  <p:cNvSpPr>
                    <a:spLocks noChangeArrowheads="1"/>
                  </p:cNvSpPr>
                  <p:nvPr/>
                </p:nvSpPr>
                <p:spPr bwMode="auto">
                  <a:xfrm>
                    <a:off x="147638"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4" name="Group 199">
                  <a:extLst>
                    <a:ext uri="{FF2B5EF4-FFF2-40B4-BE49-F238E27FC236}">
                      <a16:creationId xmlns:a16="http://schemas.microsoft.com/office/drawing/2014/main" id="{C8507B03-F5CB-493B-B980-7A8291846E16}"/>
                    </a:ext>
                  </a:extLst>
                </p:cNvPr>
                <p:cNvGrpSpPr>
                  <a:grpSpLocks/>
                </p:cNvGrpSpPr>
                <p:nvPr/>
              </p:nvGrpSpPr>
              <p:grpSpPr bwMode="auto">
                <a:xfrm>
                  <a:off x="250826" y="31750"/>
                  <a:ext cx="68263" cy="53975"/>
                  <a:chOff x="250826" y="31750"/>
                  <a:chExt cx="43" cy="34"/>
                </a:xfrm>
              </p:grpSpPr>
              <p:sp>
                <p:nvSpPr>
                  <p:cNvPr id="596" name="Rectangle 197">
                    <a:extLst>
                      <a:ext uri="{FF2B5EF4-FFF2-40B4-BE49-F238E27FC236}">
                        <a16:creationId xmlns:a16="http://schemas.microsoft.com/office/drawing/2014/main" id="{191B31A3-D30F-4B3D-A120-CC25B8FDCE1F}"/>
                      </a:ext>
                    </a:extLst>
                  </p:cNvPr>
                  <p:cNvSpPr>
                    <a:spLocks noChangeArrowheads="1"/>
                  </p:cNvSpPr>
                  <p:nvPr/>
                </p:nvSpPr>
                <p:spPr bwMode="auto">
                  <a:xfrm>
                    <a:off x="250826"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97" name="Rectangle 198">
                    <a:extLst>
                      <a:ext uri="{FF2B5EF4-FFF2-40B4-BE49-F238E27FC236}">
                        <a16:creationId xmlns:a16="http://schemas.microsoft.com/office/drawing/2014/main" id="{E029769F-AA28-4E1A-A11B-8EDDC5642625}"/>
                      </a:ext>
                    </a:extLst>
                  </p:cNvPr>
                  <p:cNvSpPr>
                    <a:spLocks noChangeArrowheads="1"/>
                  </p:cNvSpPr>
                  <p:nvPr/>
                </p:nvSpPr>
                <p:spPr bwMode="auto">
                  <a:xfrm>
                    <a:off x="250826"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5" name="Group 202">
                  <a:extLst>
                    <a:ext uri="{FF2B5EF4-FFF2-40B4-BE49-F238E27FC236}">
                      <a16:creationId xmlns:a16="http://schemas.microsoft.com/office/drawing/2014/main" id="{5B1710E7-6C9C-469B-B139-D2D4F6D140A2}"/>
                    </a:ext>
                  </a:extLst>
                </p:cNvPr>
                <p:cNvGrpSpPr>
                  <a:grpSpLocks/>
                </p:cNvGrpSpPr>
                <p:nvPr/>
              </p:nvGrpSpPr>
              <p:grpSpPr bwMode="auto">
                <a:xfrm>
                  <a:off x="352426" y="31750"/>
                  <a:ext cx="69850" cy="53975"/>
                  <a:chOff x="352426" y="31750"/>
                  <a:chExt cx="44" cy="34"/>
                </a:xfrm>
              </p:grpSpPr>
              <p:sp>
                <p:nvSpPr>
                  <p:cNvPr id="594" name="Rectangle 200">
                    <a:extLst>
                      <a:ext uri="{FF2B5EF4-FFF2-40B4-BE49-F238E27FC236}">
                        <a16:creationId xmlns:a16="http://schemas.microsoft.com/office/drawing/2014/main" id="{D2B1BFF1-4785-4C50-800A-94ECE8B9CDD4}"/>
                      </a:ext>
                    </a:extLst>
                  </p:cNvPr>
                  <p:cNvSpPr>
                    <a:spLocks noChangeArrowheads="1"/>
                  </p:cNvSpPr>
                  <p:nvPr/>
                </p:nvSpPr>
                <p:spPr bwMode="auto">
                  <a:xfrm>
                    <a:off x="352426"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95" name="Rectangle 201">
                    <a:extLst>
                      <a:ext uri="{FF2B5EF4-FFF2-40B4-BE49-F238E27FC236}">
                        <a16:creationId xmlns:a16="http://schemas.microsoft.com/office/drawing/2014/main" id="{B4513651-FF52-49E2-893C-BCDBCD68A76F}"/>
                      </a:ext>
                    </a:extLst>
                  </p:cNvPr>
                  <p:cNvSpPr>
                    <a:spLocks noChangeArrowheads="1"/>
                  </p:cNvSpPr>
                  <p:nvPr/>
                </p:nvSpPr>
                <p:spPr bwMode="auto">
                  <a:xfrm>
                    <a:off x="352426"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6" name="Group 533">
                  <a:extLst>
                    <a:ext uri="{FF2B5EF4-FFF2-40B4-BE49-F238E27FC236}">
                      <a16:creationId xmlns:a16="http://schemas.microsoft.com/office/drawing/2014/main" id="{B89A31CD-1EE1-4FBE-AA37-DB8936A3A1A5}"/>
                    </a:ext>
                  </a:extLst>
                </p:cNvPr>
                <p:cNvGrpSpPr>
                  <a:grpSpLocks/>
                </p:cNvGrpSpPr>
                <p:nvPr/>
              </p:nvGrpSpPr>
              <p:grpSpPr bwMode="auto">
                <a:xfrm>
                  <a:off x="49213" y="112713"/>
                  <a:ext cx="365125" cy="488950"/>
                  <a:chOff x="49213" y="112713"/>
                  <a:chExt cx="230" cy="308"/>
                </a:xfrm>
              </p:grpSpPr>
              <p:sp>
                <p:nvSpPr>
                  <p:cNvPr id="592" name="Freeform 531">
                    <a:extLst>
                      <a:ext uri="{FF2B5EF4-FFF2-40B4-BE49-F238E27FC236}">
                        <a16:creationId xmlns:a16="http://schemas.microsoft.com/office/drawing/2014/main" id="{CE75013A-EFF2-48A6-995F-A7DF48A88B1E}"/>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93" name="Freeform 532">
                    <a:extLst>
                      <a:ext uri="{FF2B5EF4-FFF2-40B4-BE49-F238E27FC236}">
                        <a16:creationId xmlns:a16="http://schemas.microsoft.com/office/drawing/2014/main" id="{C85270D1-E1EE-4090-8213-1EECE44F868D}"/>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7" name="Group 548">
                  <a:extLst>
                    <a:ext uri="{FF2B5EF4-FFF2-40B4-BE49-F238E27FC236}">
                      <a16:creationId xmlns:a16="http://schemas.microsoft.com/office/drawing/2014/main" id="{F1D31955-B621-4CE3-8AFB-E622945A16B1}"/>
                    </a:ext>
                  </a:extLst>
                </p:cNvPr>
                <p:cNvGrpSpPr>
                  <a:grpSpLocks/>
                </p:cNvGrpSpPr>
                <p:nvPr/>
              </p:nvGrpSpPr>
              <p:grpSpPr bwMode="auto">
                <a:xfrm>
                  <a:off x="42863" y="31750"/>
                  <a:ext cx="68263" cy="53975"/>
                  <a:chOff x="42863" y="31750"/>
                  <a:chExt cx="43" cy="34"/>
                </a:xfrm>
              </p:grpSpPr>
              <p:sp>
                <p:nvSpPr>
                  <p:cNvPr id="590" name="Rectangle 546">
                    <a:extLst>
                      <a:ext uri="{FF2B5EF4-FFF2-40B4-BE49-F238E27FC236}">
                        <a16:creationId xmlns:a16="http://schemas.microsoft.com/office/drawing/2014/main" id="{AC7405FD-A1B4-4C8A-AB20-7A700298AD4D}"/>
                      </a:ext>
                    </a:extLst>
                  </p:cNvPr>
                  <p:cNvSpPr>
                    <a:spLocks noChangeArrowheads="1"/>
                  </p:cNvSpPr>
                  <p:nvPr/>
                </p:nvSpPr>
                <p:spPr bwMode="auto">
                  <a:xfrm>
                    <a:off x="42863"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91" name="Rectangle 547">
                    <a:extLst>
                      <a:ext uri="{FF2B5EF4-FFF2-40B4-BE49-F238E27FC236}">
                        <a16:creationId xmlns:a16="http://schemas.microsoft.com/office/drawing/2014/main" id="{60E5F909-0C40-4808-B476-8852439DE917}"/>
                      </a:ext>
                    </a:extLst>
                  </p:cNvPr>
                  <p:cNvSpPr>
                    <a:spLocks noChangeArrowheads="1"/>
                  </p:cNvSpPr>
                  <p:nvPr/>
                </p:nvSpPr>
                <p:spPr bwMode="auto">
                  <a:xfrm>
                    <a:off x="42863"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8" name="Group 551">
                  <a:extLst>
                    <a:ext uri="{FF2B5EF4-FFF2-40B4-BE49-F238E27FC236}">
                      <a16:creationId xmlns:a16="http://schemas.microsoft.com/office/drawing/2014/main" id="{265B9472-362D-4A99-9955-199F272CF229}"/>
                    </a:ext>
                  </a:extLst>
                </p:cNvPr>
                <p:cNvGrpSpPr>
                  <a:grpSpLocks/>
                </p:cNvGrpSpPr>
                <p:nvPr/>
              </p:nvGrpSpPr>
              <p:grpSpPr bwMode="auto">
                <a:xfrm>
                  <a:off x="147638" y="31750"/>
                  <a:ext cx="72000" cy="53975"/>
                  <a:chOff x="147638" y="31750"/>
                  <a:chExt cx="44" cy="34"/>
                </a:xfrm>
              </p:grpSpPr>
              <p:sp>
                <p:nvSpPr>
                  <p:cNvPr id="588" name="Rectangle 549">
                    <a:extLst>
                      <a:ext uri="{FF2B5EF4-FFF2-40B4-BE49-F238E27FC236}">
                        <a16:creationId xmlns:a16="http://schemas.microsoft.com/office/drawing/2014/main" id="{33600A76-4BB9-46CE-8F9B-558BDECB0BB9}"/>
                      </a:ext>
                    </a:extLst>
                  </p:cNvPr>
                  <p:cNvSpPr>
                    <a:spLocks noChangeArrowheads="1"/>
                  </p:cNvSpPr>
                  <p:nvPr/>
                </p:nvSpPr>
                <p:spPr bwMode="auto">
                  <a:xfrm>
                    <a:off x="147638"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89" name="Rectangle 550">
                    <a:extLst>
                      <a:ext uri="{FF2B5EF4-FFF2-40B4-BE49-F238E27FC236}">
                        <a16:creationId xmlns:a16="http://schemas.microsoft.com/office/drawing/2014/main" id="{88D173E7-045D-45A6-90A6-F4673AE2203A}"/>
                      </a:ext>
                    </a:extLst>
                  </p:cNvPr>
                  <p:cNvSpPr>
                    <a:spLocks noChangeArrowheads="1"/>
                  </p:cNvSpPr>
                  <p:nvPr/>
                </p:nvSpPr>
                <p:spPr bwMode="auto">
                  <a:xfrm>
                    <a:off x="147638"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49" name="Group 554">
                  <a:extLst>
                    <a:ext uri="{FF2B5EF4-FFF2-40B4-BE49-F238E27FC236}">
                      <a16:creationId xmlns:a16="http://schemas.microsoft.com/office/drawing/2014/main" id="{F8E7E756-2E8F-4716-9295-4DF109FD3485}"/>
                    </a:ext>
                  </a:extLst>
                </p:cNvPr>
                <p:cNvGrpSpPr>
                  <a:grpSpLocks/>
                </p:cNvGrpSpPr>
                <p:nvPr/>
              </p:nvGrpSpPr>
              <p:grpSpPr bwMode="auto">
                <a:xfrm>
                  <a:off x="250824" y="31750"/>
                  <a:ext cx="72000" cy="53975"/>
                  <a:chOff x="250824" y="31750"/>
                  <a:chExt cx="43" cy="34"/>
                </a:xfrm>
              </p:grpSpPr>
              <p:sp>
                <p:nvSpPr>
                  <p:cNvPr id="586" name="Rectangle 552">
                    <a:extLst>
                      <a:ext uri="{FF2B5EF4-FFF2-40B4-BE49-F238E27FC236}">
                        <a16:creationId xmlns:a16="http://schemas.microsoft.com/office/drawing/2014/main" id="{AFACB1BC-14CF-4BA2-974E-62D9616C31A8}"/>
                      </a:ext>
                    </a:extLst>
                  </p:cNvPr>
                  <p:cNvSpPr>
                    <a:spLocks noChangeArrowheads="1"/>
                  </p:cNvSpPr>
                  <p:nvPr/>
                </p:nvSpPr>
                <p:spPr bwMode="auto">
                  <a:xfrm>
                    <a:off x="250824"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87" name="Rectangle 553">
                    <a:extLst>
                      <a:ext uri="{FF2B5EF4-FFF2-40B4-BE49-F238E27FC236}">
                        <a16:creationId xmlns:a16="http://schemas.microsoft.com/office/drawing/2014/main" id="{2BAB0357-C0DE-4238-B3F8-4DBE13C69FB4}"/>
                      </a:ext>
                    </a:extLst>
                  </p:cNvPr>
                  <p:cNvSpPr>
                    <a:spLocks noChangeArrowheads="1"/>
                  </p:cNvSpPr>
                  <p:nvPr/>
                </p:nvSpPr>
                <p:spPr bwMode="auto">
                  <a:xfrm>
                    <a:off x="250824"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0" name="Group 557">
                  <a:extLst>
                    <a:ext uri="{FF2B5EF4-FFF2-40B4-BE49-F238E27FC236}">
                      <a16:creationId xmlns:a16="http://schemas.microsoft.com/office/drawing/2014/main" id="{66889ED3-03FD-498F-BF36-1C0C5CBD5619}"/>
                    </a:ext>
                  </a:extLst>
                </p:cNvPr>
                <p:cNvGrpSpPr>
                  <a:grpSpLocks/>
                </p:cNvGrpSpPr>
                <p:nvPr/>
              </p:nvGrpSpPr>
              <p:grpSpPr bwMode="auto">
                <a:xfrm>
                  <a:off x="352425" y="31750"/>
                  <a:ext cx="72000" cy="53975"/>
                  <a:chOff x="352425" y="31750"/>
                  <a:chExt cx="44" cy="34"/>
                </a:xfrm>
              </p:grpSpPr>
              <p:sp>
                <p:nvSpPr>
                  <p:cNvPr id="584" name="Rectangle 555">
                    <a:extLst>
                      <a:ext uri="{FF2B5EF4-FFF2-40B4-BE49-F238E27FC236}">
                        <a16:creationId xmlns:a16="http://schemas.microsoft.com/office/drawing/2014/main" id="{0D42E174-1F6C-49AC-8161-6A99A32E5973}"/>
                      </a:ext>
                    </a:extLst>
                  </p:cNvPr>
                  <p:cNvSpPr>
                    <a:spLocks noChangeArrowheads="1"/>
                  </p:cNvSpPr>
                  <p:nvPr/>
                </p:nvSpPr>
                <p:spPr bwMode="auto">
                  <a:xfrm>
                    <a:off x="352425"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85" name="Rectangle 556">
                    <a:extLst>
                      <a:ext uri="{FF2B5EF4-FFF2-40B4-BE49-F238E27FC236}">
                        <a16:creationId xmlns:a16="http://schemas.microsoft.com/office/drawing/2014/main" id="{B44D21F1-B11E-4BAE-BCB1-3FFCF2A43A90}"/>
                      </a:ext>
                    </a:extLst>
                  </p:cNvPr>
                  <p:cNvSpPr>
                    <a:spLocks noChangeArrowheads="1"/>
                  </p:cNvSpPr>
                  <p:nvPr/>
                </p:nvSpPr>
                <p:spPr bwMode="auto">
                  <a:xfrm>
                    <a:off x="352425"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1" name="Group 560">
                  <a:extLst>
                    <a:ext uri="{FF2B5EF4-FFF2-40B4-BE49-F238E27FC236}">
                      <a16:creationId xmlns:a16="http://schemas.microsoft.com/office/drawing/2014/main" id="{056B73FD-5039-4412-A10E-86ED9CB374E3}"/>
                    </a:ext>
                  </a:extLst>
                </p:cNvPr>
                <p:cNvGrpSpPr>
                  <a:grpSpLocks/>
                </p:cNvGrpSpPr>
                <p:nvPr/>
              </p:nvGrpSpPr>
              <p:grpSpPr bwMode="auto">
                <a:xfrm>
                  <a:off x="49213" y="112713"/>
                  <a:ext cx="365125" cy="488950"/>
                  <a:chOff x="49213" y="112713"/>
                  <a:chExt cx="230" cy="308"/>
                </a:xfrm>
              </p:grpSpPr>
              <p:sp>
                <p:nvSpPr>
                  <p:cNvPr id="582" name="Freeform 558">
                    <a:extLst>
                      <a:ext uri="{FF2B5EF4-FFF2-40B4-BE49-F238E27FC236}">
                        <a16:creationId xmlns:a16="http://schemas.microsoft.com/office/drawing/2014/main" id="{60ABF3AC-CDF1-422B-B0BB-96F6928F7E1E}"/>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83" name="Freeform 559">
                    <a:extLst>
                      <a:ext uri="{FF2B5EF4-FFF2-40B4-BE49-F238E27FC236}">
                        <a16:creationId xmlns:a16="http://schemas.microsoft.com/office/drawing/2014/main" id="{22B06B91-53E1-4602-838C-5F3239F69FBA}"/>
                      </a:ext>
                    </a:extLst>
                  </p:cNvPr>
                  <p:cNvSpPr>
                    <a:spLocks/>
                  </p:cNvSpPr>
                  <p:nvPr/>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2" name="Group 575">
                  <a:extLst>
                    <a:ext uri="{FF2B5EF4-FFF2-40B4-BE49-F238E27FC236}">
                      <a16:creationId xmlns:a16="http://schemas.microsoft.com/office/drawing/2014/main" id="{F9A6C017-F697-424A-9342-AE2826594712}"/>
                    </a:ext>
                  </a:extLst>
                </p:cNvPr>
                <p:cNvGrpSpPr>
                  <a:grpSpLocks/>
                </p:cNvGrpSpPr>
                <p:nvPr/>
              </p:nvGrpSpPr>
              <p:grpSpPr bwMode="auto">
                <a:xfrm>
                  <a:off x="42862" y="31750"/>
                  <a:ext cx="72000" cy="53975"/>
                  <a:chOff x="42862" y="31750"/>
                  <a:chExt cx="43" cy="34"/>
                </a:xfrm>
              </p:grpSpPr>
              <p:sp>
                <p:nvSpPr>
                  <p:cNvPr id="580" name="Rectangle 573">
                    <a:extLst>
                      <a:ext uri="{FF2B5EF4-FFF2-40B4-BE49-F238E27FC236}">
                        <a16:creationId xmlns:a16="http://schemas.microsoft.com/office/drawing/2014/main" id="{74869AED-C63E-4554-B5D3-C8AFDFED7C29}"/>
                      </a:ext>
                    </a:extLst>
                  </p:cNvPr>
                  <p:cNvSpPr>
                    <a:spLocks noChangeArrowheads="1"/>
                  </p:cNvSpPr>
                  <p:nvPr/>
                </p:nvSpPr>
                <p:spPr bwMode="auto">
                  <a:xfrm>
                    <a:off x="42862"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81" name="Rectangle 574">
                    <a:extLst>
                      <a:ext uri="{FF2B5EF4-FFF2-40B4-BE49-F238E27FC236}">
                        <a16:creationId xmlns:a16="http://schemas.microsoft.com/office/drawing/2014/main" id="{B74B5180-1979-4C1D-8908-0F46794DAEAC}"/>
                      </a:ext>
                    </a:extLst>
                  </p:cNvPr>
                  <p:cNvSpPr>
                    <a:spLocks noChangeArrowheads="1"/>
                  </p:cNvSpPr>
                  <p:nvPr/>
                </p:nvSpPr>
                <p:spPr bwMode="auto">
                  <a:xfrm>
                    <a:off x="42862"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3" name="Group 193">
                  <a:extLst>
                    <a:ext uri="{FF2B5EF4-FFF2-40B4-BE49-F238E27FC236}">
                      <a16:creationId xmlns:a16="http://schemas.microsoft.com/office/drawing/2014/main" id="{69759BBF-9229-4864-8D89-C35ADA98B4D1}"/>
                    </a:ext>
                  </a:extLst>
                </p:cNvPr>
                <p:cNvGrpSpPr>
                  <a:grpSpLocks/>
                </p:cNvGrpSpPr>
                <p:nvPr/>
              </p:nvGrpSpPr>
              <p:grpSpPr bwMode="auto">
                <a:xfrm>
                  <a:off x="37821" y="629518"/>
                  <a:ext cx="68263" cy="53975"/>
                  <a:chOff x="37821" y="629518"/>
                  <a:chExt cx="43" cy="34"/>
                </a:xfrm>
              </p:grpSpPr>
              <p:sp>
                <p:nvSpPr>
                  <p:cNvPr id="578" name="Rectangle 191">
                    <a:extLst>
                      <a:ext uri="{FF2B5EF4-FFF2-40B4-BE49-F238E27FC236}">
                        <a16:creationId xmlns:a16="http://schemas.microsoft.com/office/drawing/2014/main" id="{47DFFF4B-92EC-4401-89A0-B1A27BDC48CC}"/>
                      </a:ext>
                    </a:extLst>
                  </p:cNvPr>
                  <p:cNvSpPr>
                    <a:spLocks noChangeArrowheads="1"/>
                  </p:cNvSpPr>
                  <p:nvPr/>
                </p:nvSpPr>
                <p:spPr bwMode="auto">
                  <a:xfrm>
                    <a:off x="37821"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79" name="Rectangle 192">
                    <a:extLst>
                      <a:ext uri="{FF2B5EF4-FFF2-40B4-BE49-F238E27FC236}">
                        <a16:creationId xmlns:a16="http://schemas.microsoft.com/office/drawing/2014/main" id="{B8F1DE95-B9AC-469F-9442-F75D63A42E0C}"/>
                      </a:ext>
                    </a:extLst>
                  </p:cNvPr>
                  <p:cNvSpPr>
                    <a:spLocks noChangeArrowheads="1"/>
                  </p:cNvSpPr>
                  <p:nvPr/>
                </p:nvSpPr>
                <p:spPr bwMode="auto">
                  <a:xfrm>
                    <a:off x="37821"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4" name="Group 196">
                  <a:extLst>
                    <a:ext uri="{FF2B5EF4-FFF2-40B4-BE49-F238E27FC236}">
                      <a16:creationId xmlns:a16="http://schemas.microsoft.com/office/drawing/2014/main" id="{E78D81F3-5F35-43D3-9EDC-F21855B8F444}"/>
                    </a:ext>
                  </a:extLst>
                </p:cNvPr>
                <p:cNvGrpSpPr>
                  <a:grpSpLocks/>
                </p:cNvGrpSpPr>
                <p:nvPr/>
              </p:nvGrpSpPr>
              <p:grpSpPr bwMode="auto">
                <a:xfrm>
                  <a:off x="142596" y="629518"/>
                  <a:ext cx="69850" cy="53975"/>
                  <a:chOff x="142596" y="629518"/>
                  <a:chExt cx="44" cy="34"/>
                </a:xfrm>
              </p:grpSpPr>
              <p:sp>
                <p:nvSpPr>
                  <p:cNvPr id="576" name="Rectangle 194">
                    <a:extLst>
                      <a:ext uri="{FF2B5EF4-FFF2-40B4-BE49-F238E27FC236}">
                        <a16:creationId xmlns:a16="http://schemas.microsoft.com/office/drawing/2014/main" id="{9880CF2B-2B3B-4D7C-B7D1-5F723CEFA9FD}"/>
                      </a:ext>
                    </a:extLst>
                  </p:cNvPr>
                  <p:cNvSpPr>
                    <a:spLocks noChangeArrowheads="1"/>
                  </p:cNvSpPr>
                  <p:nvPr/>
                </p:nvSpPr>
                <p:spPr bwMode="auto">
                  <a:xfrm>
                    <a:off x="142596"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77" name="Rectangle 195">
                    <a:extLst>
                      <a:ext uri="{FF2B5EF4-FFF2-40B4-BE49-F238E27FC236}">
                        <a16:creationId xmlns:a16="http://schemas.microsoft.com/office/drawing/2014/main" id="{778B832E-BA2A-4A19-83C9-D16C6A46FD2D}"/>
                      </a:ext>
                    </a:extLst>
                  </p:cNvPr>
                  <p:cNvSpPr>
                    <a:spLocks noChangeArrowheads="1"/>
                  </p:cNvSpPr>
                  <p:nvPr/>
                </p:nvSpPr>
                <p:spPr bwMode="auto">
                  <a:xfrm>
                    <a:off x="142596"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5" name="Group 199">
                  <a:extLst>
                    <a:ext uri="{FF2B5EF4-FFF2-40B4-BE49-F238E27FC236}">
                      <a16:creationId xmlns:a16="http://schemas.microsoft.com/office/drawing/2014/main" id="{42C6C9AF-8B8A-4335-B0CE-0043F773FF48}"/>
                    </a:ext>
                  </a:extLst>
                </p:cNvPr>
                <p:cNvGrpSpPr>
                  <a:grpSpLocks/>
                </p:cNvGrpSpPr>
                <p:nvPr/>
              </p:nvGrpSpPr>
              <p:grpSpPr bwMode="auto">
                <a:xfrm>
                  <a:off x="245784" y="629518"/>
                  <a:ext cx="68263" cy="53975"/>
                  <a:chOff x="245784" y="629518"/>
                  <a:chExt cx="43" cy="34"/>
                </a:xfrm>
              </p:grpSpPr>
              <p:sp>
                <p:nvSpPr>
                  <p:cNvPr id="574" name="Rectangle 197">
                    <a:extLst>
                      <a:ext uri="{FF2B5EF4-FFF2-40B4-BE49-F238E27FC236}">
                        <a16:creationId xmlns:a16="http://schemas.microsoft.com/office/drawing/2014/main" id="{AFF4F5C2-F27E-4485-92FA-C394C618A51F}"/>
                      </a:ext>
                    </a:extLst>
                  </p:cNvPr>
                  <p:cNvSpPr>
                    <a:spLocks noChangeArrowheads="1"/>
                  </p:cNvSpPr>
                  <p:nvPr/>
                </p:nvSpPr>
                <p:spPr bwMode="auto">
                  <a:xfrm>
                    <a:off x="245784"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75" name="Rectangle 198">
                    <a:extLst>
                      <a:ext uri="{FF2B5EF4-FFF2-40B4-BE49-F238E27FC236}">
                        <a16:creationId xmlns:a16="http://schemas.microsoft.com/office/drawing/2014/main" id="{C228E1C0-A1E9-4D12-8EC3-2C859A191577}"/>
                      </a:ext>
                    </a:extLst>
                  </p:cNvPr>
                  <p:cNvSpPr>
                    <a:spLocks noChangeArrowheads="1"/>
                  </p:cNvSpPr>
                  <p:nvPr/>
                </p:nvSpPr>
                <p:spPr bwMode="auto">
                  <a:xfrm>
                    <a:off x="245784"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6" name="Group 202">
                  <a:extLst>
                    <a:ext uri="{FF2B5EF4-FFF2-40B4-BE49-F238E27FC236}">
                      <a16:creationId xmlns:a16="http://schemas.microsoft.com/office/drawing/2014/main" id="{460A132E-9510-4474-BF34-80A182550794}"/>
                    </a:ext>
                  </a:extLst>
                </p:cNvPr>
                <p:cNvGrpSpPr>
                  <a:grpSpLocks/>
                </p:cNvGrpSpPr>
                <p:nvPr/>
              </p:nvGrpSpPr>
              <p:grpSpPr bwMode="auto">
                <a:xfrm>
                  <a:off x="347384" y="629518"/>
                  <a:ext cx="69850" cy="53975"/>
                  <a:chOff x="347384" y="629518"/>
                  <a:chExt cx="44" cy="34"/>
                </a:xfrm>
              </p:grpSpPr>
              <p:sp>
                <p:nvSpPr>
                  <p:cNvPr id="572" name="Rectangle 200">
                    <a:extLst>
                      <a:ext uri="{FF2B5EF4-FFF2-40B4-BE49-F238E27FC236}">
                        <a16:creationId xmlns:a16="http://schemas.microsoft.com/office/drawing/2014/main" id="{1990CEEA-61CE-476A-9D1B-D6E11C870706}"/>
                      </a:ext>
                    </a:extLst>
                  </p:cNvPr>
                  <p:cNvSpPr>
                    <a:spLocks noChangeArrowheads="1"/>
                  </p:cNvSpPr>
                  <p:nvPr/>
                </p:nvSpPr>
                <p:spPr bwMode="auto">
                  <a:xfrm>
                    <a:off x="347384"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73" name="Rectangle 201">
                    <a:extLst>
                      <a:ext uri="{FF2B5EF4-FFF2-40B4-BE49-F238E27FC236}">
                        <a16:creationId xmlns:a16="http://schemas.microsoft.com/office/drawing/2014/main" id="{AD98F77D-8081-4E9D-8D34-E2354BBCF4FE}"/>
                      </a:ext>
                    </a:extLst>
                  </p:cNvPr>
                  <p:cNvSpPr>
                    <a:spLocks noChangeArrowheads="1"/>
                  </p:cNvSpPr>
                  <p:nvPr/>
                </p:nvSpPr>
                <p:spPr bwMode="auto">
                  <a:xfrm>
                    <a:off x="347384"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7" name="Group 548">
                  <a:extLst>
                    <a:ext uri="{FF2B5EF4-FFF2-40B4-BE49-F238E27FC236}">
                      <a16:creationId xmlns:a16="http://schemas.microsoft.com/office/drawing/2014/main" id="{C80143F7-B52F-4DF6-B72A-D329B62C20AB}"/>
                    </a:ext>
                  </a:extLst>
                </p:cNvPr>
                <p:cNvGrpSpPr>
                  <a:grpSpLocks/>
                </p:cNvGrpSpPr>
                <p:nvPr/>
              </p:nvGrpSpPr>
              <p:grpSpPr bwMode="auto">
                <a:xfrm>
                  <a:off x="37821" y="629518"/>
                  <a:ext cx="68263" cy="53975"/>
                  <a:chOff x="37821" y="629518"/>
                  <a:chExt cx="43" cy="34"/>
                </a:xfrm>
              </p:grpSpPr>
              <p:sp>
                <p:nvSpPr>
                  <p:cNvPr id="570" name="Rectangle 546">
                    <a:extLst>
                      <a:ext uri="{FF2B5EF4-FFF2-40B4-BE49-F238E27FC236}">
                        <a16:creationId xmlns:a16="http://schemas.microsoft.com/office/drawing/2014/main" id="{F07B38C8-09CC-4FF2-976C-19BFDA24BA54}"/>
                      </a:ext>
                    </a:extLst>
                  </p:cNvPr>
                  <p:cNvSpPr>
                    <a:spLocks noChangeArrowheads="1"/>
                  </p:cNvSpPr>
                  <p:nvPr/>
                </p:nvSpPr>
                <p:spPr bwMode="auto">
                  <a:xfrm>
                    <a:off x="37821"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71" name="Rectangle 547">
                    <a:extLst>
                      <a:ext uri="{FF2B5EF4-FFF2-40B4-BE49-F238E27FC236}">
                        <a16:creationId xmlns:a16="http://schemas.microsoft.com/office/drawing/2014/main" id="{A42CE43A-E466-4763-8CDA-61924F262301}"/>
                      </a:ext>
                    </a:extLst>
                  </p:cNvPr>
                  <p:cNvSpPr>
                    <a:spLocks noChangeArrowheads="1"/>
                  </p:cNvSpPr>
                  <p:nvPr/>
                </p:nvSpPr>
                <p:spPr bwMode="auto">
                  <a:xfrm>
                    <a:off x="37821"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8" name="Group 551">
                  <a:extLst>
                    <a:ext uri="{FF2B5EF4-FFF2-40B4-BE49-F238E27FC236}">
                      <a16:creationId xmlns:a16="http://schemas.microsoft.com/office/drawing/2014/main" id="{BEB0AF41-3FA1-48B7-8FEE-5B312AE7C169}"/>
                    </a:ext>
                  </a:extLst>
                </p:cNvPr>
                <p:cNvGrpSpPr>
                  <a:grpSpLocks/>
                </p:cNvGrpSpPr>
                <p:nvPr/>
              </p:nvGrpSpPr>
              <p:grpSpPr bwMode="auto">
                <a:xfrm>
                  <a:off x="142596" y="629518"/>
                  <a:ext cx="72000" cy="53975"/>
                  <a:chOff x="142596" y="629518"/>
                  <a:chExt cx="44" cy="34"/>
                </a:xfrm>
              </p:grpSpPr>
              <p:sp>
                <p:nvSpPr>
                  <p:cNvPr id="568" name="Rectangle 549">
                    <a:extLst>
                      <a:ext uri="{FF2B5EF4-FFF2-40B4-BE49-F238E27FC236}">
                        <a16:creationId xmlns:a16="http://schemas.microsoft.com/office/drawing/2014/main" id="{9327E291-4115-416F-AA1B-65FA18701299}"/>
                      </a:ext>
                    </a:extLst>
                  </p:cNvPr>
                  <p:cNvSpPr>
                    <a:spLocks noChangeArrowheads="1"/>
                  </p:cNvSpPr>
                  <p:nvPr/>
                </p:nvSpPr>
                <p:spPr bwMode="auto">
                  <a:xfrm>
                    <a:off x="142596"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69" name="Rectangle 550">
                    <a:extLst>
                      <a:ext uri="{FF2B5EF4-FFF2-40B4-BE49-F238E27FC236}">
                        <a16:creationId xmlns:a16="http://schemas.microsoft.com/office/drawing/2014/main" id="{081AAAE6-75D4-4477-94EE-244F0B4E0237}"/>
                      </a:ext>
                    </a:extLst>
                  </p:cNvPr>
                  <p:cNvSpPr>
                    <a:spLocks noChangeArrowheads="1"/>
                  </p:cNvSpPr>
                  <p:nvPr/>
                </p:nvSpPr>
                <p:spPr bwMode="auto">
                  <a:xfrm>
                    <a:off x="142596"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59" name="Group 554">
                  <a:extLst>
                    <a:ext uri="{FF2B5EF4-FFF2-40B4-BE49-F238E27FC236}">
                      <a16:creationId xmlns:a16="http://schemas.microsoft.com/office/drawing/2014/main" id="{E595F14D-28B8-4401-9EE7-131DCFA4FD53}"/>
                    </a:ext>
                  </a:extLst>
                </p:cNvPr>
                <p:cNvGrpSpPr>
                  <a:grpSpLocks/>
                </p:cNvGrpSpPr>
                <p:nvPr/>
              </p:nvGrpSpPr>
              <p:grpSpPr bwMode="auto">
                <a:xfrm>
                  <a:off x="245782" y="629518"/>
                  <a:ext cx="72000" cy="53975"/>
                  <a:chOff x="245782" y="629518"/>
                  <a:chExt cx="43" cy="34"/>
                </a:xfrm>
              </p:grpSpPr>
              <p:sp>
                <p:nvSpPr>
                  <p:cNvPr id="566" name="Rectangle 552">
                    <a:extLst>
                      <a:ext uri="{FF2B5EF4-FFF2-40B4-BE49-F238E27FC236}">
                        <a16:creationId xmlns:a16="http://schemas.microsoft.com/office/drawing/2014/main" id="{83CD2174-8434-4308-AEF9-872D213CB13E}"/>
                      </a:ext>
                    </a:extLst>
                  </p:cNvPr>
                  <p:cNvSpPr>
                    <a:spLocks noChangeArrowheads="1"/>
                  </p:cNvSpPr>
                  <p:nvPr/>
                </p:nvSpPr>
                <p:spPr bwMode="auto">
                  <a:xfrm>
                    <a:off x="245782"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67" name="Rectangle 553">
                    <a:extLst>
                      <a:ext uri="{FF2B5EF4-FFF2-40B4-BE49-F238E27FC236}">
                        <a16:creationId xmlns:a16="http://schemas.microsoft.com/office/drawing/2014/main" id="{186C8E22-F0CD-4367-AB57-93D10A1F6F52}"/>
                      </a:ext>
                    </a:extLst>
                  </p:cNvPr>
                  <p:cNvSpPr>
                    <a:spLocks noChangeArrowheads="1"/>
                  </p:cNvSpPr>
                  <p:nvPr/>
                </p:nvSpPr>
                <p:spPr bwMode="auto">
                  <a:xfrm>
                    <a:off x="245782"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60" name="Group 557">
                  <a:extLst>
                    <a:ext uri="{FF2B5EF4-FFF2-40B4-BE49-F238E27FC236}">
                      <a16:creationId xmlns:a16="http://schemas.microsoft.com/office/drawing/2014/main" id="{CF475538-9D52-496A-BA16-3300915ECA0A}"/>
                    </a:ext>
                  </a:extLst>
                </p:cNvPr>
                <p:cNvGrpSpPr>
                  <a:grpSpLocks/>
                </p:cNvGrpSpPr>
                <p:nvPr/>
              </p:nvGrpSpPr>
              <p:grpSpPr bwMode="auto">
                <a:xfrm>
                  <a:off x="347383" y="629518"/>
                  <a:ext cx="72000" cy="53975"/>
                  <a:chOff x="347383" y="629518"/>
                  <a:chExt cx="44" cy="34"/>
                </a:xfrm>
              </p:grpSpPr>
              <p:sp>
                <p:nvSpPr>
                  <p:cNvPr id="564" name="Rectangle 555">
                    <a:extLst>
                      <a:ext uri="{FF2B5EF4-FFF2-40B4-BE49-F238E27FC236}">
                        <a16:creationId xmlns:a16="http://schemas.microsoft.com/office/drawing/2014/main" id="{E64C5594-256D-4907-9357-99A1E6C7087C}"/>
                      </a:ext>
                    </a:extLst>
                  </p:cNvPr>
                  <p:cNvSpPr>
                    <a:spLocks noChangeArrowheads="1"/>
                  </p:cNvSpPr>
                  <p:nvPr/>
                </p:nvSpPr>
                <p:spPr bwMode="auto">
                  <a:xfrm>
                    <a:off x="347383"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65" name="Rectangle 556">
                    <a:extLst>
                      <a:ext uri="{FF2B5EF4-FFF2-40B4-BE49-F238E27FC236}">
                        <a16:creationId xmlns:a16="http://schemas.microsoft.com/office/drawing/2014/main" id="{6C6F6150-F0ED-4EF8-BA39-38F924A81653}"/>
                      </a:ext>
                    </a:extLst>
                  </p:cNvPr>
                  <p:cNvSpPr>
                    <a:spLocks noChangeArrowheads="1"/>
                  </p:cNvSpPr>
                  <p:nvPr/>
                </p:nvSpPr>
                <p:spPr bwMode="auto">
                  <a:xfrm>
                    <a:off x="347383"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561" name="Group 575">
                  <a:extLst>
                    <a:ext uri="{FF2B5EF4-FFF2-40B4-BE49-F238E27FC236}">
                      <a16:creationId xmlns:a16="http://schemas.microsoft.com/office/drawing/2014/main" id="{17FBDB45-B672-4DD2-A56E-09C27966B69F}"/>
                    </a:ext>
                  </a:extLst>
                </p:cNvPr>
                <p:cNvGrpSpPr>
                  <a:grpSpLocks/>
                </p:cNvGrpSpPr>
                <p:nvPr/>
              </p:nvGrpSpPr>
              <p:grpSpPr bwMode="auto">
                <a:xfrm>
                  <a:off x="37820" y="629518"/>
                  <a:ext cx="72000" cy="53975"/>
                  <a:chOff x="37820" y="629518"/>
                  <a:chExt cx="43" cy="34"/>
                </a:xfrm>
              </p:grpSpPr>
              <p:sp>
                <p:nvSpPr>
                  <p:cNvPr id="562" name="Rectangle 573">
                    <a:extLst>
                      <a:ext uri="{FF2B5EF4-FFF2-40B4-BE49-F238E27FC236}">
                        <a16:creationId xmlns:a16="http://schemas.microsoft.com/office/drawing/2014/main" id="{6EDF7C5C-471A-4145-8E1B-57116D31ACEB}"/>
                      </a:ext>
                    </a:extLst>
                  </p:cNvPr>
                  <p:cNvSpPr>
                    <a:spLocks noChangeArrowheads="1"/>
                  </p:cNvSpPr>
                  <p:nvPr/>
                </p:nvSpPr>
                <p:spPr bwMode="auto">
                  <a:xfrm>
                    <a:off x="37820"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63" name="Rectangle 574">
                    <a:extLst>
                      <a:ext uri="{FF2B5EF4-FFF2-40B4-BE49-F238E27FC236}">
                        <a16:creationId xmlns:a16="http://schemas.microsoft.com/office/drawing/2014/main" id="{DC5914AE-F8B3-4810-93EF-291F78F45C5D}"/>
                      </a:ext>
                    </a:extLst>
                  </p:cNvPr>
                  <p:cNvSpPr>
                    <a:spLocks noChangeArrowheads="1"/>
                  </p:cNvSpPr>
                  <p:nvPr/>
                </p:nvSpPr>
                <p:spPr bwMode="auto">
                  <a:xfrm>
                    <a:off x="37820"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85" name="Groep 284">
                <a:extLst>
                  <a:ext uri="{FF2B5EF4-FFF2-40B4-BE49-F238E27FC236}">
                    <a16:creationId xmlns:a16="http://schemas.microsoft.com/office/drawing/2014/main" id="{04579B21-E3F9-411C-846A-6F89CA23CBF8}"/>
                  </a:ext>
                </a:extLst>
              </p:cNvPr>
              <p:cNvGrpSpPr/>
              <p:nvPr/>
            </p:nvGrpSpPr>
            <p:grpSpPr>
              <a:xfrm>
                <a:off x="444329" y="31750"/>
                <a:ext cx="386605" cy="651743"/>
                <a:chOff x="444329" y="31750"/>
                <a:chExt cx="386605" cy="651743"/>
              </a:xfrm>
            </p:grpSpPr>
            <p:grpSp>
              <p:nvGrpSpPr>
                <p:cNvPr id="478" name="Group 178">
                  <a:extLst>
                    <a:ext uri="{FF2B5EF4-FFF2-40B4-BE49-F238E27FC236}">
                      <a16:creationId xmlns:a16="http://schemas.microsoft.com/office/drawing/2014/main" id="{BD94A7BA-E9BC-4B08-8BD3-E2FC8AAFFEA2}"/>
                    </a:ext>
                  </a:extLst>
                </p:cNvPr>
                <p:cNvGrpSpPr>
                  <a:grpSpLocks/>
                </p:cNvGrpSpPr>
                <p:nvPr/>
              </p:nvGrpSpPr>
              <p:grpSpPr bwMode="auto">
                <a:xfrm>
                  <a:off x="455722" y="112713"/>
                  <a:ext cx="365125" cy="488950"/>
                  <a:chOff x="455722" y="112713"/>
                  <a:chExt cx="230" cy="308"/>
                </a:xfrm>
              </p:grpSpPr>
              <p:sp>
                <p:nvSpPr>
                  <p:cNvPr id="539" name="Freeform 176">
                    <a:extLst>
                      <a:ext uri="{FF2B5EF4-FFF2-40B4-BE49-F238E27FC236}">
                        <a16:creationId xmlns:a16="http://schemas.microsoft.com/office/drawing/2014/main" id="{4EBD93F0-8DAF-443F-B09F-D2E03285E648}"/>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40" name="Freeform 177">
                    <a:extLst>
                      <a:ext uri="{FF2B5EF4-FFF2-40B4-BE49-F238E27FC236}">
                        <a16:creationId xmlns:a16="http://schemas.microsoft.com/office/drawing/2014/main" id="{2CC5FEC5-5F59-4E5C-BA56-4E59FFB3F245}"/>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79" name="Group 193">
                  <a:extLst>
                    <a:ext uri="{FF2B5EF4-FFF2-40B4-BE49-F238E27FC236}">
                      <a16:creationId xmlns:a16="http://schemas.microsoft.com/office/drawing/2014/main" id="{DC7401B6-4948-4997-8992-77E89EE8AE32}"/>
                    </a:ext>
                  </a:extLst>
                </p:cNvPr>
                <p:cNvGrpSpPr>
                  <a:grpSpLocks/>
                </p:cNvGrpSpPr>
                <p:nvPr/>
              </p:nvGrpSpPr>
              <p:grpSpPr bwMode="auto">
                <a:xfrm>
                  <a:off x="449372" y="31750"/>
                  <a:ext cx="68263" cy="53975"/>
                  <a:chOff x="449372" y="31750"/>
                  <a:chExt cx="43" cy="34"/>
                </a:xfrm>
              </p:grpSpPr>
              <p:sp>
                <p:nvSpPr>
                  <p:cNvPr id="537" name="Rectangle 191">
                    <a:extLst>
                      <a:ext uri="{FF2B5EF4-FFF2-40B4-BE49-F238E27FC236}">
                        <a16:creationId xmlns:a16="http://schemas.microsoft.com/office/drawing/2014/main" id="{75F6AF89-0FBF-49FB-9AFE-763B9FDB9342}"/>
                      </a:ext>
                    </a:extLst>
                  </p:cNvPr>
                  <p:cNvSpPr>
                    <a:spLocks noChangeArrowheads="1"/>
                  </p:cNvSpPr>
                  <p:nvPr/>
                </p:nvSpPr>
                <p:spPr bwMode="auto">
                  <a:xfrm>
                    <a:off x="449372"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38" name="Rectangle 192">
                    <a:extLst>
                      <a:ext uri="{FF2B5EF4-FFF2-40B4-BE49-F238E27FC236}">
                        <a16:creationId xmlns:a16="http://schemas.microsoft.com/office/drawing/2014/main" id="{601F1CCF-BFA5-4364-8C12-AF8BAEF88C91}"/>
                      </a:ext>
                    </a:extLst>
                  </p:cNvPr>
                  <p:cNvSpPr>
                    <a:spLocks noChangeArrowheads="1"/>
                  </p:cNvSpPr>
                  <p:nvPr/>
                </p:nvSpPr>
                <p:spPr bwMode="auto">
                  <a:xfrm>
                    <a:off x="449372"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0" name="Group 196">
                  <a:extLst>
                    <a:ext uri="{FF2B5EF4-FFF2-40B4-BE49-F238E27FC236}">
                      <a16:creationId xmlns:a16="http://schemas.microsoft.com/office/drawing/2014/main" id="{335D2C26-9F43-4C06-9C65-A9ECAF709F9C}"/>
                    </a:ext>
                  </a:extLst>
                </p:cNvPr>
                <p:cNvGrpSpPr>
                  <a:grpSpLocks/>
                </p:cNvGrpSpPr>
                <p:nvPr/>
              </p:nvGrpSpPr>
              <p:grpSpPr bwMode="auto">
                <a:xfrm>
                  <a:off x="554147" y="31750"/>
                  <a:ext cx="69850" cy="53975"/>
                  <a:chOff x="554147" y="31750"/>
                  <a:chExt cx="44" cy="34"/>
                </a:xfrm>
              </p:grpSpPr>
              <p:sp>
                <p:nvSpPr>
                  <p:cNvPr id="535" name="Rectangle 194">
                    <a:extLst>
                      <a:ext uri="{FF2B5EF4-FFF2-40B4-BE49-F238E27FC236}">
                        <a16:creationId xmlns:a16="http://schemas.microsoft.com/office/drawing/2014/main" id="{7F308B0C-456C-44C8-B926-97F05650BF85}"/>
                      </a:ext>
                    </a:extLst>
                  </p:cNvPr>
                  <p:cNvSpPr>
                    <a:spLocks noChangeArrowheads="1"/>
                  </p:cNvSpPr>
                  <p:nvPr/>
                </p:nvSpPr>
                <p:spPr bwMode="auto">
                  <a:xfrm>
                    <a:off x="554147"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36" name="Rectangle 195">
                    <a:extLst>
                      <a:ext uri="{FF2B5EF4-FFF2-40B4-BE49-F238E27FC236}">
                        <a16:creationId xmlns:a16="http://schemas.microsoft.com/office/drawing/2014/main" id="{B0AC3FB2-7B4E-4197-9867-E4BB805C53AC}"/>
                      </a:ext>
                    </a:extLst>
                  </p:cNvPr>
                  <p:cNvSpPr>
                    <a:spLocks noChangeArrowheads="1"/>
                  </p:cNvSpPr>
                  <p:nvPr/>
                </p:nvSpPr>
                <p:spPr bwMode="auto">
                  <a:xfrm>
                    <a:off x="554147"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1" name="Group 199">
                  <a:extLst>
                    <a:ext uri="{FF2B5EF4-FFF2-40B4-BE49-F238E27FC236}">
                      <a16:creationId xmlns:a16="http://schemas.microsoft.com/office/drawing/2014/main" id="{A2B1DCDF-6F82-4A2A-9331-00C017F8DD2B}"/>
                    </a:ext>
                  </a:extLst>
                </p:cNvPr>
                <p:cNvGrpSpPr>
                  <a:grpSpLocks/>
                </p:cNvGrpSpPr>
                <p:nvPr/>
              </p:nvGrpSpPr>
              <p:grpSpPr bwMode="auto">
                <a:xfrm>
                  <a:off x="657335" y="31750"/>
                  <a:ext cx="68263" cy="53975"/>
                  <a:chOff x="657335" y="31750"/>
                  <a:chExt cx="43" cy="34"/>
                </a:xfrm>
              </p:grpSpPr>
              <p:sp>
                <p:nvSpPr>
                  <p:cNvPr id="533" name="Rectangle 197">
                    <a:extLst>
                      <a:ext uri="{FF2B5EF4-FFF2-40B4-BE49-F238E27FC236}">
                        <a16:creationId xmlns:a16="http://schemas.microsoft.com/office/drawing/2014/main" id="{46021599-03BE-40DF-BA05-95BE56DFA709}"/>
                      </a:ext>
                    </a:extLst>
                  </p:cNvPr>
                  <p:cNvSpPr>
                    <a:spLocks noChangeArrowheads="1"/>
                  </p:cNvSpPr>
                  <p:nvPr/>
                </p:nvSpPr>
                <p:spPr bwMode="auto">
                  <a:xfrm>
                    <a:off x="657335"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34" name="Rectangle 198">
                    <a:extLst>
                      <a:ext uri="{FF2B5EF4-FFF2-40B4-BE49-F238E27FC236}">
                        <a16:creationId xmlns:a16="http://schemas.microsoft.com/office/drawing/2014/main" id="{D0453927-1EE8-498C-8C68-E26E1C056A84}"/>
                      </a:ext>
                    </a:extLst>
                  </p:cNvPr>
                  <p:cNvSpPr>
                    <a:spLocks noChangeArrowheads="1"/>
                  </p:cNvSpPr>
                  <p:nvPr/>
                </p:nvSpPr>
                <p:spPr bwMode="auto">
                  <a:xfrm>
                    <a:off x="657335"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2" name="Group 202">
                  <a:extLst>
                    <a:ext uri="{FF2B5EF4-FFF2-40B4-BE49-F238E27FC236}">
                      <a16:creationId xmlns:a16="http://schemas.microsoft.com/office/drawing/2014/main" id="{035DDC81-980D-41C0-850E-9D3F4D12DD5E}"/>
                    </a:ext>
                  </a:extLst>
                </p:cNvPr>
                <p:cNvGrpSpPr>
                  <a:grpSpLocks/>
                </p:cNvGrpSpPr>
                <p:nvPr/>
              </p:nvGrpSpPr>
              <p:grpSpPr bwMode="auto">
                <a:xfrm>
                  <a:off x="758935" y="31750"/>
                  <a:ext cx="69850" cy="53975"/>
                  <a:chOff x="758935" y="31750"/>
                  <a:chExt cx="44" cy="34"/>
                </a:xfrm>
              </p:grpSpPr>
              <p:sp>
                <p:nvSpPr>
                  <p:cNvPr id="531" name="Rectangle 200">
                    <a:extLst>
                      <a:ext uri="{FF2B5EF4-FFF2-40B4-BE49-F238E27FC236}">
                        <a16:creationId xmlns:a16="http://schemas.microsoft.com/office/drawing/2014/main" id="{F322BAF4-8033-4088-BD67-8E2901C8264F}"/>
                      </a:ext>
                    </a:extLst>
                  </p:cNvPr>
                  <p:cNvSpPr>
                    <a:spLocks noChangeArrowheads="1"/>
                  </p:cNvSpPr>
                  <p:nvPr/>
                </p:nvSpPr>
                <p:spPr bwMode="auto">
                  <a:xfrm>
                    <a:off x="758935"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32" name="Rectangle 201">
                    <a:extLst>
                      <a:ext uri="{FF2B5EF4-FFF2-40B4-BE49-F238E27FC236}">
                        <a16:creationId xmlns:a16="http://schemas.microsoft.com/office/drawing/2014/main" id="{9DF9D136-3675-48D5-9716-2C3B7E656480}"/>
                      </a:ext>
                    </a:extLst>
                  </p:cNvPr>
                  <p:cNvSpPr>
                    <a:spLocks noChangeArrowheads="1"/>
                  </p:cNvSpPr>
                  <p:nvPr/>
                </p:nvSpPr>
                <p:spPr bwMode="auto">
                  <a:xfrm>
                    <a:off x="758935"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3" name="Group 533">
                  <a:extLst>
                    <a:ext uri="{FF2B5EF4-FFF2-40B4-BE49-F238E27FC236}">
                      <a16:creationId xmlns:a16="http://schemas.microsoft.com/office/drawing/2014/main" id="{32B28992-3FE4-4CC4-9976-1F10C2948DA4}"/>
                    </a:ext>
                  </a:extLst>
                </p:cNvPr>
                <p:cNvGrpSpPr>
                  <a:grpSpLocks/>
                </p:cNvGrpSpPr>
                <p:nvPr/>
              </p:nvGrpSpPr>
              <p:grpSpPr bwMode="auto">
                <a:xfrm>
                  <a:off x="455722" y="112713"/>
                  <a:ext cx="365125" cy="488950"/>
                  <a:chOff x="455722" y="112713"/>
                  <a:chExt cx="230" cy="308"/>
                </a:xfrm>
              </p:grpSpPr>
              <p:sp>
                <p:nvSpPr>
                  <p:cNvPr id="529" name="Freeform 531">
                    <a:extLst>
                      <a:ext uri="{FF2B5EF4-FFF2-40B4-BE49-F238E27FC236}">
                        <a16:creationId xmlns:a16="http://schemas.microsoft.com/office/drawing/2014/main" id="{2C4C09B2-7AC8-4F07-AEE4-8FBD173E85BB}"/>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30" name="Freeform 532">
                    <a:extLst>
                      <a:ext uri="{FF2B5EF4-FFF2-40B4-BE49-F238E27FC236}">
                        <a16:creationId xmlns:a16="http://schemas.microsoft.com/office/drawing/2014/main" id="{84010FD9-2638-478D-B638-D9B4EAB4D239}"/>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4" name="Group 548">
                  <a:extLst>
                    <a:ext uri="{FF2B5EF4-FFF2-40B4-BE49-F238E27FC236}">
                      <a16:creationId xmlns:a16="http://schemas.microsoft.com/office/drawing/2014/main" id="{906ADC88-29B6-49E7-942F-3B37827568DA}"/>
                    </a:ext>
                  </a:extLst>
                </p:cNvPr>
                <p:cNvGrpSpPr>
                  <a:grpSpLocks/>
                </p:cNvGrpSpPr>
                <p:nvPr/>
              </p:nvGrpSpPr>
              <p:grpSpPr bwMode="auto">
                <a:xfrm>
                  <a:off x="449372" y="31750"/>
                  <a:ext cx="68263" cy="53975"/>
                  <a:chOff x="449372" y="31750"/>
                  <a:chExt cx="43" cy="34"/>
                </a:xfrm>
              </p:grpSpPr>
              <p:sp>
                <p:nvSpPr>
                  <p:cNvPr id="527" name="Rectangle 546">
                    <a:extLst>
                      <a:ext uri="{FF2B5EF4-FFF2-40B4-BE49-F238E27FC236}">
                        <a16:creationId xmlns:a16="http://schemas.microsoft.com/office/drawing/2014/main" id="{7C4F7AE4-8427-43D6-AC75-75F2A4913B0D}"/>
                      </a:ext>
                    </a:extLst>
                  </p:cNvPr>
                  <p:cNvSpPr>
                    <a:spLocks noChangeArrowheads="1"/>
                  </p:cNvSpPr>
                  <p:nvPr/>
                </p:nvSpPr>
                <p:spPr bwMode="auto">
                  <a:xfrm>
                    <a:off x="449372"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28" name="Rectangle 547">
                    <a:extLst>
                      <a:ext uri="{FF2B5EF4-FFF2-40B4-BE49-F238E27FC236}">
                        <a16:creationId xmlns:a16="http://schemas.microsoft.com/office/drawing/2014/main" id="{DF2ED78C-22D8-4CEB-AA02-D246B3555660}"/>
                      </a:ext>
                    </a:extLst>
                  </p:cNvPr>
                  <p:cNvSpPr>
                    <a:spLocks noChangeArrowheads="1"/>
                  </p:cNvSpPr>
                  <p:nvPr/>
                </p:nvSpPr>
                <p:spPr bwMode="auto">
                  <a:xfrm>
                    <a:off x="449372"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5" name="Group 551">
                  <a:extLst>
                    <a:ext uri="{FF2B5EF4-FFF2-40B4-BE49-F238E27FC236}">
                      <a16:creationId xmlns:a16="http://schemas.microsoft.com/office/drawing/2014/main" id="{73636443-85B4-4E7F-93AA-39BADA573E78}"/>
                    </a:ext>
                  </a:extLst>
                </p:cNvPr>
                <p:cNvGrpSpPr>
                  <a:grpSpLocks/>
                </p:cNvGrpSpPr>
                <p:nvPr/>
              </p:nvGrpSpPr>
              <p:grpSpPr bwMode="auto">
                <a:xfrm>
                  <a:off x="554147" y="31750"/>
                  <a:ext cx="72000" cy="53975"/>
                  <a:chOff x="554147" y="31750"/>
                  <a:chExt cx="44" cy="34"/>
                </a:xfrm>
              </p:grpSpPr>
              <p:sp>
                <p:nvSpPr>
                  <p:cNvPr id="525" name="Rectangle 549">
                    <a:extLst>
                      <a:ext uri="{FF2B5EF4-FFF2-40B4-BE49-F238E27FC236}">
                        <a16:creationId xmlns:a16="http://schemas.microsoft.com/office/drawing/2014/main" id="{43FE5FAF-5A15-4F67-9D50-AFFEF073828C}"/>
                      </a:ext>
                    </a:extLst>
                  </p:cNvPr>
                  <p:cNvSpPr>
                    <a:spLocks noChangeArrowheads="1"/>
                  </p:cNvSpPr>
                  <p:nvPr/>
                </p:nvSpPr>
                <p:spPr bwMode="auto">
                  <a:xfrm>
                    <a:off x="554147"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26" name="Rectangle 550">
                    <a:extLst>
                      <a:ext uri="{FF2B5EF4-FFF2-40B4-BE49-F238E27FC236}">
                        <a16:creationId xmlns:a16="http://schemas.microsoft.com/office/drawing/2014/main" id="{E4A18ABA-BA9A-444E-B161-157D9B7D5085}"/>
                      </a:ext>
                    </a:extLst>
                  </p:cNvPr>
                  <p:cNvSpPr>
                    <a:spLocks noChangeArrowheads="1"/>
                  </p:cNvSpPr>
                  <p:nvPr/>
                </p:nvSpPr>
                <p:spPr bwMode="auto">
                  <a:xfrm>
                    <a:off x="554147"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6" name="Group 554">
                  <a:extLst>
                    <a:ext uri="{FF2B5EF4-FFF2-40B4-BE49-F238E27FC236}">
                      <a16:creationId xmlns:a16="http://schemas.microsoft.com/office/drawing/2014/main" id="{47D996D2-D144-4BD9-98C8-CF5CE5D4B314}"/>
                    </a:ext>
                  </a:extLst>
                </p:cNvPr>
                <p:cNvGrpSpPr>
                  <a:grpSpLocks/>
                </p:cNvGrpSpPr>
                <p:nvPr/>
              </p:nvGrpSpPr>
              <p:grpSpPr bwMode="auto">
                <a:xfrm>
                  <a:off x="657333" y="31750"/>
                  <a:ext cx="72000" cy="53975"/>
                  <a:chOff x="657333" y="31750"/>
                  <a:chExt cx="43" cy="34"/>
                </a:xfrm>
              </p:grpSpPr>
              <p:sp>
                <p:nvSpPr>
                  <p:cNvPr id="523" name="Rectangle 552">
                    <a:extLst>
                      <a:ext uri="{FF2B5EF4-FFF2-40B4-BE49-F238E27FC236}">
                        <a16:creationId xmlns:a16="http://schemas.microsoft.com/office/drawing/2014/main" id="{21052E8E-5A36-4DE4-96BF-8175B319A793}"/>
                      </a:ext>
                    </a:extLst>
                  </p:cNvPr>
                  <p:cNvSpPr>
                    <a:spLocks noChangeArrowheads="1"/>
                  </p:cNvSpPr>
                  <p:nvPr/>
                </p:nvSpPr>
                <p:spPr bwMode="auto">
                  <a:xfrm>
                    <a:off x="657333"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24" name="Rectangle 553">
                    <a:extLst>
                      <a:ext uri="{FF2B5EF4-FFF2-40B4-BE49-F238E27FC236}">
                        <a16:creationId xmlns:a16="http://schemas.microsoft.com/office/drawing/2014/main" id="{5806BF15-97A2-482C-9678-389360752678}"/>
                      </a:ext>
                    </a:extLst>
                  </p:cNvPr>
                  <p:cNvSpPr>
                    <a:spLocks noChangeArrowheads="1"/>
                  </p:cNvSpPr>
                  <p:nvPr/>
                </p:nvSpPr>
                <p:spPr bwMode="auto">
                  <a:xfrm>
                    <a:off x="657333"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7" name="Group 557">
                  <a:extLst>
                    <a:ext uri="{FF2B5EF4-FFF2-40B4-BE49-F238E27FC236}">
                      <a16:creationId xmlns:a16="http://schemas.microsoft.com/office/drawing/2014/main" id="{092FD25D-D20A-48FD-B27E-455FC595A6C9}"/>
                    </a:ext>
                  </a:extLst>
                </p:cNvPr>
                <p:cNvGrpSpPr>
                  <a:grpSpLocks/>
                </p:cNvGrpSpPr>
                <p:nvPr/>
              </p:nvGrpSpPr>
              <p:grpSpPr bwMode="auto">
                <a:xfrm>
                  <a:off x="758934" y="31750"/>
                  <a:ext cx="72000" cy="53975"/>
                  <a:chOff x="758934" y="31750"/>
                  <a:chExt cx="44" cy="34"/>
                </a:xfrm>
              </p:grpSpPr>
              <p:sp>
                <p:nvSpPr>
                  <p:cNvPr id="521" name="Rectangle 555">
                    <a:extLst>
                      <a:ext uri="{FF2B5EF4-FFF2-40B4-BE49-F238E27FC236}">
                        <a16:creationId xmlns:a16="http://schemas.microsoft.com/office/drawing/2014/main" id="{94C1DF5A-D219-4D6D-87A0-DC167F421BB3}"/>
                      </a:ext>
                    </a:extLst>
                  </p:cNvPr>
                  <p:cNvSpPr>
                    <a:spLocks noChangeArrowheads="1"/>
                  </p:cNvSpPr>
                  <p:nvPr/>
                </p:nvSpPr>
                <p:spPr bwMode="auto">
                  <a:xfrm>
                    <a:off x="758934" y="3175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22" name="Rectangle 556">
                    <a:extLst>
                      <a:ext uri="{FF2B5EF4-FFF2-40B4-BE49-F238E27FC236}">
                        <a16:creationId xmlns:a16="http://schemas.microsoft.com/office/drawing/2014/main" id="{7C341CA6-CF49-4046-B835-98BD904A5921}"/>
                      </a:ext>
                    </a:extLst>
                  </p:cNvPr>
                  <p:cNvSpPr>
                    <a:spLocks noChangeArrowheads="1"/>
                  </p:cNvSpPr>
                  <p:nvPr/>
                </p:nvSpPr>
                <p:spPr bwMode="auto">
                  <a:xfrm>
                    <a:off x="758934" y="3175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8" name="Group 560">
                  <a:extLst>
                    <a:ext uri="{FF2B5EF4-FFF2-40B4-BE49-F238E27FC236}">
                      <a16:creationId xmlns:a16="http://schemas.microsoft.com/office/drawing/2014/main" id="{ECB8D171-531F-420E-80CF-E833E6135410}"/>
                    </a:ext>
                  </a:extLst>
                </p:cNvPr>
                <p:cNvGrpSpPr>
                  <a:grpSpLocks/>
                </p:cNvGrpSpPr>
                <p:nvPr/>
              </p:nvGrpSpPr>
              <p:grpSpPr bwMode="auto">
                <a:xfrm>
                  <a:off x="455722" y="112713"/>
                  <a:ext cx="365125" cy="488950"/>
                  <a:chOff x="455722" y="112713"/>
                  <a:chExt cx="230" cy="308"/>
                </a:xfrm>
              </p:grpSpPr>
              <p:sp>
                <p:nvSpPr>
                  <p:cNvPr id="519" name="Freeform 558">
                    <a:extLst>
                      <a:ext uri="{FF2B5EF4-FFF2-40B4-BE49-F238E27FC236}">
                        <a16:creationId xmlns:a16="http://schemas.microsoft.com/office/drawing/2014/main" id="{3A07E50A-D842-4FCB-8600-80A5A450FDB8}"/>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20" name="Freeform 559">
                    <a:extLst>
                      <a:ext uri="{FF2B5EF4-FFF2-40B4-BE49-F238E27FC236}">
                        <a16:creationId xmlns:a16="http://schemas.microsoft.com/office/drawing/2014/main" id="{4BFD1723-69D2-46A4-8E5A-846FA67E9EA8}"/>
                      </a:ext>
                    </a:extLst>
                  </p:cNvPr>
                  <p:cNvSpPr>
                    <a:spLocks/>
                  </p:cNvSpPr>
                  <p:nvPr/>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89" name="Group 575">
                  <a:extLst>
                    <a:ext uri="{FF2B5EF4-FFF2-40B4-BE49-F238E27FC236}">
                      <a16:creationId xmlns:a16="http://schemas.microsoft.com/office/drawing/2014/main" id="{56634916-3B5B-4404-905C-AC0815EE3471}"/>
                    </a:ext>
                  </a:extLst>
                </p:cNvPr>
                <p:cNvGrpSpPr>
                  <a:grpSpLocks/>
                </p:cNvGrpSpPr>
                <p:nvPr/>
              </p:nvGrpSpPr>
              <p:grpSpPr bwMode="auto">
                <a:xfrm>
                  <a:off x="449371" y="31750"/>
                  <a:ext cx="72000" cy="53975"/>
                  <a:chOff x="449371" y="31750"/>
                  <a:chExt cx="43" cy="34"/>
                </a:xfrm>
              </p:grpSpPr>
              <p:sp>
                <p:nvSpPr>
                  <p:cNvPr id="517" name="Rectangle 573">
                    <a:extLst>
                      <a:ext uri="{FF2B5EF4-FFF2-40B4-BE49-F238E27FC236}">
                        <a16:creationId xmlns:a16="http://schemas.microsoft.com/office/drawing/2014/main" id="{C4C75EC8-26C6-4B63-A3E0-F358DC3AF302}"/>
                      </a:ext>
                    </a:extLst>
                  </p:cNvPr>
                  <p:cNvSpPr>
                    <a:spLocks noChangeArrowheads="1"/>
                  </p:cNvSpPr>
                  <p:nvPr/>
                </p:nvSpPr>
                <p:spPr bwMode="auto">
                  <a:xfrm>
                    <a:off x="449371" y="3175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18" name="Rectangle 574">
                    <a:extLst>
                      <a:ext uri="{FF2B5EF4-FFF2-40B4-BE49-F238E27FC236}">
                        <a16:creationId xmlns:a16="http://schemas.microsoft.com/office/drawing/2014/main" id="{03E20B06-CA06-4FF7-8474-D5FC2E8F76D7}"/>
                      </a:ext>
                    </a:extLst>
                  </p:cNvPr>
                  <p:cNvSpPr>
                    <a:spLocks noChangeArrowheads="1"/>
                  </p:cNvSpPr>
                  <p:nvPr/>
                </p:nvSpPr>
                <p:spPr bwMode="auto">
                  <a:xfrm>
                    <a:off x="449371" y="3175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0" name="Group 193">
                  <a:extLst>
                    <a:ext uri="{FF2B5EF4-FFF2-40B4-BE49-F238E27FC236}">
                      <a16:creationId xmlns:a16="http://schemas.microsoft.com/office/drawing/2014/main" id="{FA2F0FEE-230C-4295-B68A-27E64BFCBEFA}"/>
                    </a:ext>
                  </a:extLst>
                </p:cNvPr>
                <p:cNvGrpSpPr>
                  <a:grpSpLocks/>
                </p:cNvGrpSpPr>
                <p:nvPr/>
              </p:nvGrpSpPr>
              <p:grpSpPr bwMode="auto">
                <a:xfrm>
                  <a:off x="444330" y="629518"/>
                  <a:ext cx="68263" cy="53975"/>
                  <a:chOff x="444330" y="629518"/>
                  <a:chExt cx="43" cy="34"/>
                </a:xfrm>
              </p:grpSpPr>
              <p:sp>
                <p:nvSpPr>
                  <p:cNvPr id="515" name="Rectangle 191">
                    <a:extLst>
                      <a:ext uri="{FF2B5EF4-FFF2-40B4-BE49-F238E27FC236}">
                        <a16:creationId xmlns:a16="http://schemas.microsoft.com/office/drawing/2014/main" id="{4C07B881-FFD4-47B8-BCC0-C33DB86D2379}"/>
                      </a:ext>
                    </a:extLst>
                  </p:cNvPr>
                  <p:cNvSpPr>
                    <a:spLocks noChangeArrowheads="1"/>
                  </p:cNvSpPr>
                  <p:nvPr/>
                </p:nvSpPr>
                <p:spPr bwMode="auto">
                  <a:xfrm>
                    <a:off x="444330"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16" name="Rectangle 192">
                    <a:extLst>
                      <a:ext uri="{FF2B5EF4-FFF2-40B4-BE49-F238E27FC236}">
                        <a16:creationId xmlns:a16="http://schemas.microsoft.com/office/drawing/2014/main" id="{57E6CE8C-CFE5-4D95-A701-A24F10C21838}"/>
                      </a:ext>
                    </a:extLst>
                  </p:cNvPr>
                  <p:cNvSpPr>
                    <a:spLocks noChangeArrowheads="1"/>
                  </p:cNvSpPr>
                  <p:nvPr/>
                </p:nvSpPr>
                <p:spPr bwMode="auto">
                  <a:xfrm>
                    <a:off x="444330"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1" name="Group 196">
                  <a:extLst>
                    <a:ext uri="{FF2B5EF4-FFF2-40B4-BE49-F238E27FC236}">
                      <a16:creationId xmlns:a16="http://schemas.microsoft.com/office/drawing/2014/main" id="{C380EAD1-B36D-49AA-91C4-5BC66C09727E}"/>
                    </a:ext>
                  </a:extLst>
                </p:cNvPr>
                <p:cNvGrpSpPr>
                  <a:grpSpLocks/>
                </p:cNvGrpSpPr>
                <p:nvPr/>
              </p:nvGrpSpPr>
              <p:grpSpPr bwMode="auto">
                <a:xfrm>
                  <a:off x="549105" y="629518"/>
                  <a:ext cx="69850" cy="53975"/>
                  <a:chOff x="549105" y="629518"/>
                  <a:chExt cx="44" cy="34"/>
                </a:xfrm>
              </p:grpSpPr>
              <p:sp>
                <p:nvSpPr>
                  <p:cNvPr id="513" name="Rectangle 194">
                    <a:extLst>
                      <a:ext uri="{FF2B5EF4-FFF2-40B4-BE49-F238E27FC236}">
                        <a16:creationId xmlns:a16="http://schemas.microsoft.com/office/drawing/2014/main" id="{A0B307F9-E6BA-465A-9321-DD5AA6F5AFA3}"/>
                      </a:ext>
                    </a:extLst>
                  </p:cNvPr>
                  <p:cNvSpPr>
                    <a:spLocks noChangeArrowheads="1"/>
                  </p:cNvSpPr>
                  <p:nvPr/>
                </p:nvSpPr>
                <p:spPr bwMode="auto">
                  <a:xfrm>
                    <a:off x="549105"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14" name="Rectangle 195">
                    <a:extLst>
                      <a:ext uri="{FF2B5EF4-FFF2-40B4-BE49-F238E27FC236}">
                        <a16:creationId xmlns:a16="http://schemas.microsoft.com/office/drawing/2014/main" id="{B3F2674D-9783-451C-B73D-38D36F658023}"/>
                      </a:ext>
                    </a:extLst>
                  </p:cNvPr>
                  <p:cNvSpPr>
                    <a:spLocks noChangeArrowheads="1"/>
                  </p:cNvSpPr>
                  <p:nvPr/>
                </p:nvSpPr>
                <p:spPr bwMode="auto">
                  <a:xfrm>
                    <a:off x="549105"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2" name="Group 199">
                  <a:extLst>
                    <a:ext uri="{FF2B5EF4-FFF2-40B4-BE49-F238E27FC236}">
                      <a16:creationId xmlns:a16="http://schemas.microsoft.com/office/drawing/2014/main" id="{6BFF7426-DD29-41BF-8B58-FDEEC7201526}"/>
                    </a:ext>
                  </a:extLst>
                </p:cNvPr>
                <p:cNvGrpSpPr>
                  <a:grpSpLocks/>
                </p:cNvGrpSpPr>
                <p:nvPr/>
              </p:nvGrpSpPr>
              <p:grpSpPr bwMode="auto">
                <a:xfrm>
                  <a:off x="652293" y="629518"/>
                  <a:ext cx="68263" cy="53975"/>
                  <a:chOff x="652293" y="629518"/>
                  <a:chExt cx="43" cy="34"/>
                </a:xfrm>
              </p:grpSpPr>
              <p:sp>
                <p:nvSpPr>
                  <p:cNvPr id="511" name="Rectangle 197">
                    <a:extLst>
                      <a:ext uri="{FF2B5EF4-FFF2-40B4-BE49-F238E27FC236}">
                        <a16:creationId xmlns:a16="http://schemas.microsoft.com/office/drawing/2014/main" id="{5D058B9A-E956-4BB2-8630-E9374FCA2089}"/>
                      </a:ext>
                    </a:extLst>
                  </p:cNvPr>
                  <p:cNvSpPr>
                    <a:spLocks noChangeArrowheads="1"/>
                  </p:cNvSpPr>
                  <p:nvPr/>
                </p:nvSpPr>
                <p:spPr bwMode="auto">
                  <a:xfrm>
                    <a:off x="652293"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12" name="Rectangle 198">
                    <a:extLst>
                      <a:ext uri="{FF2B5EF4-FFF2-40B4-BE49-F238E27FC236}">
                        <a16:creationId xmlns:a16="http://schemas.microsoft.com/office/drawing/2014/main" id="{2573BF5C-6FD8-456E-98DE-07021E6D6B4C}"/>
                      </a:ext>
                    </a:extLst>
                  </p:cNvPr>
                  <p:cNvSpPr>
                    <a:spLocks noChangeArrowheads="1"/>
                  </p:cNvSpPr>
                  <p:nvPr/>
                </p:nvSpPr>
                <p:spPr bwMode="auto">
                  <a:xfrm>
                    <a:off x="652293"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3" name="Group 202">
                  <a:extLst>
                    <a:ext uri="{FF2B5EF4-FFF2-40B4-BE49-F238E27FC236}">
                      <a16:creationId xmlns:a16="http://schemas.microsoft.com/office/drawing/2014/main" id="{9B60E437-5149-42E9-89A3-A504ED443DF5}"/>
                    </a:ext>
                  </a:extLst>
                </p:cNvPr>
                <p:cNvGrpSpPr>
                  <a:grpSpLocks/>
                </p:cNvGrpSpPr>
                <p:nvPr/>
              </p:nvGrpSpPr>
              <p:grpSpPr bwMode="auto">
                <a:xfrm>
                  <a:off x="753893" y="629518"/>
                  <a:ext cx="69850" cy="53975"/>
                  <a:chOff x="753893" y="629518"/>
                  <a:chExt cx="44" cy="34"/>
                </a:xfrm>
              </p:grpSpPr>
              <p:sp>
                <p:nvSpPr>
                  <p:cNvPr id="509" name="Rectangle 200">
                    <a:extLst>
                      <a:ext uri="{FF2B5EF4-FFF2-40B4-BE49-F238E27FC236}">
                        <a16:creationId xmlns:a16="http://schemas.microsoft.com/office/drawing/2014/main" id="{35B26F06-9093-473D-8794-A3F1606BC42F}"/>
                      </a:ext>
                    </a:extLst>
                  </p:cNvPr>
                  <p:cNvSpPr>
                    <a:spLocks noChangeArrowheads="1"/>
                  </p:cNvSpPr>
                  <p:nvPr/>
                </p:nvSpPr>
                <p:spPr bwMode="auto">
                  <a:xfrm>
                    <a:off x="753893"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10" name="Rectangle 201">
                    <a:extLst>
                      <a:ext uri="{FF2B5EF4-FFF2-40B4-BE49-F238E27FC236}">
                        <a16:creationId xmlns:a16="http://schemas.microsoft.com/office/drawing/2014/main" id="{73150F7B-E481-439F-B5D0-ECA41BBC7A5B}"/>
                      </a:ext>
                    </a:extLst>
                  </p:cNvPr>
                  <p:cNvSpPr>
                    <a:spLocks noChangeArrowheads="1"/>
                  </p:cNvSpPr>
                  <p:nvPr/>
                </p:nvSpPr>
                <p:spPr bwMode="auto">
                  <a:xfrm>
                    <a:off x="753893"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4" name="Group 548">
                  <a:extLst>
                    <a:ext uri="{FF2B5EF4-FFF2-40B4-BE49-F238E27FC236}">
                      <a16:creationId xmlns:a16="http://schemas.microsoft.com/office/drawing/2014/main" id="{44F96819-EB97-4874-8A7C-D5B3FC5B4498}"/>
                    </a:ext>
                  </a:extLst>
                </p:cNvPr>
                <p:cNvGrpSpPr>
                  <a:grpSpLocks/>
                </p:cNvGrpSpPr>
                <p:nvPr/>
              </p:nvGrpSpPr>
              <p:grpSpPr bwMode="auto">
                <a:xfrm>
                  <a:off x="444330" y="629518"/>
                  <a:ext cx="68263" cy="53975"/>
                  <a:chOff x="444330" y="629518"/>
                  <a:chExt cx="43" cy="34"/>
                </a:xfrm>
              </p:grpSpPr>
              <p:sp>
                <p:nvSpPr>
                  <p:cNvPr id="507" name="Rectangle 546">
                    <a:extLst>
                      <a:ext uri="{FF2B5EF4-FFF2-40B4-BE49-F238E27FC236}">
                        <a16:creationId xmlns:a16="http://schemas.microsoft.com/office/drawing/2014/main" id="{06A2C8C4-0245-48A7-A2E2-B11DCC805C60}"/>
                      </a:ext>
                    </a:extLst>
                  </p:cNvPr>
                  <p:cNvSpPr>
                    <a:spLocks noChangeArrowheads="1"/>
                  </p:cNvSpPr>
                  <p:nvPr/>
                </p:nvSpPr>
                <p:spPr bwMode="auto">
                  <a:xfrm>
                    <a:off x="444330"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08" name="Rectangle 547">
                    <a:extLst>
                      <a:ext uri="{FF2B5EF4-FFF2-40B4-BE49-F238E27FC236}">
                        <a16:creationId xmlns:a16="http://schemas.microsoft.com/office/drawing/2014/main" id="{68075E20-EF85-4E95-A874-2E50F79D0910}"/>
                      </a:ext>
                    </a:extLst>
                  </p:cNvPr>
                  <p:cNvSpPr>
                    <a:spLocks noChangeArrowheads="1"/>
                  </p:cNvSpPr>
                  <p:nvPr/>
                </p:nvSpPr>
                <p:spPr bwMode="auto">
                  <a:xfrm>
                    <a:off x="444330"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5" name="Group 551">
                  <a:extLst>
                    <a:ext uri="{FF2B5EF4-FFF2-40B4-BE49-F238E27FC236}">
                      <a16:creationId xmlns:a16="http://schemas.microsoft.com/office/drawing/2014/main" id="{A92F23E4-07F2-42E3-94C1-10EABAEFAB0C}"/>
                    </a:ext>
                  </a:extLst>
                </p:cNvPr>
                <p:cNvGrpSpPr>
                  <a:grpSpLocks/>
                </p:cNvGrpSpPr>
                <p:nvPr/>
              </p:nvGrpSpPr>
              <p:grpSpPr bwMode="auto">
                <a:xfrm>
                  <a:off x="549105" y="629518"/>
                  <a:ext cx="72000" cy="53975"/>
                  <a:chOff x="549105" y="629518"/>
                  <a:chExt cx="44" cy="34"/>
                </a:xfrm>
              </p:grpSpPr>
              <p:sp>
                <p:nvSpPr>
                  <p:cNvPr id="505" name="Rectangle 549">
                    <a:extLst>
                      <a:ext uri="{FF2B5EF4-FFF2-40B4-BE49-F238E27FC236}">
                        <a16:creationId xmlns:a16="http://schemas.microsoft.com/office/drawing/2014/main" id="{2FD90949-5935-48D2-A810-608579071D88}"/>
                      </a:ext>
                    </a:extLst>
                  </p:cNvPr>
                  <p:cNvSpPr>
                    <a:spLocks noChangeArrowheads="1"/>
                  </p:cNvSpPr>
                  <p:nvPr/>
                </p:nvSpPr>
                <p:spPr bwMode="auto">
                  <a:xfrm>
                    <a:off x="549105"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06" name="Rectangle 550">
                    <a:extLst>
                      <a:ext uri="{FF2B5EF4-FFF2-40B4-BE49-F238E27FC236}">
                        <a16:creationId xmlns:a16="http://schemas.microsoft.com/office/drawing/2014/main" id="{E1163975-A1CE-44AB-8E24-DA2F5B6A2867}"/>
                      </a:ext>
                    </a:extLst>
                  </p:cNvPr>
                  <p:cNvSpPr>
                    <a:spLocks noChangeArrowheads="1"/>
                  </p:cNvSpPr>
                  <p:nvPr/>
                </p:nvSpPr>
                <p:spPr bwMode="auto">
                  <a:xfrm>
                    <a:off x="549105"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6" name="Group 554">
                  <a:extLst>
                    <a:ext uri="{FF2B5EF4-FFF2-40B4-BE49-F238E27FC236}">
                      <a16:creationId xmlns:a16="http://schemas.microsoft.com/office/drawing/2014/main" id="{C9951E5D-F09D-4C5B-B3C2-B3FAC4167FE3}"/>
                    </a:ext>
                  </a:extLst>
                </p:cNvPr>
                <p:cNvGrpSpPr>
                  <a:grpSpLocks/>
                </p:cNvGrpSpPr>
                <p:nvPr/>
              </p:nvGrpSpPr>
              <p:grpSpPr bwMode="auto">
                <a:xfrm>
                  <a:off x="652291" y="629518"/>
                  <a:ext cx="72000" cy="53975"/>
                  <a:chOff x="652291" y="629518"/>
                  <a:chExt cx="43" cy="34"/>
                </a:xfrm>
              </p:grpSpPr>
              <p:sp>
                <p:nvSpPr>
                  <p:cNvPr id="503" name="Rectangle 552">
                    <a:extLst>
                      <a:ext uri="{FF2B5EF4-FFF2-40B4-BE49-F238E27FC236}">
                        <a16:creationId xmlns:a16="http://schemas.microsoft.com/office/drawing/2014/main" id="{460C2D35-C28D-439C-8266-EA34E2018DA9}"/>
                      </a:ext>
                    </a:extLst>
                  </p:cNvPr>
                  <p:cNvSpPr>
                    <a:spLocks noChangeArrowheads="1"/>
                  </p:cNvSpPr>
                  <p:nvPr/>
                </p:nvSpPr>
                <p:spPr bwMode="auto">
                  <a:xfrm>
                    <a:off x="652291"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04" name="Rectangle 553">
                    <a:extLst>
                      <a:ext uri="{FF2B5EF4-FFF2-40B4-BE49-F238E27FC236}">
                        <a16:creationId xmlns:a16="http://schemas.microsoft.com/office/drawing/2014/main" id="{880FC2A9-A7CB-4954-AA45-D39788BB53AF}"/>
                      </a:ext>
                    </a:extLst>
                  </p:cNvPr>
                  <p:cNvSpPr>
                    <a:spLocks noChangeArrowheads="1"/>
                  </p:cNvSpPr>
                  <p:nvPr/>
                </p:nvSpPr>
                <p:spPr bwMode="auto">
                  <a:xfrm>
                    <a:off x="652291"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7" name="Group 557">
                  <a:extLst>
                    <a:ext uri="{FF2B5EF4-FFF2-40B4-BE49-F238E27FC236}">
                      <a16:creationId xmlns:a16="http://schemas.microsoft.com/office/drawing/2014/main" id="{DA4248AB-01B4-4587-A62D-DF5C197129B4}"/>
                    </a:ext>
                  </a:extLst>
                </p:cNvPr>
                <p:cNvGrpSpPr>
                  <a:grpSpLocks/>
                </p:cNvGrpSpPr>
                <p:nvPr/>
              </p:nvGrpSpPr>
              <p:grpSpPr bwMode="auto">
                <a:xfrm>
                  <a:off x="753892" y="629518"/>
                  <a:ext cx="72000" cy="53975"/>
                  <a:chOff x="753892" y="629518"/>
                  <a:chExt cx="44" cy="34"/>
                </a:xfrm>
              </p:grpSpPr>
              <p:sp>
                <p:nvSpPr>
                  <p:cNvPr id="501" name="Rectangle 555">
                    <a:extLst>
                      <a:ext uri="{FF2B5EF4-FFF2-40B4-BE49-F238E27FC236}">
                        <a16:creationId xmlns:a16="http://schemas.microsoft.com/office/drawing/2014/main" id="{99657280-2F1D-4026-9B7B-1BFC1EC09118}"/>
                      </a:ext>
                    </a:extLst>
                  </p:cNvPr>
                  <p:cNvSpPr>
                    <a:spLocks noChangeArrowheads="1"/>
                  </p:cNvSpPr>
                  <p:nvPr/>
                </p:nvSpPr>
                <p:spPr bwMode="auto">
                  <a:xfrm>
                    <a:off x="753892" y="629518"/>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02" name="Rectangle 556">
                    <a:extLst>
                      <a:ext uri="{FF2B5EF4-FFF2-40B4-BE49-F238E27FC236}">
                        <a16:creationId xmlns:a16="http://schemas.microsoft.com/office/drawing/2014/main" id="{82AFBA73-2684-4E9E-B28E-516DDC0CF0DB}"/>
                      </a:ext>
                    </a:extLst>
                  </p:cNvPr>
                  <p:cNvSpPr>
                    <a:spLocks noChangeArrowheads="1"/>
                  </p:cNvSpPr>
                  <p:nvPr/>
                </p:nvSpPr>
                <p:spPr bwMode="auto">
                  <a:xfrm>
                    <a:off x="753892" y="629518"/>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98" name="Group 575">
                  <a:extLst>
                    <a:ext uri="{FF2B5EF4-FFF2-40B4-BE49-F238E27FC236}">
                      <a16:creationId xmlns:a16="http://schemas.microsoft.com/office/drawing/2014/main" id="{CD8413BF-19EB-4D1D-85AC-E27240FCE606}"/>
                    </a:ext>
                  </a:extLst>
                </p:cNvPr>
                <p:cNvGrpSpPr>
                  <a:grpSpLocks/>
                </p:cNvGrpSpPr>
                <p:nvPr/>
              </p:nvGrpSpPr>
              <p:grpSpPr bwMode="auto">
                <a:xfrm>
                  <a:off x="444329" y="629518"/>
                  <a:ext cx="72000" cy="53975"/>
                  <a:chOff x="444329" y="629518"/>
                  <a:chExt cx="43" cy="34"/>
                </a:xfrm>
              </p:grpSpPr>
              <p:sp>
                <p:nvSpPr>
                  <p:cNvPr id="499" name="Rectangle 573">
                    <a:extLst>
                      <a:ext uri="{FF2B5EF4-FFF2-40B4-BE49-F238E27FC236}">
                        <a16:creationId xmlns:a16="http://schemas.microsoft.com/office/drawing/2014/main" id="{E37E5473-1FC1-4670-99E9-88337A22A889}"/>
                      </a:ext>
                    </a:extLst>
                  </p:cNvPr>
                  <p:cNvSpPr>
                    <a:spLocks noChangeArrowheads="1"/>
                  </p:cNvSpPr>
                  <p:nvPr/>
                </p:nvSpPr>
                <p:spPr bwMode="auto">
                  <a:xfrm>
                    <a:off x="444329" y="629518"/>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00" name="Rectangle 574">
                    <a:extLst>
                      <a:ext uri="{FF2B5EF4-FFF2-40B4-BE49-F238E27FC236}">
                        <a16:creationId xmlns:a16="http://schemas.microsoft.com/office/drawing/2014/main" id="{81B88745-BA0C-420A-960E-B0B46D6D0C2D}"/>
                      </a:ext>
                    </a:extLst>
                  </p:cNvPr>
                  <p:cNvSpPr>
                    <a:spLocks noChangeArrowheads="1"/>
                  </p:cNvSpPr>
                  <p:nvPr/>
                </p:nvSpPr>
                <p:spPr bwMode="auto">
                  <a:xfrm>
                    <a:off x="444329" y="629518"/>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86" name="Groep 285">
                <a:extLst>
                  <a:ext uri="{FF2B5EF4-FFF2-40B4-BE49-F238E27FC236}">
                    <a16:creationId xmlns:a16="http://schemas.microsoft.com/office/drawing/2014/main" id="{679879FB-2273-451A-9171-64E94AEB6922}"/>
                  </a:ext>
                </a:extLst>
              </p:cNvPr>
              <p:cNvGrpSpPr/>
              <p:nvPr/>
            </p:nvGrpSpPr>
            <p:grpSpPr>
              <a:xfrm>
                <a:off x="845713" y="33697"/>
                <a:ext cx="386605" cy="651743"/>
                <a:chOff x="845713" y="33697"/>
                <a:chExt cx="386605" cy="651743"/>
              </a:xfrm>
            </p:grpSpPr>
            <p:grpSp>
              <p:nvGrpSpPr>
                <p:cNvPr id="415" name="Group 178">
                  <a:extLst>
                    <a:ext uri="{FF2B5EF4-FFF2-40B4-BE49-F238E27FC236}">
                      <a16:creationId xmlns:a16="http://schemas.microsoft.com/office/drawing/2014/main" id="{57D63891-42B3-4DD3-A3F3-226A954D51DD}"/>
                    </a:ext>
                  </a:extLst>
                </p:cNvPr>
                <p:cNvGrpSpPr>
                  <a:grpSpLocks/>
                </p:cNvGrpSpPr>
                <p:nvPr/>
              </p:nvGrpSpPr>
              <p:grpSpPr bwMode="auto">
                <a:xfrm>
                  <a:off x="857106" y="114660"/>
                  <a:ext cx="365125" cy="488950"/>
                  <a:chOff x="857106" y="114660"/>
                  <a:chExt cx="230" cy="308"/>
                </a:xfrm>
              </p:grpSpPr>
              <p:sp>
                <p:nvSpPr>
                  <p:cNvPr id="476" name="Freeform 176">
                    <a:extLst>
                      <a:ext uri="{FF2B5EF4-FFF2-40B4-BE49-F238E27FC236}">
                        <a16:creationId xmlns:a16="http://schemas.microsoft.com/office/drawing/2014/main" id="{8C81A417-A88D-48F9-A3F0-8F143672C3FE}"/>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77" name="Freeform 177">
                    <a:extLst>
                      <a:ext uri="{FF2B5EF4-FFF2-40B4-BE49-F238E27FC236}">
                        <a16:creationId xmlns:a16="http://schemas.microsoft.com/office/drawing/2014/main" id="{F0B6FF19-44ED-4943-B69E-A612DE412252}"/>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16" name="Group 193">
                  <a:extLst>
                    <a:ext uri="{FF2B5EF4-FFF2-40B4-BE49-F238E27FC236}">
                      <a16:creationId xmlns:a16="http://schemas.microsoft.com/office/drawing/2014/main" id="{503C5CF9-D7BC-48A7-984D-7A1E21C27FA8}"/>
                    </a:ext>
                  </a:extLst>
                </p:cNvPr>
                <p:cNvGrpSpPr>
                  <a:grpSpLocks/>
                </p:cNvGrpSpPr>
                <p:nvPr/>
              </p:nvGrpSpPr>
              <p:grpSpPr bwMode="auto">
                <a:xfrm>
                  <a:off x="850756" y="33697"/>
                  <a:ext cx="68263" cy="53975"/>
                  <a:chOff x="850756" y="33697"/>
                  <a:chExt cx="43" cy="34"/>
                </a:xfrm>
              </p:grpSpPr>
              <p:sp>
                <p:nvSpPr>
                  <p:cNvPr id="474" name="Rectangle 191">
                    <a:extLst>
                      <a:ext uri="{FF2B5EF4-FFF2-40B4-BE49-F238E27FC236}">
                        <a16:creationId xmlns:a16="http://schemas.microsoft.com/office/drawing/2014/main" id="{C3CA582E-192E-4F73-BAF1-D57ADD164724}"/>
                      </a:ext>
                    </a:extLst>
                  </p:cNvPr>
                  <p:cNvSpPr>
                    <a:spLocks noChangeArrowheads="1"/>
                  </p:cNvSpPr>
                  <p:nvPr/>
                </p:nvSpPr>
                <p:spPr bwMode="auto">
                  <a:xfrm>
                    <a:off x="85075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75" name="Rectangle 192">
                    <a:extLst>
                      <a:ext uri="{FF2B5EF4-FFF2-40B4-BE49-F238E27FC236}">
                        <a16:creationId xmlns:a16="http://schemas.microsoft.com/office/drawing/2014/main" id="{AC2DD1B9-5826-4390-92E7-A6BEFBB725F3}"/>
                      </a:ext>
                    </a:extLst>
                  </p:cNvPr>
                  <p:cNvSpPr>
                    <a:spLocks noChangeArrowheads="1"/>
                  </p:cNvSpPr>
                  <p:nvPr/>
                </p:nvSpPr>
                <p:spPr bwMode="auto">
                  <a:xfrm>
                    <a:off x="85075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17" name="Group 196">
                  <a:extLst>
                    <a:ext uri="{FF2B5EF4-FFF2-40B4-BE49-F238E27FC236}">
                      <a16:creationId xmlns:a16="http://schemas.microsoft.com/office/drawing/2014/main" id="{C08071AD-7301-4DB0-B75B-A6DF9E9BA95F}"/>
                    </a:ext>
                  </a:extLst>
                </p:cNvPr>
                <p:cNvGrpSpPr>
                  <a:grpSpLocks/>
                </p:cNvGrpSpPr>
                <p:nvPr/>
              </p:nvGrpSpPr>
              <p:grpSpPr bwMode="auto">
                <a:xfrm>
                  <a:off x="955531" y="33697"/>
                  <a:ext cx="69850" cy="53975"/>
                  <a:chOff x="955531" y="33697"/>
                  <a:chExt cx="44" cy="34"/>
                </a:xfrm>
              </p:grpSpPr>
              <p:sp>
                <p:nvSpPr>
                  <p:cNvPr id="472" name="Rectangle 194">
                    <a:extLst>
                      <a:ext uri="{FF2B5EF4-FFF2-40B4-BE49-F238E27FC236}">
                        <a16:creationId xmlns:a16="http://schemas.microsoft.com/office/drawing/2014/main" id="{AA0653C0-24B0-4206-9CA9-1F66BF16FC04}"/>
                      </a:ext>
                    </a:extLst>
                  </p:cNvPr>
                  <p:cNvSpPr>
                    <a:spLocks noChangeArrowheads="1"/>
                  </p:cNvSpPr>
                  <p:nvPr/>
                </p:nvSpPr>
                <p:spPr bwMode="auto">
                  <a:xfrm>
                    <a:off x="95553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73" name="Rectangle 195">
                    <a:extLst>
                      <a:ext uri="{FF2B5EF4-FFF2-40B4-BE49-F238E27FC236}">
                        <a16:creationId xmlns:a16="http://schemas.microsoft.com/office/drawing/2014/main" id="{6E2D0638-5D02-4263-8C28-5F81521F4650}"/>
                      </a:ext>
                    </a:extLst>
                  </p:cNvPr>
                  <p:cNvSpPr>
                    <a:spLocks noChangeArrowheads="1"/>
                  </p:cNvSpPr>
                  <p:nvPr/>
                </p:nvSpPr>
                <p:spPr bwMode="auto">
                  <a:xfrm>
                    <a:off x="95553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18" name="Group 199">
                  <a:extLst>
                    <a:ext uri="{FF2B5EF4-FFF2-40B4-BE49-F238E27FC236}">
                      <a16:creationId xmlns:a16="http://schemas.microsoft.com/office/drawing/2014/main" id="{7D9A982E-10C5-4A55-AF36-D2FB67654F55}"/>
                    </a:ext>
                  </a:extLst>
                </p:cNvPr>
                <p:cNvGrpSpPr>
                  <a:grpSpLocks/>
                </p:cNvGrpSpPr>
                <p:nvPr/>
              </p:nvGrpSpPr>
              <p:grpSpPr bwMode="auto">
                <a:xfrm>
                  <a:off x="1058719" y="33697"/>
                  <a:ext cx="68263" cy="53975"/>
                  <a:chOff x="1058719" y="33697"/>
                  <a:chExt cx="43" cy="34"/>
                </a:xfrm>
              </p:grpSpPr>
              <p:sp>
                <p:nvSpPr>
                  <p:cNvPr id="470" name="Rectangle 197">
                    <a:extLst>
                      <a:ext uri="{FF2B5EF4-FFF2-40B4-BE49-F238E27FC236}">
                        <a16:creationId xmlns:a16="http://schemas.microsoft.com/office/drawing/2014/main" id="{42C53BCF-BC08-428F-B6AF-572784AAA50C}"/>
                      </a:ext>
                    </a:extLst>
                  </p:cNvPr>
                  <p:cNvSpPr>
                    <a:spLocks noChangeArrowheads="1"/>
                  </p:cNvSpPr>
                  <p:nvPr/>
                </p:nvSpPr>
                <p:spPr bwMode="auto">
                  <a:xfrm>
                    <a:off x="1058719"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71" name="Rectangle 198">
                    <a:extLst>
                      <a:ext uri="{FF2B5EF4-FFF2-40B4-BE49-F238E27FC236}">
                        <a16:creationId xmlns:a16="http://schemas.microsoft.com/office/drawing/2014/main" id="{B8108540-EDC2-43C0-BB1B-AC72E84282BA}"/>
                      </a:ext>
                    </a:extLst>
                  </p:cNvPr>
                  <p:cNvSpPr>
                    <a:spLocks noChangeArrowheads="1"/>
                  </p:cNvSpPr>
                  <p:nvPr/>
                </p:nvSpPr>
                <p:spPr bwMode="auto">
                  <a:xfrm>
                    <a:off x="1058719"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19" name="Group 202">
                  <a:extLst>
                    <a:ext uri="{FF2B5EF4-FFF2-40B4-BE49-F238E27FC236}">
                      <a16:creationId xmlns:a16="http://schemas.microsoft.com/office/drawing/2014/main" id="{6CC7BCAA-0F55-4551-860C-033928BC8BF8}"/>
                    </a:ext>
                  </a:extLst>
                </p:cNvPr>
                <p:cNvGrpSpPr>
                  <a:grpSpLocks/>
                </p:cNvGrpSpPr>
                <p:nvPr/>
              </p:nvGrpSpPr>
              <p:grpSpPr bwMode="auto">
                <a:xfrm>
                  <a:off x="1160319" y="33697"/>
                  <a:ext cx="69850" cy="53975"/>
                  <a:chOff x="1160319" y="33697"/>
                  <a:chExt cx="44" cy="34"/>
                </a:xfrm>
              </p:grpSpPr>
              <p:sp>
                <p:nvSpPr>
                  <p:cNvPr id="468" name="Rectangle 200">
                    <a:extLst>
                      <a:ext uri="{FF2B5EF4-FFF2-40B4-BE49-F238E27FC236}">
                        <a16:creationId xmlns:a16="http://schemas.microsoft.com/office/drawing/2014/main" id="{B91AEFEB-BD75-4FD8-B18B-18D20E7C6727}"/>
                      </a:ext>
                    </a:extLst>
                  </p:cNvPr>
                  <p:cNvSpPr>
                    <a:spLocks noChangeArrowheads="1"/>
                  </p:cNvSpPr>
                  <p:nvPr/>
                </p:nvSpPr>
                <p:spPr bwMode="auto">
                  <a:xfrm>
                    <a:off x="1160319"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69" name="Rectangle 201">
                    <a:extLst>
                      <a:ext uri="{FF2B5EF4-FFF2-40B4-BE49-F238E27FC236}">
                        <a16:creationId xmlns:a16="http://schemas.microsoft.com/office/drawing/2014/main" id="{46D57204-079A-4EF0-B993-768A559B844C}"/>
                      </a:ext>
                    </a:extLst>
                  </p:cNvPr>
                  <p:cNvSpPr>
                    <a:spLocks noChangeArrowheads="1"/>
                  </p:cNvSpPr>
                  <p:nvPr/>
                </p:nvSpPr>
                <p:spPr bwMode="auto">
                  <a:xfrm>
                    <a:off x="1160319"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0" name="Group 533">
                  <a:extLst>
                    <a:ext uri="{FF2B5EF4-FFF2-40B4-BE49-F238E27FC236}">
                      <a16:creationId xmlns:a16="http://schemas.microsoft.com/office/drawing/2014/main" id="{62DCEE61-1816-405B-A688-A8AF8E1B1E16}"/>
                    </a:ext>
                  </a:extLst>
                </p:cNvPr>
                <p:cNvGrpSpPr>
                  <a:grpSpLocks/>
                </p:cNvGrpSpPr>
                <p:nvPr/>
              </p:nvGrpSpPr>
              <p:grpSpPr bwMode="auto">
                <a:xfrm>
                  <a:off x="857106" y="114660"/>
                  <a:ext cx="365125" cy="488950"/>
                  <a:chOff x="857106" y="114660"/>
                  <a:chExt cx="230" cy="308"/>
                </a:xfrm>
              </p:grpSpPr>
              <p:sp>
                <p:nvSpPr>
                  <p:cNvPr id="466" name="Freeform 531">
                    <a:extLst>
                      <a:ext uri="{FF2B5EF4-FFF2-40B4-BE49-F238E27FC236}">
                        <a16:creationId xmlns:a16="http://schemas.microsoft.com/office/drawing/2014/main" id="{DF9B8D82-77FC-41CF-9664-9A636F3D7162}"/>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67" name="Freeform 532">
                    <a:extLst>
                      <a:ext uri="{FF2B5EF4-FFF2-40B4-BE49-F238E27FC236}">
                        <a16:creationId xmlns:a16="http://schemas.microsoft.com/office/drawing/2014/main" id="{329F68E6-55AA-419D-82D0-B7FDFB238E53}"/>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1" name="Group 548">
                  <a:extLst>
                    <a:ext uri="{FF2B5EF4-FFF2-40B4-BE49-F238E27FC236}">
                      <a16:creationId xmlns:a16="http://schemas.microsoft.com/office/drawing/2014/main" id="{CFD2791C-44C3-43E0-A037-916377C5057C}"/>
                    </a:ext>
                  </a:extLst>
                </p:cNvPr>
                <p:cNvGrpSpPr>
                  <a:grpSpLocks/>
                </p:cNvGrpSpPr>
                <p:nvPr/>
              </p:nvGrpSpPr>
              <p:grpSpPr bwMode="auto">
                <a:xfrm>
                  <a:off x="850756" y="33697"/>
                  <a:ext cx="68263" cy="53975"/>
                  <a:chOff x="850756" y="33697"/>
                  <a:chExt cx="43" cy="34"/>
                </a:xfrm>
              </p:grpSpPr>
              <p:sp>
                <p:nvSpPr>
                  <p:cNvPr id="464" name="Rectangle 546">
                    <a:extLst>
                      <a:ext uri="{FF2B5EF4-FFF2-40B4-BE49-F238E27FC236}">
                        <a16:creationId xmlns:a16="http://schemas.microsoft.com/office/drawing/2014/main" id="{8832E9B3-B196-4B1A-9584-008E838D6E20}"/>
                      </a:ext>
                    </a:extLst>
                  </p:cNvPr>
                  <p:cNvSpPr>
                    <a:spLocks noChangeArrowheads="1"/>
                  </p:cNvSpPr>
                  <p:nvPr/>
                </p:nvSpPr>
                <p:spPr bwMode="auto">
                  <a:xfrm>
                    <a:off x="85075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65" name="Rectangle 547">
                    <a:extLst>
                      <a:ext uri="{FF2B5EF4-FFF2-40B4-BE49-F238E27FC236}">
                        <a16:creationId xmlns:a16="http://schemas.microsoft.com/office/drawing/2014/main" id="{AD1BAE8F-ADE9-410B-972A-25EC29C3D6BE}"/>
                      </a:ext>
                    </a:extLst>
                  </p:cNvPr>
                  <p:cNvSpPr>
                    <a:spLocks noChangeArrowheads="1"/>
                  </p:cNvSpPr>
                  <p:nvPr/>
                </p:nvSpPr>
                <p:spPr bwMode="auto">
                  <a:xfrm>
                    <a:off x="85075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2" name="Group 551">
                  <a:extLst>
                    <a:ext uri="{FF2B5EF4-FFF2-40B4-BE49-F238E27FC236}">
                      <a16:creationId xmlns:a16="http://schemas.microsoft.com/office/drawing/2014/main" id="{413FF4C1-5D19-4086-B814-05F2FA9226FE}"/>
                    </a:ext>
                  </a:extLst>
                </p:cNvPr>
                <p:cNvGrpSpPr>
                  <a:grpSpLocks/>
                </p:cNvGrpSpPr>
                <p:nvPr/>
              </p:nvGrpSpPr>
              <p:grpSpPr bwMode="auto">
                <a:xfrm>
                  <a:off x="955531" y="33697"/>
                  <a:ext cx="72000" cy="53975"/>
                  <a:chOff x="955531" y="33697"/>
                  <a:chExt cx="44" cy="34"/>
                </a:xfrm>
              </p:grpSpPr>
              <p:sp>
                <p:nvSpPr>
                  <p:cNvPr id="462" name="Rectangle 549">
                    <a:extLst>
                      <a:ext uri="{FF2B5EF4-FFF2-40B4-BE49-F238E27FC236}">
                        <a16:creationId xmlns:a16="http://schemas.microsoft.com/office/drawing/2014/main" id="{7D876D90-C824-4A1F-B129-00243CEB71E4}"/>
                      </a:ext>
                    </a:extLst>
                  </p:cNvPr>
                  <p:cNvSpPr>
                    <a:spLocks noChangeArrowheads="1"/>
                  </p:cNvSpPr>
                  <p:nvPr/>
                </p:nvSpPr>
                <p:spPr bwMode="auto">
                  <a:xfrm>
                    <a:off x="95553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63" name="Rectangle 550">
                    <a:extLst>
                      <a:ext uri="{FF2B5EF4-FFF2-40B4-BE49-F238E27FC236}">
                        <a16:creationId xmlns:a16="http://schemas.microsoft.com/office/drawing/2014/main" id="{065602D8-E41E-4AA4-8E66-8B34C80A863E}"/>
                      </a:ext>
                    </a:extLst>
                  </p:cNvPr>
                  <p:cNvSpPr>
                    <a:spLocks noChangeArrowheads="1"/>
                  </p:cNvSpPr>
                  <p:nvPr/>
                </p:nvSpPr>
                <p:spPr bwMode="auto">
                  <a:xfrm>
                    <a:off x="95553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3" name="Group 554">
                  <a:extLst>
                    <a:ext uri="{FF2B5EF4-FFF2-40B4-BE49-F238E27FC236}">
                      <a16:creationId xmlns:a16="http://schemas.microsoft.com/office/drawing/2014/main" id="{76DEA31A-A835-4EFE-A9C1-D2BC7DA07634}"/>
                    </a:ext>
                  </a:extLst>
                </p:cNvPr>
                <p:cNvGrpSpPr>
                  <a:grpSpLocks/>
                </p:cNvGrpSpPr>
                <p:nvPr/>
              </p:nvGrpSpPr>
              <p:grpSpPr bwMode="auto">
                <a:xfrm>
                  <a:off x="1058717" y="33697"/>
                  <a:ext cx="72000" cy="53975"/>
                  <a:chOff x="1058717" y="33697"/>
                  <a:chExt cx="43" cy="34"/>
                </a:xfrm>
              </p:grpSpPr>
              <p:sp>
                <p:nvSpPr>
                  <p:cNvPr id="460" name="Rectangle 552">
                    <a:extLst>
                      <a:ext uri="{FF2B5EF4-FFF2-40B4-BE49-F238E27FC236}">
                        <a16:creationId xmlns:a16="http://schemas.microsoft.com/office/drawing/2014/main" id="{730764F6-10EC-4CA9-B4C6-7CBFAE98CC47}"/>
                      </a:ext>
                    </a:extLst>
                  </p:cNvPr>
                  <p:cNvSpPr>
                    <a:spLocks noChangeArrowheads="1"/>
                  </p:cNvSpPr>
                  <p:nvPr/>
                </p:nvSpPr>
                <p:spPr bwMode="auto">
                  <a:xfrm>
                    <a:off x="1058717"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61" name="Rectangle 553">
                    <a:extLst>
                      <a:ext uri="{FF2B5EF4-FFF2-40B4-BE49-F238E27FC236}">
                        <a16:creationId xmlns:a16="http://schemas.microsoft.com/office/drawing/2014/main" id="{3E14EB63-E87C-48B6-9116-4BA1BD9538B8}"/>
                      </a:ext>
                    </a:extLst>
                  </p:cNvPr>
                  <p:cNvSpPr>
                    <a:spLocks noChangeArrowheads="1"/>
                  </p:cNvSpPr>
                  <p:nvPr/>
                </p:nvSpPr>
                <p:spPr bwMode="auto">
                  <a:xfrm>
                    <a:off x="1058717"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4" name="Group 557">
                  <a:extLst>
                    <a:ext uri="{FF2B5EF4-FFF2-40B4-BE49-F238E27FC236}">
                      <a16:creationId xmlns:a16="http://schemas.microsoft.com/office/drawing/2014/main" id="{740EF949-96C0-4F08-BE00-C5502FF38F2A}"/>
                    </a:ext>
                  </a:extLst>
                </p:cNvPr>
                <p:cNvGrpSpPr>
                  <a:grpSpLocks/>
                </p:cNvGrpSpPr>
                <p:nvPr/>
              </p:nvGrpSpPr>
              <p:grpSpPr bwMode="auto">
                <a:xfrm>
                  <a:off x="1160318" y="33697"/>
                  <a:ext cx="72000" cy="53975"/>
                  <a:chOff x="1160318" y="33697"/>
                  <a:chExt cx="44" cy="34"/>
                </a:xfrm>
              </p:grpSpPr>
              <p:sp>
                <p:nvSpPr>
                  <p:cNvPr id="458" name="Rectangle 555">
                    <a:extLst>
                      <a:ext uri="{FF2B5EF4-FFF2-40B4-BE49-F238E27FC236}">
                        <a16:creationId xmlns:a16="http://schemas.microsoft.com/office/drawing/2014/main" id="{F5BD80C1-CC7A-4F38-A2C8-B6FA3F5DC97A}"/>
                      </a:ext>
                    </a:extLst>
                  </p:cNvPr>
                  <p:cNvSpPr>
                    <a:spLocks noChangeArrowheads="1"/>
                  </p:cNvSpPr>
                  <p:nvPr/>
                </p:nvSpPr>
                <p:spPr bwMode="auto">
                  <a:xfrm>
                    <a:off x="1160318"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59" name="Rectangle 556">
                    <a:extLst>
                      <a:ext uri="{FF2B5EF4-FFF2-40B4-BE49-F238E27FC236}">
                        <a16:creationId xmlns:a16="http://schemas.microsoft.com/office/drawing/2014/main" id="{63C69417-E7F8-4617-AF73-084DDE9BA37B}"/>
                      </a:ext>
                    </a:extLst>
                  </p:cNvPr>
                  <p:cNvSpPr>
                    <a:spLocks noChangeArrowheads="1"/>
                  </p:cNvSpPr>
                  <p:nvPr/>
                </p:nvSpPr>
                <p:spPr bwMode="auto">
                  <a:xfrm>
                    <a:off x="1160318"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5" name="Group 560">
                  <a:extLst>
                    <a:ext uri="{FF2B5EF4-FFF2-40B4-BE49-F238E27FC236}">
                      <a16:creationId xmlns:a16="http://schemas.microsoft.com/office/drawing/2014/main" id="{FC493A84-8EBB-4F53-A620-BA782CD42721}"/>
                    </a:ext>
                  </a:extLst>
                </p:cNvPr>
                <p:cNvGrpSpPr>
                  <a:grpSpLocks/>
                </p:cNvGrpSpPr>
                <p:nvPr/>
              </p:nvGrpSpPr>
              <p:grpSpPr bwMode="auto">
                <a:xfrm>
                  <a:off x="857106" y="114660"/>
                  <a:ext cx="365125" cy="488950"/>
                  <a:chOff x="857106" y="114660"/>
                  <a:chExt cx="230" cy="308"/>
                </a:xfrm>
              </p:grpSpPr>
              <p:sp>
                <p:nvSpPr>
                  <p:cNvPr id="456" name="Freeform 558">
                    <a:extLst>
                      <a:ext uri="{FF2B5EF4-FFF2-40B4-BE49-F238E27FC236}">
                        <a16:creationId xmlns:a16="http://schemas.microsoft.com/office/drawing/2014/main" id="{1FD9C27F-118E-443A-A16B-8C2F525027F2}"/>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57" name="Freeform 559">
                    <a:extLst>
                      <a:ext uri="{FF2B5EF4-FFF2-40B4-BE49-F238E27FC236}">
                        <a16:creationId xmlns:a16="http://schemas.microsoft.com/office/drawing/2014/main" id="{8257CAEC-A7F8-42DB-B4C4-099D892CFF86}"/>
                      </a:ext>
                    </a:extLst>
                  </p:cNvPr>
                  <p:cNvSpPr>
                    <a:spLocks/>
                  </p:cNvSpPr>
                  <p:nvPr/>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6" name="Group 575">
                  <a:extLst>
                    <a:ext uri="{FF2B5EF4-FFF2-40B4-BE49-F238E27FC236}">
                      <a16:creationId xmlns:a16="http://schemas.microsoft.com/office/drawing/2014/main" id="{11ACD121-D9D1-429E-BB23-3B76CE8C8A00}"/>
                    </a:ext>
                  </a:extLst>
                </p:cNvPr>
                <p:cNvGrpSpPr>
                  <a:grpSpLocks/>
                </p:cNvGrpSpPr>
                <p:nvPr/>
              </p:nvGrpSpPr>
              <p:grpSpPr bwMode="auto">
                <a:xfrm>
                  <a:off x="850755" y="33697"/>
                  <a:ext cx="72000" cy="53975"/>
                  <a:chOff x="850755" y="33697"/>
                  <a:chExt cx="43" cy="34"/>
                </a:xfrm>
              </p:grpSpPr>
              <p:sp>
                <p:nvSpPr>
                  <p:cNvPr id="454" name="Rectangle 573">
                    <a:extLst>
                      <a:ext uri="{FF2B5EF4-FFF2-40B4-BE49-F238E27FC236}">
                        <a16:creationId xmlns:a16="http://schemas.microsoft.com/office/drawing/2014/main" id="{1858FDC0-D0C9-45F7-AEDE-645ED1300F2E}"/>
                      </a:ext>
                    </a:extLst>
                  </p:cNvPr>
                  <p:cNvSpPr>
                    <a:spLocks noChangeArrowheads="1"/>
                  </p:cNvSpPr>
                  <p:nvPr/>
                </p:nvSpPr>
                <p:spPr bwMode="auto">
                  <a:xfrm>
                    <a:off x="850755"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55" name="Rectangle 574">
                    <a:extLst>
                      <a:ext uri="{FF2B5EF4-FFF2-40B4-BE49-F238E27FC236}">
                        <a16:creationId xmlns:a16="http://schemas.microsoft.com/office/drawing/2014/main" id="{CA2DDA03-EA06-422D-8C4A-5AE4F369EBE4}"/>
                      </a:ext>
                    </a:extLst>
                  </p:cNvPr>
                  <p:cNvSpPr>
                    <a:spLocks noChangeArrowheads="1"/>
                  </p:cNvSpPr>
                  <p:nvPr/>
                </p:nvSpPr>
                <p:spPr bwMode="auto">
                  <a:xfrm>
                    <a:off x="850755"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7" name="Group 193">
                  <a:extLst>
                    <a:ext uri="{FF2B5EF4-FFF2-40B4-BE49-F238E27FC236}">
                      <a16:creationId xmlns:a16="http://schemas.microsoft.com/office/drawing/2014/main" id="{29B87F6A-F9E1-4FF5-956D-DE8B126FDD3E}"/>
                    </a:ext>
                  </a:extLst>
                </p:cNvPr>
                <p:cNvGrpSpPr>
                  <a:grpSpLocks/>
                </p:cNvGrpSpPr>
                <p:nvPr/>
              </p:nvGrpSpPr>
              <p:grpSpPr bwMode="auto">
                <a:xfrm>
                  <a:off x="845714" y="631465"/>
                  <a:ext cx="68263" cy="53975"/>
                  <a:chOff x="845714" y="631465"/>
                  <a:chExt cx="43" cy="34"/>
                </a:xfrm>
              </p:grpSpPr>
              <p:sp>
                <p:nvSpPr>
                  <p:cNvPr id="452" name="Rectangle 191">
                    <a:extLst>
                      <a:ext uri="{FF2B5EF4-FFF2-40B4-BE49-F238E27FC236}">
                        <a16:creationId xmlns:a16="http://schemas.microsoft.com/office/drawing/2014/main" id="{8825F86E-1AB9-4D8C-A285-F862ECC1E9B3}"/>
                      </a:ext>
                    </a:extLst>
                  </p:cNvPr>
                  <p:cNvSpPr>
                    <a:spLocks noChangeArrowheads="1"/>
                  </p:cNvSpPr>
                  <p:nvPr/>
                </p:nvSpPr>
                <p:spPr bwMode="auto">
                  <a:xfrm>
                    <a:off x="84571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53" name="Rectangle 192">
                    <a:extLst>
                      <a:ext uri="{FF2B5EF4-FFF2-40B4-BE49-F238E27FC236}">
                        <a16:creationId xmlns:a16="http://schemas.microsoft.com/office/drawing/2014/main" id="{A3F495E6-C97B-4740-B485-CFFF05C7542B}"/>
                      </a:ext>
                    </a:extLst>
                  </p:cNvPr>
                  <p:cNvSpPr>
                    <a:spLocks noChangeArrowheads="1"/>
                  </p:cNvSpPr>
                  <p:nvPr/>
                </p:nvSpPr>
                <p:spPr bwMode="auto">
                  <a:xfrm>
                    <a:off x="84571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8" name="Group 196">
                  <a:extLst>
                    <a:ext uri="{FF2B5EF4-FFF2-40B4-BE49-F238E27FC236}">
                      <a16:creationId xmlns:a16="http://schemas.microsoft.com/office/drawing/2014/main" id="{4A987FAB-F393-4B0A-8341-3A8BDE50A5C7}"/>
                    </a:ext>
                  </a:extLst>
                </p:cNvPr>
                <p:cNvGrpSpPr>
                  <a:grpSpLocks/>
                </p:cNvGrpSpPr>
                <p:nvPr/>
              </p:nvGrpSpPr>
              <p:grpSpPr bwMode="auto">
                <a:xfrm>
                  <a:off x="950489" y="631465"/>
                  <a:ext cx="69850" cy="53975"/>
                  <a:chOff x="950489" y="631465"/>
                  <a:chExt cx="44" cy="34"/>
                </a:xfrm>
              </p:grpSpPr>
              <p:sp>
                <p:nvSpPr>
                  <p:cNvPr id="450" name="Rectangle 194">
                    <a:extLst>
                      <a:ext uri="{FF2B5EF4-FFF2-40B4-BE49-F238E27FC236}">
                        <a16:creationId xmlns:a16="http://schemas.microsoft.com/office/drawing/2014/main" id="{EFD61B2D-886A-4E81-859D-FF576EA68CCE}"/>
                      </a:ext>
                    </a:extLst>
                  </p:cNvPr>
                  <p:cNvSpPr>
                    <a:spLocks noChangeArrowheads="1"/>
                  </p:cNvSpPr>
                  <p:nvPr/>
                </p:nvSpPr>
                <p:spPr bwMode="auto">
                  <a:xfrm>
                    <a:off x="95048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51" name="Rectangle 195">
                    <a:extLst>
                      <a:ext uri="{FF2B5EF4-FFF2-40B4-BE49-F238E27FC236}">
                        <a16:creationId xmlns:a16="http://schemas.microsoft.com/office/drawing/2014/main" id="{BC9126FA-A369-4DA6-9005-F48C0D52E710}"/>
                      </a:ext>
                    </a:extLst>
                  </p:cNvPr>
                  <p:cNvSpPr>
                    <a:spLocks noChangeArrowheads="1"/>
                  </p:cNvSpPr>
                  <p:nvPr/>
                </p:nvSpPr>
                <p:spPr bwMode="auto">
                  <a:xfrm>
                    <a:off x="95048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29" name="Group 199">
                  <a:extLst>
                    <a:ext uri="{FF2B5EF4-FFF2-40B4-BE49-F238E27FC236}">
                      <a16:creationId xmlns:a16="http://schemas.microsoft.com/office/drawing/2014/main" id="{8ED8013B-3FE7-4438-A70D-61B2B09272DE}"/>
                    </a:ext>
                  </a:extLst>
                </p:cNvPr>
                <p:cNvGrpSpPr>
                  <a:grpSpLocks/>
                </p:cNvGrpSpPr>
                <p:nvPr/>
              </p:nvGrpSpPr>
              <p:grpSpPr bwMode="auto">
                <a:xfrm>
                  <a:off x="1053677" y="631465"/>
                  <a:ext cx="68263" cy="53975"/>
                  <a:chOff x="1053677" y="631465"/>
                  <a:chExt cx="43" cy="34"/>
                </a:xfrm>
              </p:grpSpPr>
              <p:sp>
                <p:nvSpPr>
                  <p:cNvPr id="448" name="Rectangle 197">
                    <a:extLst>
                      <a:ext uri="{FF2B5EF4-FFF2-40B4-BE49-F238E27FC236}">
                        <a16:creationId xmlns:a16="http://schemas.microsoft.com/office/drawing/2014/main" id="{29B6CFA1-67B1-4C2F-B040-DD1F97561EEF}"/>
                      </a:ext>
                    </a:extLst>
                  </p:cNvPr>
                  <p:cNvSpPr>
                    <a:spLocks noChangeArrowheads="1"/>
                  </p:cNvSpPr>
                  <p:nvPr/>
                </p:nvSpPr>
                <p:spPr bwMode="auto">
                  <a:xfrm>
                    <a:off x="1053677"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49" name="Rectangle 198">
                    <a:extLst>
                      <a:ext uri="{FF2B5EF4-FFF2-40B4-BE49-F238E27FC236}">
                        <a16:creationId xmlns:a16="http://schemas.microsoft.com/office/drawing/2014/main" id="{4CBDA6C0-CC21-43E3-B54C-6654FD14E0DA}"/>
                      </a:ext>
                    </a:extLst>
                  </p:cNvPr>
                  <p:cNvSpPr>
                    <a:spLocks noChangeArrowheads="1"/>
                  </p:cNvSpPr>
                  <p:nvPr/>
                </p:nvSpPr>
                <p:spPr bwMode="auto">
                  <a:xfrm>
                    <a:off x="1053677"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30" name="Group 202">
                  <a:extLst>
                    <a:ext uri="{FF2B5EF4-FFF2-40B4-BE49-F238E27FC236}">
                      <a16:creationId xmlns:a16="http://schemas.microsoft.com/office/drawing/2014/main" id="{AB9E61BB-9AE9-4692-813D-0E09837D32DF}"/>
                    </a:ext>
                  </a:extLst>
                </p:cNvPr>
                <p:cNvGrpSpPr>
                  <a:grpSpLocks/>
                </p:cNvGrpSpPr>
                <p:nvPr/>
              </p:nvGrpSpPr>
              <p:grpSpPr bwMode="auto">
                <a:xfrm>
                  <a:off x="1155277" y="631465"/>
                  <a:ext cx="69850" cy="53975"/>
                  <a:chOff x="1155277" y="631465"/>
                  <a:chExt cx="44" cy="34"/>
                </a:xfrm>
              </p:grpSpPr>
              <p:sp>
                <p:nvSpPr>
                  <p:cNvPr id="446" name="Rectangle 200">
                    <a:extLst>
                      <a:ext uri="{FF2B5EF4-FFF2-40B4-BE49-F238E27FC236}">
                        <a16:creationId xmlns:a16="http://schemas.microsoft.com/office/drawing/2014/main" id="{E4AB9AEF-B2E9-40F0-B62B-347175DF7F37}"/>
                      </a:ext>
                    </a:extLst>
                  </p:cNvPr>
                  <p:cNvSpPr>
                    <a:spLocks noChangeArrowheads="1"/>
                  </p:cNvSpPr>
                  <p:nvPr/>
                </p:nvSpPr>
                <p:spPr bwMode="auto">
                  <a:xfrm>
                    <a:off x="1155277"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47" name="Rectangle 201">
                    <a:extLst>
                      <a:ext uri="{FF2B5EF4-FFF2-40B4-BE49-F238E27FC236}">
                        <a16:creationId xmlns:a16="http://schemas.microsoft.com/office/drawing/2014/main" id="{856FF960-E4C3-4C85-89F5-05AF1521FE35}"/>
                      </a:ext>
                    </a:extLst>
                  </p:cNvPr>
                  <p:cNvSpPr>
                    <a:spLocks noChangeArrowheads="1"/>
                  </p:cNvSpPr>
                  <p:nvPr/>
                </p:nvSpPr>
                <p:spPr bwMode="auto">
                  <a:xfrm>
                    <a:off x="1155277"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31" name="Group 548">
                  <a:extLst>
                    <a:ext uri="{FF2B5EF4-FFF2-40B4-BE49-F238E27FC236}">
                      <a16:creationId xmlns:a16="http://schemas.microsoft.com/office/drawing/2014/main" id="{B208BDA4-C67E-4FED-9C2D-BA19D5954CE9}"/>
                    </a:ext>
                  </a:extLst>
                </p:cNvPr>
                <p:cNvGrpSpPr>
                  <a:grpSpLocks/>
                </p:cNvGrpSpPr>
                <p:nvPr/>
              </p:nvGrpSpPr>
              <p:grpSpPr bwMode="auto">
                <a:xfrm>
                  <a:off x="845714" y="631465"/>
                  <a:ext cx="68263" cy="53975"/>
                  <a:chOff x="845714" y="631465"/>
                  <a:chExt cx="43" cy="34"/>
                </a:xfrm>
              </p:grpSpPr>
              <p:sp>
                <p:nvSpPr>
                  <p:cNvPr id="444" name="Rectangle 546">
                    <a:extLst>
                      <a:ext uri="{FF2B5EF4-FFF2-40B4-BE49-F238E27FC236}">
                        <a16:creationId xmlns:a16="http://schemas.microsoft.com/office/drawing/2014/main" id="{66303284-A979-4E87-8F14-1D67D0CD044B}"/>
                      </a:ext>
                    </a:extLst>
                  </p:cNvPr>
                  <p:cNvSpPr>
                    <a:spLocks noChangeArrowheads="1"/>
                  </p:cNvSpPr>
                  <p:nvPr/>
                </p:nvSpPr>
                <p:spPr bwMode="auto">
                  <a:xfrm>
                    <a:off x="84571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45" name="Rectangle 547">
                    <a:extLst>
                      <a:ext uri="{FF2B5EF4-FFF2-40B4-BE49-F238E27FC236}">
                        <a16:creationId xmlns:a16="http://schemas.microsoft.com/office/drawing/2014/main" id="{A62FB517-15D9-4653-AF9C-EF74E34A34CE}"/>
                      </a:ext>
                    </a:extLst>
                  </p:cNvPr>
                  <p:cNvSpPr>
                    <a:spLocks noChangeArrowheads="1"/>
                  </p:cNvSpPr>
                  <p:nvPr/>
                </p:nvSpPr>
                <p:spPr bwMode="auto">
                  <a:xfrm>
                    <a:off x="84571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32" name="Group 551">
                  <a:extLst>
                    <a:ext uri="{FF2B5EF4-FFF2-40B4-BE49-F238E27FC236}">
                      <a16:creationId xmlns:a16="http://schemas.microsoft.com/office/drawing/2014/main" id="{E7CB7529-62C7-40B8-9630-D319BB760FD0}"/>
                    </a:ext>
                  </a:extLst>
                </p:cNvPr>
                <p:cNvGrpSpPr>
                  <a:grpSpLocks/>
                </p:cNvGrpSpPr>
                <p:nvPr/>
              </p:nvGrpSpPr>
              <p:grpSpPr bwMode="auto">
                <a:xfrm>
                  <a:off x="950489" y="631465"/>
                  <a:ext cx="72000" cy="53975"/>
                  <a:chOff x="950489" y="631465"/>
                  <a:chExt cx="44" cy="34"/>
                </a:xfrm>
              </p:grpSpPr>
              <p:sp>
                <p:nvSpPr>
                  <p:cNvPr id="442" name="Rectangle 549">
                    <a:extLst>
                      <a:ext uri="{FF2B5EF4-FFF2-40B4-BE49-F238E27FC236}">
                        <a16:creationId xmlns:a16="http://schemas.microsoft.com/office/drawing/2014/main" id="{761D01F4-406A-4C6C-BB91-53D22ECB76E4}"/>
                      </a:ext>
                    </a:extLst>
                  </p:cNvPr>
                  <p:cNvSpPr>
                    <a:spLocks noChangeArrowheads="1"/>
                  </p:cNvSpPr>
                  <p:nvPr/>
                </p:nvSpPr>
                <p:spPr bwMode="auto">
                  <a:xfrm>
                    <a:off x="95048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43" name="Rectangle 550">
                    <a:extLst>
                      <a:ext uri="{FF2B5EF4-FFF2-40B4-BE49-F238E27FC236}">
                        <a16:creationId xmlns:a16="http://schemas.microsoft.com/office/drawing/2014/main" id="{7CA95CB5-135C-4B51-9A47-1E4845032F16}"/>
                      </a:ext>
                    </a:extLst>
                  </p:cNvPr>
                  <p:cNvSpPr>
                    <a:spLocks noChangeArrowheads="1"/>
                  </p:cNvSpPr>
                  <p:nvPr/>
                </p:nvSpPr>
                <p:spPr bwMode="auto">
                  <a:xfrm>
                    <a:off x="95048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33" name="Group 554">
                  <a:extLst>
                    <a:ext uri="{FF2B5EF4-FFF2-40B4-BE49-F238E27FC236}">
                      <a16:creationId xmlns:a16="http://schemas.microsoft.com/office/drawing/2014/main" id="{641918C5-5DEE-4972-94CF-1F2DA88B7253}"/>
                    </a:ext>
                  </a:extLst>
                </p:cNvPr>
                <p:cNvGrpSpPr>
                  <a:grpSpLocks/>
                </p:cNvGrpSpPr>
                <p:nvPr/>
              </p:nvGrpSpPr>
              <p:grpSpPr bwMode="auto">
                <a:xfrm>
                  <a:off x="1053675" y="631465"/>
                  <a:ext cx="72000" cy="53975"/>
                  <a:chOff x="1053675" y="631465"/>
                  <a:chExt cx="43" cy="34"/>
                </a:xfrm>
              </p:grpSpPr>
              <p:sp>
                <p:nvSpPr>
                  <p:cNvPr id="440" name="Rectangle 552">
                    <a:extLst>
                      <a:ext uri="{FF2B5EF4-FFF2-40B4-BE49-F238E27FC236}">
                        <a16:creationId xmlns:a16="http://schemas.microsoft.com/office/drawing/2014/main" id="{65AB112C-6671-46F3-80BE-67EF219D2827}"/>
                      </a:ext>
                    </a:extLst>
                  </p:cNvPr>
                  <p:cNvSpPr>
                    <a:spLocks noChangeArrowheads="1"/>
                  </p:cNvSpPr>
                  <p:nvPr/>
                </p:nvSpPr>
                <p:spPr bwMode="auto">
                  <a:xfrm>
                    <a:off x="1053675"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41" name="Rectangle 553">
                    <a:extLst>
                      <a:ext uri="{FF2B5EF4-FFF2-40B4-BE49-F238E27FC236}">
                        <a16:creationId xmlns:a16="http://schemas.microsoft.com/office/drawing/2014/main" id="{09A282FA-0E2F-4596-AC6B-C9C86329573C}"/>
                      </a:ext>
                    </a:extLst>
                  </p:cNvPr>
                  <p:cNvSpPr>
                    <a:spLocks noChangeArrowheads="1"/>
                  </p:cNvSpPr>
                  <p:nvPr/>
                </p:nvSpPr>
                <p:spPr bwMode="auto">
                  <a:xfrm>
                    <a:off x="1053675"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34" name="Group 557">
                  <a:extLst>
                    <a:ext uri="{FF2B5EF4-FFF2-40B4-BE49-F238E27FC236}">
                      <a16:creationId xmlns:a16="http://schemas.microsoft.com/office/drawing/2014/main" id="{4141DAA4-ED36-4589-BCDA-DEC5A578678D}"/>
                    </a:ext>
                  </a:extLst>
                </p:cNvPr>
                <p:cNvGrpSpPr>
                  <a:grpSpLocks/>
                </p:cNvGrpSpPr>
                <p:nvPr/>
              </p:nvGrpSpPr>
              <p:grpSpPr bwMode="auto">
                <a:xfrm>
                  <a:off x="1155276" y="631465"/>
                  <a:ext cx="72000" cy="53975"/>
                  <a:chOff x="1155276" y="631465"/>
                  <a:chExt cx="44" cy="34"/>
                </a:xfrm>
              </p:grpSpPr>
              <p:sp>
                <p:nvSpPr>
                  <p:cNvPr id="438" name="Rectangle 555">
                    <a:extLst>
                      <a:ext uri="{FF2B5EF4-FFF2-40B4-BE49-F238E27FC236}">
                        <a16:creationId xmlns:a16="http://schemas.microsoft.com/office/drawing/2014/main" id="{D2323AC3-7F9E-4322-A9BF-AD1C8B83C9E6}"/>
                      </a:ext>
                    </a:extLst>
                  </p:cNvPr>
                  <p:cNvSpPr>
                    <a:spLocks noChangeArrowheads="1"/>
                  </p:cNvSpPr>
                  <p:nvPr/>
                </p:nvSpPr>
                <p:spPr bwMode="auto">
                  <a:xfrm>
                    <a:off x="1155276"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39" name="Rectangle 556">
                    <a:extLst>
                      <a:ext uri="{FF2B5EF4-FFF2-40B4-BE49-F238E27FC236}">
                        <a16:creationId xmlns:a16="http://schemas.microsoft.com/office/drawing/2014/main" id="{75FB4684-846C-4CB9-AC86-492717996CF6}"/>
                      </a:ext>
                    </a:extLst>
                  </p:cNvPr>
                  <p:cNvSpPr>
                    <a:spLocks noChangeArrowheads="1"/>
                  </p:cNvSpPr>
                  <p:nvPr/>
                </p:nvSpPr>
                <p:spPr bwMode="auto">
                  <a:xfrm>
                    <a:off x="1155276"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435" name="Group 575">
                  <a:extLst>
                    <a:ext uri="{FF2B5EF4-FFF2-40B4-BE49-F238E27FC236}">
                      <a16:creationId xmlns:a16="http://schemas.microsoft.com/office/drawing/2014/main" id="{BB6931BC-033F-4ACA-A93D-D22CC51D0AA1}"/>
                    </a:ext>
                  </a:extLst>
                </p:cNvPr>
                <p:cNvGrpSpPr>
                  <a:grpSpLocks/>
                </p:cNvGrpSpPr>
                <p:nvPr/>
              </p:nvGrpSpPr>
              <p:grpSpPr bwMode="auto">
                <a:xfrm>
                  <a:off x="845713" y="631465"/>
                  <a:ext cx="72000" cy="53975"/>
                  <a:chOff x="845713" y="631465"/>
                  <a:chExt cx="43" cy="34"/>
                </a:xfrm>
              </p:grpSpPr>
              <p:sp>
                <p:nvSpPr>
                  <p:cNvPr id="436" name="Rectangle 573">
                    <a:extLst>
                      <a:ext uri="{FF2B5EF4-FFF2-40B4-BE49-F238E27FC236}">
                        <a16:creationId xmlns:a16="http://schemas.microsoft.com/office/drawing/2014/main" id="{3163ACF1-C420-40F9-B224-9A6D52F8FF63}"/>
                      </a:ext>
                    </a:extLst>
                  </p:cNvPr>
                  <p:cNvSpPr>
                    <a:spLocks noChangeArrowheads="1"/>
                  </p:cNvSpPr>
                  <p:nvPr/>
                </p:nvSpPr>
                <p:spPr bwMode="auto">
                  <a:xfrm>
                    <a:off x="845713"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37" name="Rectangle 574">
                    <a:extLst>
                      <a:ext uri="{FF2B5EF4-FFF2-40B4-BE49-F238E27FC236}">
                        <a16:creationId xmlns:a16="http://schemas.microsoft.com/office/drawing/2014/main" id="{A7431D44-7DAC-4626-9E5A-9DFCE9C6D7CE}"/>
                      </a:ext>
                    </a:extLst>
                  </p:cNvPr>
                  <p:cNvSpPr>
                    <a:spLocks noChangeArrowheads="1"/>
                  </p:cNvSpPr>
                  <p:nvPr/>
                </p:nvSpPr>
                <p:spPr bwMode="auto">
                  <a:xfrm>
                    <a:off x="845713"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87" name="Groep 286">
                <a:extLst>
                  <a:ext uri="{FF2B5EF4-FFF2-40B4-BE49-F238E27FC236}">
                    <a16:creationId xmlns:a16="http://schemas.microsoft.com/office/drawing/2014/main" id="{EEDCC0A3-5A4A-4C2C-A848-E749A4A2B0C5}"/>
                  </a:ext>
                </a:extLst>
              </p:cNvPr>
              <p:cNvGrpSpPr/>
              <p:nvPr/>
            </p:nvGrpSpPr>
            <p:grpSpPr>
              <a:xfrm>
                <a:off x="1252103" y="33697"/>
                <a:ext cx="386605" cy="651743"/>
                <a:chOff x="1252103" y="33697"/>
                <a:chExt cx="386605" cy="651743"/>
              </a:xfrm>
            </p:grpSpPr>
            <p:grpSp>
              <p:nvGrpSpPr>
                <p:cNvPr id="352" name="Group 178">
                  <a:extLst>
                    <a:ext uri="{FF2B5EF4-FFF2-40B4-BE49-F238E27FC236}">
                      <a16:creationId xmlns:a16="http://schemas.microsoft.com/office/drawing/2014/main" id="{3A1797BB-E1DD-4F68-84B5-FDFD4A3760BF}"/>
                    </a:ext>
                  </a:extLst>
                </p:cNvPr>
                <p:cNvGrpSpPr>
                  <a:grpSpLocks/>
                </p:cNvGrpSpPr>
                <p:nvPr/>
              </p:nvGrpSpPr>
              <p:grpSpPr bwMode="auto">
                <a:xfrm>
                  <a:off x="1263496" y="114660"/>
                  <a:ext cx="365125" cy="488950"/>
                  <a:chOff x="1263496" y="114660"/>
                  <a:chExt cx="230" cy="308"/>
                </a:xfrm>
              </p:grpSpPr>
              <p:sp>
                <p:nvSpPr>
                  <p:cNvPr id="413" name="Freeform 176">
                    <a:extLst>
                      <a:ext uri="{FF2B5EF4-FFF2-40B4-BE49-F238E27FC236}">
                        <a16:creationId xmlns:a16="http://schemas.microsoft.com/office/drawing/2014/main" id="{E0417B3C-B069-4332-90E9-7F8FFB423AFE}"/>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4" name="Freeform 177">
                    <a:extLst>
                      <a:ext uri="{FF2B5EF4-FFF2-40B4-BE49-F238E27FC236}">
                        <a16:creationId xmlns:a16="http://schemas.microsoft.com/office/drawing/2014/main" id="{18B1E10A-AA52-44F6-B365-F1AF4007EFBF}"/>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53" name="Group 193">
                  <a:extLst>
                    <a:ext uri="{FF2B5EF4-FFF2-40B4-BE49-F238E27FC236}">
                      <a16:creationId xmlns:a16="http://schemas.microsoft.com/office/drawing/2014/main" id="{94CF6ED5-1556-40CE-92D8-25647796DF55}"/>
                    </a:ext>
                  </a:extLst>
                </p:cNvPr>
                <p:cNvGrpSpPr>
                  <a:grpSpLocks/>
                </p:cNvGrpSpPr>
                <p:nvPr/>
              </p:nvGrpSpPr>
              <p:grpSpPr bwMode="auto">
                <a:xfrm>
                  <a:off x="1257146" y="33697"/>
                  <a:ext cx="68263" cy="53975"/>
                  <a:chOff x="1257146" y="33697"/>
                  <a:chExt cx="43" cy="34"/>
                </a:xfrm>
              </p:grpSpPr>
              <p:sp>
                <p:nvSpPr>
                  <p:cNvPr id="411" name="Rectangle 191">
                    <a:extLst>
                      <a:ext uri="{FF2B5EF4-FFF2-40B4-BE49-F238E27FC236}">
                        <a16:creationId xmlns:a16="http://schemas.microsoft.com/office/drawing/2014/main" id="{8957EF86-6B59-4926-B906-3C6349D31897}"/>
                      </a:ext>
                    </a:extLst>
                  </p:cNvPr>
                  <p:cNvSpPr>
                    <a:spLocks noChangeArrowheads="1"/>
                  </p:cNvSpPr>
                  <p:nvPr/>
                </p:nvSpPr>
                <p:spPr bwMode="auto">
                  <a:xfrm>
                    <a:off x="125714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2" name="Rectangle 192">
                    <a:extLst>
                      <a:ext uri="{FF2B5EF4-FFF2-40B4-BE49-F238E27FC236}">
                        <a16:creationId xmlns:a16="http://schemas.microsoft.com/office/drawing/2014/main" id="{4177722A-F5FB-48A5-84B7-31928F91C2D9}"/>
                      </a:ext>
                    </a:extLst>
                  </p:cNvPr>
                  <p:cNvSpPr>
                    <a:spLocks noChangeArrowheads="1"/>
                  </p:cNvSpPr>
                  <p:nvPr/>
                </p:nvSpPr>
                <p:spPr bwMode="auto">
                  <a:xfrm>
                    <a:off x="125714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54" name="Group 196">
                  <a:extLst>
                    <a:ext uri="{FF2B5EF4-FFF2-40B4-BE49-F238E27FC236}">
                      <a16:creationId xmlns:a16="http://schemas.microsoft.com/office/drawing/2014/main" id="{A7C6BE1B-EDEC-4BCA-AC72-8FC40FA9CE83}"/>
                    </a:ext>
                  </a:extLst>
                </p:cNvPr>
                <p:cNvGrpSpPr>
                  <a:grpSpLocks/>
                </p:cNvGrpSpPr>
                <p:nvPr/>
              </p:nvGrpSpPr>
              <p:grpSpPr bwMode="auto">
                <a:xfrm>
                  <a:off x="1361921" y="33697"/>
                  <a:ext cx="69850" cy="53975"/>
                  <a:chOff x="1361921" y="33697"/>
                  <a:chExt cx="44" cy="34"/>
                </a:xfrm>
              </p:grpSpPr>
              <p:sp>
                <p:nvSpPr>
                  <p:cNvPr id="409" name="Rectangle 194">
                    <a:extLst>
                      <a:ext uri="{FF2B5EF4-FFF2-40B4-BE49-F238E27FC236}">
                        <a16:creationId xmlns:a16="http://schemas.microsoft.com/office/drawing/2014/main" id="{E531EB92-DA08-4B44-B0F9-7BF04E985072}"/>
                      </a:ext>
                    </a:extLst>
                  </p:cNvPr>
                  <p:cNvSpPr>
                    <a:spLocks noChangeArrowheads="1"/>
                  </p:cNvSpPr>
                  <p:nvPr/>
                </p:nvSpPr>
                <p:spPr bwMode="auto">
                  <a:xfrm>
                    <a:off x="136192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10" name="Rectangle 195">
                    <a:extLst>
                      <a:ext uri="{FF2B5EF4-FFF2-40B4-BE49-F238E27FC236}">
                        <a16:creationId xmlns:a16="http://schemas.microsoft.com/office/drawing/2014/main" id="{AE7E82A4-3CD6-43EA-B6FE-AC0A9B7D64E6}"/>
                      </a:ext>
                    </a:extLst>
                  </p:cNvPr>
                  <p:cNvSpPr>
                    <a:spLocks noChangeArrowheads="1"/>
                  </p:cNvSpPr>
                  <p:nvPr/>
                </p:nvSpPr>
                <p:spPr bwMode="auto">
                  <a:xfrm>
                    <a:off x="136192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55" name="Group 199">
                  <a:extLst>
                    <a:ext uri="{FF2B5EF4-FFF2-40B4-BE49-F238E27FC236}">
                      <a16:creationId xmlns:a16="http://schemas.microsoft.com/office/drawing/2014/main" id="{9F8CF8E2-EB91-4935-934D-5B729B2F1DCA}"/>
                    </a:ext>
                  </a:extLst>
                </p:cNvPr>
                <p:cNvGrpSpPr>
                  <a:grpSpLocks/>
                </p:cNvGrpSpPr>
                <p:nvPr/>
              </p:nvGrpSpPr>
              <p:grpSpPr bwMode="auto">
                <a:xfrm>
                  <a:off x="1465109" y="33697"/>
                  <a:ext cx="68263" cy="53975"/>
                  <a:chOff x="1465109" y="33697"/>
                  <a:chExt cx="43" cy="34"/>
                </a:xfrm>
              </p:grpSpPr>
              <p:sp>
                <p:nvSpPr>
                  <p:cNvPr id="407" name="Rectangle 197">
                    <a:extLst>
                      <a:ext uri="{FF2B5EF4-FFF2-40B4-BE49-F238E27FC236}">
                        <a16:creationId xmlns:a16="http://schemas.microsoft.com/office/drawing/2014/main" id="{DFF9C408-7486-402B-9557-15DE2C847028}"/>
                      </a:ext>
                    </a:extLst>
                  </p:cNvPr>
                  <p:cNvSpPr>
                    <a:spLocks noChangeArrowheads="1"/>
                  </p:cNvSpPr>
                  <p:nvPr/>
                </p:nvSpPr>
                <p:spPr bwMode="auto">
                  <a:xfrm>
                    <a:off x="1465109"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8" name="Rectangle 198">
                    <a:extLst>
                      <a:ext uri="{FF2B5EF4-FFF2-40B4-BE49-F238E27FC236}">
                        <a16:creationId xmlns:a16="http://schemas.microsoft.com/office/drawing/2014/main" id="{F8E7F920-D160-4935-A008-2E13114E4572}"/>
                      </a:ext>
                    </a:extLst>
                  </p:cNvPr>
                  <p:cNvSpPr>
                    <a:spLocks noChangeArrowheads="1"/>
                  </p:cNvSpPr>
                  <p:nvPr/>
                </p:nvSpPr>
                <p:spPr bwMode="auto">
                  <a:xfrm>
                    <a:off x="1465109"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56" name="Group 202">
                  <a:extLst>
                    <a:ext uri="{FF2B5EF4-FFF2-40B4-BE49-F238E27FC236}">
                      <a16:creationId xmlns:a16="http://schemas.microsoft.com/office/drawing/2014/main" id="{8518EFD1-C6CB-4BE8-B2B2-563C8C121F4A}"/>
                    </a:ext>
                  </a:extLst>
                </p:cNvPr>
                <p:cNvGrpSpPr>
                  <a:grpSpLocks/>
                </p:cNvGrpSpPr>
                <p:nvPr/>
              </p:nvGrpSpPr>
              <p:grpSpPr bwMode="auto">
                <a:xfrm>
                  <a:off x="1566709" y="33697"/>
                  <a:ext cx="69850" cy="53975"/>
                  <a:chOff x="1566709" y="33697"/>
                  <a:chExt cx="44" cy="34"/>
                </a:xfrm>
              </p:grpSpPr>
              <p:sp>
                <p:nvSpPr>
                  <p:cNvPr id="405" name="Rectangle 200">
                    <a:extLst>
                      <a:ext uri="{FF2B5EF4-FFF2-40B4-BE49-F238E27FC236}">
                        <a16:creationId xmlns:a16="http://schemas.microsoft.com/office/drawing/2014/main" id="{1F88ED3C-4C24-4BFD-839E-58CBF83E4656}"/>
                      </a:ext>
                    </a:extLst>
                  </p:cNvPr>
                  <p:cNvSpPr>
                    <a:spLocks noChangeArrowheads="1"/>
                  </p:cNvSpPr>
                  <p:nvPr/>
                </p:nvSpPr>
                <p:spPr bwMode="auto">
                  <a:xfrm>
                    <a:off x="1566709"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6" name="Rectangle 201">
                    <a:extLst>
                      <a:ext uri="{FF2B5EF4-FFF2-40B4-BE49-F238E27FC236}">
                        <a16:creationId xmlns:a16="http://schemas.microsoft.com/office/drawing/2014/main" id="{1908759F-D5A6-4EDA-9759-F98344FB92D3}"/>
                      </a:ext>
                    </a:extLst>
                  </p:cNvPr>
                  <p:cNvSpPr>
                    <a:spLocks noChangeArrowheads="1"/>
                  </p:cNvSpPr>
                  <p:nvPr/>
                </p:nvSpPr>
                <p:spPr bwMode="auto">
                  <a:xfrm>
                    <a:off x="1566709"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57" name="Group 533">
                  <a:extLst>
                    <a:ext uri="{FF2B5EF4-FFF2-40B4-BE49-F238E27FC236}">
                      <a16:creationId xmlns:a16="http://schemas.microsoft.com/office/drawing/2014/main" id="{40E5BB01-B7E4-4BF6-A2D9-3642B3725D9D}"/>
                    </a:ext>
                  </a:extLst>
                </p:cNvPr>
                <p:cNvGrpSpPr>
                  <a:grpSpLocks/>
                </p:cNvGrpSpPr>
                <p:nvPr/>
              </p:nvGrpSpPr>
              <p:grpSpPr bwMode="auto">
                <a:xfrm>
                  <a:off x="1263496" y="114660"/>
                  <a:ext cx="365125" cy="488950"/>
                  <a:chOff x="1263496" y="114660"/>
                  <a:chExt cx="230" cy="308"/>
                </a:xfrm>
              </p:grpSpPr>
              <p:sp>
                <p:nvSpPr>
                  <p:cNvPr id="403" name="Freeform 531">
                    <a:extLst>
                      <a:ext uri="{FF2B5EF4-FFF2-40B4-BE49-F238E27FC236}">
                        <a16:creationId xmlns:a16="http://schemas.microsoft.com/office/drawing/2014/main" id="{D40FED89-9D6D-4618-8D08-CB009E086600}"/>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4" name="Freeform 532">
                    <a:extLst>
                      <a:ext uri="{FF2B5EF4-FFF2-40B4-BE49-F238E27FC236}">
                        <a16:creationId xmlns:a16="http://schemas.microsoft.com/office/drawing/2014/main" id="{E49483D0-CAD8-4F34-8D12-DF677622C7A9}"/>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58" name="Group 548">
                  <a:extLst>
                    <a:ext uri="{FF2B5EF4-FFF2-40B4-BE49-F238E27FC236}">
                      <a16:creationId xmlns:a16="http://schemas.microsoft.com/office/drawing/2014/main" id="{41AE898C-8441-4AC6-9B40-DB94B77E53E3}"/>
                    </a:ext>
                  </a:extLst>
                </p:cNvPr>
                <p:cNvGrpSpPr>
                  <a:grpSpLocks/>
                </p:cNvGrpSpPr>
                <p:nvPr/>
              </p:nvGrpSpPr>
              <p:grpSpPr bwMode="auto">
                <a:xfrm>
                  <a:off x="1257146" y="33697"/>
                  <a:ext cx="68263" cy="53975"/>
                  <a:chOff x="1257146" y="33697"/>
                  <a:chExt cx="43" cy="34"/>
                </a:xfrm>
              </p:grpSpPr>
              <p:sp>
                <p:nvSpPr>
                  <p:cNvPr id="401" name="Rectangle 546">
                    <a:extLst>
                      <a:ext uri="{FF2B5EF4-FFF2-40B4-BE49-F238E27FC236}">
                        <a16:creationId xmlns:a16="http://schemas.microsoft.com/office/drawing/2014/main" id="{292E9A25-0724-40D8-93B4-CE041D3EF1D2}"/>
                      </a:ext>
                    </a:extLst>
                  </p:cNvPr>
                  <p:cNvSpPr>
                    <a:spLocks noChangeArrowheads="1"/>
                  </p:cNvSpPr>
                  <p:nvPr/>
                </p:nvSpPr>
                <p:spPr bwMode="auto">
                  <a:xfrm>
                    <a:off x="1257146"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2" name="Rectangle 547">
                    <a:extLst>
                      <a:ext uri="{FF2B5EF4-FFF2-40B4-BE49-F238E27FC236}">
                        <a16:creationId xmlns:a16="http://schemas.microsoft.com/office/drawing/2014/main" id="{DAA64B0B-5EA3-4283-AF23-4A9DCA66BB2E}"/>
                      </a:ext>
                    </a:extLst>
                  </p:cNvPr>
                  <p:cNvSpPr>
                    <a:spLocks noChangeArrowheads="1"/>
                  </p:cNvSpPr>
                  <p:nvPr/>
                </p:nvSpPr>
                <p:spPr bwMode="auto">
                  <a:xfrm>
                    <a:off x="1257146"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59" name="Group 551">
                  <a:extLst>
                    <a:ext uri="{FF2B5EF4-FFF2-40B4-BE49-F238E27FC236}">
                      <a16:creationId xmlns:a16="http://schemas.microsoft.com/office/drawing/2014/main" id="{00FFEAF3-BA4F-4EF1-9302-2C8D24C6ED1F}"/>
                    </a:ext>
                  </a:extLst>
                </p:cNvPr>
                <p:cNvGrpSpPr>
                  <a:grpSpLocks/>
                </p:cNvGrpSpPr>
                <p:nvPr/>
              </p:nvGrpSpPr>
              <p:grpSpPr bwMode="auto">
                <a:xfrm>
                  <a:off x="1361921" y="33697"/>
                  <a:ext cx="72000" cy="53975"/>
                  <a:chOff x="1361921" y="33697"/>
                  <a:chExt cx="44" cy="34"/>
                </a:xfrm>
              </p:grpSpPr>
              <p:sp>
                <p:nvSpPr>
                  <p:cNvPr id="399" name="Rectangle 549">
                    <a:extLst>
                      <a:ext uri="{FF2B5EF4-FFF2-40B4-BE49-F238E27FC236}">
                        <a16:creationId xmlns:a16="http://schemas.microsoft.com/office/drawing/2014/main" id="{946F6A58-F3B6-4DCA-8407-2FE335A18365}"/>
                      </a:ext>
                    </a:extLst>
                  </p:cNvPr>
                  <p:cNvSpPr>
                    <a:spLocks noChangeArrowheads="1"/>
                  </p:cNvSpPr>
                  <p:nvPr/>
                </p:nvSpPr>
                <p:spPr bwMode="auto">
                  <a:xfrm>
                    <a:off x="1361921"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00" name="Rectangle 550">
                    <a:extLst>
                      <a:ext uri="{FF2B5EF4-FFF2-40B4-BE49-F238E27FC236}">
                        <a16:creationId xmlns:a16="http://schemas.microsoft.com/office/drawing/2014/main" id="{38BD6506-4043-4252-863B-C972425FA291}"/>
                      </a:ext>
                    </a:extLst>
                  </p:cNvPr>
                  <p:cNvSpPr>
                    <a:spLocks noChangeArrowheads="1"/>
                  </p:cNvSpPr>
                  <p:nvPr/>
                </p:nvSpPr>
                <p:spPr bwMode="auto">
                  <a:xfrm>
                    <a:off x="1361921"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0" name="Group 554">
                  <a:extLst>
                    <a:ext uri="{FF2B5EF4-FFF2-40B4-BE49-F238E27FC236}">
                      <a16:creationId xmlns:a16="http://schemas.microsoft.com/office/drawing/2014/main" id="{CD3E1D6A-32C7-4428-A2BF-448C8CD4C986}"/>
                    </a:ext>
                  </a:extLst>
                </p:cNvPr>
                <p:cNvGrpSpPr>
                  <a:grpSpLocks/>
                </p:cNvGrpSpPr>
                <p:nvPr/>
              </p:nvGrpSpPr>
              <p:grpSpPr bwMode="auto">
                <a:xfrm>
                  <a:off x="1465107" y="33697"/>
                  <a:ext cx="72000" cy="53975"/>
                  <a:chOff x="1465107" y="33697"/>
                  <a:chExt cx="43" cy="34"/>
                </a:xfrm>
              </p:grpSpPr>
              <p:sp>
                <p:nvSpPr>
                  <p:cNvPr id="397" name="Rectangle 552">
                    <a:extLst>
                      <a:ext uri="{FF2B5EF4-FFF2-40B4-BE49-F238E27FC236}">
                        <a16:creationId xmlns:a16="http://schemas.microsoft.com/office/drawing/2014/main" id="{52C3ED3B-52A4-4B6C-B4D0-42FD8A726F4F}"/>
                      </a:ext>
                    </a:extLst>
                  </p:cNvPr>
                  <p:cNvSpPr>
                    <a:spLocks noChangeArrowheads="1"/>
                  </p:cNvSpPr>
                  <p:nvPr/>
                </p:nvSpPr>
                <p:spPr bwMode="auto">
                  <a:xfrm>
                    <a:off x="1465107"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98" name="Rectangle 553">
                    <a:extLst>
                      <a:ext uri="{FF2B5EF4-FFF2-40B4-BE49-F238E27FC236}">
                        <a16:creationId xmlns:a16="http://schemas.microsoft.com/office/drawing/2014/main" id="{E8C71329-E578-4999-AFC3-413F8ADAEE7B}"/>
                      </a:ext>
                    </a:extLst>
                  </p:cNvPr>
                  <p:cNvSpPr>
                    <a:spLocks noChangeArrowheads="1"/>
                  </p:cNvSpPr>
                  <p:nvPr/>
                </p:nvSpPr>
                <p:spPr bwMode="auto">
                  <a:xfrm>
                    <a:off x="1465107"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1" name="Group 557">
                  <a:extLst>
                    <a:ext uri="{FF2B5EF4-FFF2-40B4-BE49-F238E27FC236}">
                      <a16:creationId xmlns:a16="http://schemas.microsoft.com/office/drawing/2014/main" id="{B3B6BC29-60BA-47EA-BC6E-27470DA09B1F}"/>
                    </a:ext>
                  </a:extLst>
                </p:cNvPr>
                <p:cNvGrpSpPr>
                  <a:grpSpLocks/>
                </p:cNvGrpSpPr>
                <p:nvPr/>
              </p:nvGrpSpPr>
              <p:grpSpPr bwMode="auto">
                <a:xfrm>
                  <a:off x="1566708" y="33697"/>
                  <a:ext cx="72000" cy="53975"/>
                  <a:chOff x="1566708" y="33697"/>
                  <a:chExt cx="44" cy="34"/>
                </a:xfrm>
              </p:grpSpPr>
              <p:sp>
                <p:nvSpPr>
                  <p:cNvPr id="395" name="Rectangle 555">
                    <a:extLst>
                      <a:ext uri="{FF2B5EF4-FFF2-40B4-BE49-F238E27FC236}">
                        <a16:creationId xmlns:a16="http://schemas.microsoft.com/office/drawing/2014/main" id="{732278E6-0E2A-472E-8D66-D52A84EEED83}"/>
                      </a:ext>
                    </a:extLst>
                  </p:cNvPr>
                  <p:cNvSpPr>
                    <a:spLocks noChangeArrowheads="1"/>
                  </p:cNvSpPr>
                  <p:nvPr/>
                </p:nvSpPr>
                <p:spPr bwMode="auto">
                  <a:xfrm>
                    <a:off x="1566708" y="33697"/>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96" name="Rectangle 556">
                    <a:extLst>
                      <a:ext uri="{FF2B5EF4-FFF2-40B4-BE49-F238E27FC236}">
                        <a16:creationId xmlns:a16="http://schemas.microsoft.com/office/drawing/2014/main" id="{29B3CCD8-85E5-4B7A-A057-4A2603117E00}"/>
                      </a:ext>
                    </a:extLst>
                  </p:cNvPr>
                  <p:cNvSpPr>
                    <a:spLocks noChangeArrowheads="1"/>
                  </p:cNvSpPr>
                  <p:nvPr/>
                </p:nvSpPr>
                <p:spPr bwMode="auto">
                  <a:xfrm>
                    <a:off x="1566708" y="33697"/>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2" name="Group 560">
                  <a:extLst>
                    <a:ext uri="{FF2B5EF4-FFF2-40B4-BE49-F238E27FC236}">
                      <a16:creationId xmlns:a16="http://schemas.microsoft.com/office/drawing/2014/main" id="{47FBFD6A-D35A-4D5D-A5DD-0EE1ADADD0A0}"/>
                    </a:ext>
                  </a:extLst>
                </p:cNvPr>
                <p:cNvGrpSpPr>
                  <a:grpSpLocks/>
                </p:cNvGrpSpPr>
                <p:nvPr/>
              </p:nvGrpSpPr>
              <p:grpSpPr bwMode="auto">
                <a:xfrm>
                  <a:off x="1263496" y="114660"/>
                  <a:ext cx="365125" cy="488950"/>
                  <a:chOff x="1263496" y="114660"/>
                  <a:chExt cx="230" cy="308"/>
                </a:xfrm>
              </p:grpSpPr>
              <p:sp>
                <p:nvSpPr>
                  <p:cNvPr id="393" name="Freeform 558">
                    <a:extLst>
                      <a:ext uri="{FF2B5EF4-FFF2-40B4-BE49-F238E27FC236}">
                        <a16:creationId xmlns:a16="http://schemas.microsoft.com/office/drawing/2014/main" id="{A63D24DC-BE11-46D9-841D-7DCFA26A6BFE}"/>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94" name="Freeform 559">
                    <a:extLst>
                      <a:ext uri="{FF2B5EF4-FFF2-40B4-BE49-F238E27FC236}">
                        <a16:creationId xmlns:a16="http://schemas.microsoft.com/office/drawing/2014/main" id="{B5840C02-C2C9-45C6-9CBF-8280EF2593CC}"/>
                      </a:ext>
                    </a:extLst>
                  </p:cNvPr>
                  <p:cNvSpPr>
                    <a:spLocks/>
                  </p:cNvSpPr>
                  <p:nvPr/>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3" name="Group 575">
                  <a:extLst>
                    <a:ext uri="{FF2B5EF4-FFF2-40B4-BE49-F238E27FC236}">
                      <a16:creationId xmlns:a16="http://schemas.microsoft.com/office/drawing/2014/main" id="{2145BF4F-621D-41D8-9172-82F983E5C64F}"/>
                    </a:ext>
                  </a:extLst>
                </p:cNvPr>
                <p:cNvGrpSpPr>
                  <a:grpSpLocks/>
                </p:cNvGrpSpPr>
                <p:nvPr/>
              </p:nvGrpSpPr>
              <p:grpSpPr bwMode="auto">
                <a:xfrm>
                  <a:off x="1257145" y="33697"/>
                  <a:ext cx="72000" cy="53975"/>
                  <a:chOff x="1257145" y="33697"/>
                  <a:chExt cx="43" cy="34"/>
                </a:xfrm>
              </p:grpSpPr>
              <p:sp>
                <p:nvSpPr>
                  <p:cNvPr id="391" name="Rectangle 573">
                    <a:extLst>
                      <a:ext uri="{FF2B5EF4-FFF2-40B4-BE49-F238E27FC236}">
                        <a16:creationId xmlns:a16="http://schemas.microsoft.com/office/drawing/2014/main" id="{1643846D-A753-4B2C-BF5A-EBD4C8EB7792}"/>
                      </a:ext>
                    </a:extLst>
                  </p:cNvPr>
                  <p:cNvSpPr>
                    <a:spLocks noChangeArrowheads="1"/>
                  </p:cNvSpPr>
                  <p:nvPr/>
                </p:nvSpPr>
                <p:spPr bwMode="auto">
                  <a:xfrm>
                    <a:off x="1257145" y="33697"/>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92" name="Rectangle 574">
                    <a:extLst>
                      <a:ext uri="{FF2B5EF4-FFF2-40B4-BE49-F238E27FC236}">
                        <a16:creationId xmlns:a16="http://schemas.microsoft.com/office/drawing/2014/main" id="{CA064A1F-6A92-42AA-8140-4E63366CE0C8}"/>
                      </a:ext>
                    </a:extLst>
                  </p:cNvPr>
                  <p:cNvSpPr>
                    <a:spLocks noChangeArrowheads="1"/>
                  </p:cNvSpPr>
                  <p:nvPr/>
                </p:nvSpPr>
                <p:spPr bwMode="auto">
                  <a:xfrm>
                    <a:off x="1257145" y="33697"/>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4" name="Group 193">
                  <a:extLst>
                    <a:ext uri="{FF2B5EF4-FFF2-40B4-BE49-F238E27FC236}">
                      <a16:creationId xmlns:a16="http://schemas.microsoft.com/office/drawing/2014/main" id="{546D6EC1-07B4-4ED6-B3BE-DED438510DAF}"/>
                    </a:ext>
                  </a:extLst>
                </p:cNvPr>
                <p:cNvGrpSpPr>
                  <a:grpSpLocks/>
                </p:cNvGrpSpPr>
                <p:nvPr/>
              </p:nvGrpSpPr>
              <p:grpSpPr bwMode="auto">
                <a:xfrm>
                  <a:off x="1252104" y="631465"/>
                  <a:ext cx="68263" cy="53975"/>
                  <a:chOff x="1252104" y="631465"/>
                  <a:chExt cx="43" cy="34"/>
                </a:xfrm>
              </p:grpSpPr>
              <p:sp>
                <p:nvSpPr>
                  <p:cNvPr id="389" name="Rectangle 191">
                    <a:extLst>
                      <a:ext uri="{FF2B5EF4-FFF2-40B4-BE49-F238E27FC236}">
                        <a16:creationId xmlns:a16="http://schemas.microsoft.com/office/drawing/2014/main" id="{30EDB957-ABD5-4FAC-877B-A5B258408D5F}"/>
                      </a:ext>
                    </a:extLst>
                  </p:cNvPr>
                  <p:cNvSpPr>
                    <a:spLocks noChangeArrowheads="1"/>
                  </p:cNvSpPr>
                  <p:nvPr/>
                </p:nvSpPr>
                <p:spPr bwMode="auto">
                  <a:xfrm>
                    <a:off x="125210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90" name="Rectangle 192">
                    <a:extLst>
                      <a:ext uri="{FF2B5EF4-FFF2-40B4-BE49-F238E27FC236}">
                        <a16:creationId xmlns:a16="http://schemas.microsoft.com/office/drawing/2014/main" id="{33D42B4E-F495-4B43-AE40-B5A133EBDBC7}"/>
                      </a:ext>
                    </a:extLst>
                  </p:cNvPr>
                  <p:cNvSpPr>
                    <a:spLocks noChangeArrowheads="1"/>
                  </p:cNvSpPr>
                  <p:nvPr/>
                </p:nvSpPr>
                <p:spPr bwMode="auto">
                  <a:xfrm>
                    <a:off x="125210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5" name="Group 196">
                  <a:extLst>
                    <a:ext uri="{FF2B5EF4-FFF2-40B4-BE49-F238E27FC236}">
                      <a16:creationId xmlns:a16="http://schemas.microsoft.com/office/drawing/2014/main" id="{72C9697A-D215-46A8-ABC4-7FA74FD2E29F}"/>
                    </a:ext>
                  </a:extLst>
                </p:cNvPr>
                <p:cNvGrpSpPr>
                  <a:grpSpLocks/>
                </p:cNvGrpSpPr>
                <p:nvPr/>
              </p:nvGrpSpPr>
              <p:grpSpPr bwMode="auto">
                <a:xfrm>
                  <a:off x="1356879" y="631465"/>
                  <a:ext cx="69850" cy="53975"/>
                  <a:chOff x="1356879" y="631465"/>
                  <a:chExt cx="44" cy="34"/>
                </a:xfrm>
              </p:grpSpPr>
              <p:sp>
                <p:nvSpPr>
                  <p:cNvPr id="387" name="Rectangle 194">
                    <a:extLst>
                      <a:ext uri="{FF2B5EF4-FFF2-40B4-BE49-F238E27FC236}">
                        <a16:creationId xmlns:a16="http://schemas.microsoft.com/office/drawing/2014/main" id="{F8BCDE58-298E-4A73-9B5E-B7D5C2492D6A}"/>
                      </a:ext>
                    </a:extLst>
                  </p:cNvPr>
                  <p:cNvSpPr>
                    <a:spLocks noChangeArrowheads="1"/>
                  </p:cNvSpPr>
                  <p:nvPr/>
                </p:nvSpPr>
                <p:spPr bwMode="auto">
                  <a:xfrm>
                    <a:off x="135687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88" name="Rectangle 195">
                    <a:extLst>
                      <a:ext uri="{FF2B5EF4-FFF2-40B4-BE49-F238E27FC236}">
                        <a16:creationId xmlns:a16="http://schemas.microsoft.com/office/drawing/2014/main" id="{925C81BB-A12E-4F9E-A78F-DBE288B99694}"/>
                      </a:ext>
                    </a:extLst>
                  </p:cNvPr>
                  <p:cNvSpPr>
                    <a:spLocks noChangeArrowheads="1"/>
                  </p:cNvSpPr>
                  <p:nvPr/>
                </p:nvSpPr>
                <p:spPr bwMode="auto">
                  <a:xfrm>
                    <a:off x="135687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6" name="Group 199">
                  <a:extLst>
                    <a:ext uri="{FF2B5EF4-FFF2-40B4-BE49-F238E27FC236}">
                      <a16:creationId xmlns:a16="http://schemas.microsoft.com/office/drawing/2014/main" id="{3AFAD0E9-B0C2-448A-85E3-333AF2342880}"/>
                    </a:ext>
                  </a:extLst>
                </p:cNvPr>
                <p:cNvGrpSpPr>
                  <a:grpSpLocks/>
                </p:cNvGrpSpPr>
                <p:nvPr/>
              </p:nvGrpSpPr>
              <p:grpSpPr bwMode="auto">
                <a:xfrm>
                  <a:off x="1460067" y="631465"/>
                  <a:ext cx="68263" cy="53975"/>
                  <a:chOff x="1460067" y="631465"/>
                  <a:chExt cx="43" cy="34"/>
                </a:xfrm>
              </p:grpSpPr>
              <p:sp>
                <p:nvSpPr>
                  <p:cNvPr id="385" name="Rectangle 197">
                    <a:extLst>
                      <a:ext uri="{FF2B5EF4-FFF2-40B4-BE49-F238E27FC236}">
                        <a16:creationId xmlns:a16="http://schemas.microsoft.com/office/drawing/2014/main" id="{EDF925D6-0945-4762-BE58-4FBA4651FA38}"/>
                      </a:ext>
                    </a:extLst>
                  </p:cNvPr>
                  <p:cNvSpPr>
                    <a:spLocks noChangeArrowheads="1"/>
                  </p:cNvSpPr>
                  <p:nvPr/>
                </p:nvSpPr>
                <p:spPr bwMode="auto">
                  <a:xfrm>
                    <a:off x="1460067"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86" name="Rectangle 198">
                    <a:extLst>
                      <a:ext uri="{FF2B5EF4-FFF2-40B4-BE49-F238E27FC236}">
                        <a16:creationId xmlns:a16="http://schemas.microsoft.com/office/drawing/2014/main" id="{0B7F9DB2-664C-476D-8932-AD7A8CD4801A}"/>
                      </a:ext>
                    </a:extLst>
                  </p:cNvPr>
                  <p:cNvSpPr>
                    <a:spLocks noChangeArrowheads="1"/>
                  </p:cNvSpPr>
                  <p:nvPr/>
                </p:nvSpPr>
                <p:spPr bwMode="auto">
                  <a:xfrm>
                    <a:off x="1460067"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7" name="Group 202">
                  <a:extLst>
                    <a:ext uri="{FF2B5EF4-FFF2-40B4-BE49-F238E27FC236}">
                      <a16:creationId xmlns:a16="http://schemas.microsoft.com/office/drawing/2014/main" id="{3C4E7CED-8A09-44CC-9980-0D42BE88F420}"/>
                    </a:ext>
                  </a:extLst>
                </p:cNvPr>
                <p:cNvGrpSpPr>
                  <a:grpSpLocks/>
                </p:cNvGrpSpPr>
                <p:nvPr/>
              </p:nvGrpSpPr>
              <p:grpSpPr bwMode="auto">
                <a:xfrm>
                  <a:off x="1561667" y="631465"/>
                  <a:ext cx="69850" cy="53975"/>
                  <a:chOff x="1561667" y="631465"/>
                  <a:chExt cx="44" cy="34"/>
                </a:xfrm>
              </p:grpSpPr>
              <p:sp>
                <p:nvSpPr>
                  <p:cNvPr id="383" name="Rectangle 200">
                    <a:extLst>
                      <a:ext uri="{FF2B5EF4-FFF2-40B4-BE49-F238E27FC236}">
                        <a16:creationId xmlns:a16="http://schemas.microsoft.com/office/drawing/2014/main" id="{A80F4B49-2EDA-46A6-B3E5-2B0FFE467CBF}"/>
                      </a:ext>
                    </a:extLst>
                  </p:cNvPr>
                  <p:cNvSpPr>
                    <a:spLocks noChangeArrowheads="1"/>
                  </p:cNvSpPr>
                  <p:nvPr/>
                </p:nvSpPr>
                <p:spPr bwMode="auto">
                  <a:xfrm>
                    <a:off x="1561667"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84" name="Rectangle 201">
                    <a:extLst>
                      <a:ext uri="{FF2B5EF4-FFF2-40B4-BE49-F238E27FC236}">
                        <a16:creationId xmlns:a16="http://schemas.microsoft.com/office/drawing/2014/main" id="{F0878C47-A311-4058-8169-397FD38C6B44}"/>
                      </a:ext>
                    </a:extLst>
                  </p:cNvPr>
                  <p:cNvSpPr>
                    <a:spLocks noChangeArrowheads="1"/>
                  </p:cNvSpPr>
                  <p:nvPr/>
                </p:nvSpPr>
                <p:spPr bwMode="auto">
                  <a:xfrm>
                    <a:off x="1561667"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8" name="Group 548">
                  <a:extLst>
                    <a:ext uri="{FF2B5EF4-FFF2-40B4-BE49-F238E27FC236}">
                      <a16:creationId xmlns:a16="http://schemas.microsoft.com/office/drawing/2014/main" id="{B5D288D7-29FE-4858-8F1B-E6B4D2B3A0E4}"/>
                    </a:ext>
                  </a:extLst>
                </p:cNvPr>
                <p:cNvGrpSpPr>
                  <a:grpSpLocks/>
                </p:cNvGrpSpPr>
                <p:nvPr/>
              </p:nvGrpSpPr>
              <p:grpSpPr bwMode="auto">
                <a:xfrm>
                  <a:off x="1252104" y="631465"/>
                  <a:ext cx="68263" cy="53975"/>
                  <a:chOff x="1252104" y="631465"/>
                  <a:chExt cx="43" cy="34"/>
                </a:xfrm>
              </p:grpSpPr>
              <p:sp>
                <p:nvSpPr>
                  <p:cNvPr id="381" name="Rectangle 546">
                    <a:extLst>
                      <a:ext uri="{FF2B5EF4-FFF2-40B4-BE49-F238E27FC236}">
                        <a16:creationId xmlns:a16="http://schemas.microsoft.com/office/drawing/2014/main" id="{8685E2B1-2D87-4EE2-8C27-7E3B32BC8A13}"/>
                      </a:ext>
                    </a:extLst>
                  </p:cNvPr>
                  <p:cNvSpPr>
                    <a:spLocks noChangeArrowheads="1"/>
                  </p:cNvSpPr>
                  <p:nvPr/>
                </p:nvSpPr>
                <p:spPr bwMode="auto">
                  <a:xfrm>
                    <a:off x="1252104"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82" name="Rectangle 547">
                    <a:extLst>
                      <a:ext uri="{FF2B5EF4-FFF2-40B4-BE49-F238E27FC236}">
                        <a16:creationId xmlns:a16="http://schemas.microsoft.com/office/drawing/2014/main" id="{32EF1498-A8F1-4D8F-8DDE-E60F1DC2A951}"/>
                      </a:ext>
                    </a:extLst>
                  </p:cNvPr>
                  <p:cNvSpPr>
                    <a:spLocks noChangeArrowheads="1"/>
                  </p:cNvSpPr>
                  <p:nvPr/>
                </p:nvSpPr>
                <p:spPr bwMode="auto">
                  <a:xfrm>
                    <a:off x="1252104"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69" name="Group 551">
                  <a:extLst>
                    <a:ext uri="{FF2B5EF4-FFF2-40B4-BE49-F238E27FC236}">
                      <a16:creationId xmlns:a16="http://schemas.microsoft.com/office/drawing/2014/main" id="{BDFA8A77-AA28-47C8-88DB-0284F507D4C6}"/>
                    </a:ext>
                  </a:extLst>
                </p:cNvPr>
                <p:cNvGrpSpPr>
                  <a:grpSpLocks/>
                </p:cNvGrpSpPr>
                <p:nvPr/>
              </p:nvGrpSpPr>
              <p:grpSpPr bwMode="auto">
                <a:xfrm>
                  <a:off x="1356879" y="631465"/>
                  <a:ext cx="72000" cy="53975"/>
                  <a:chOff x="1356879" y="631465"/>
                  <a:chExt cx="44" cy="34"/>
                </a:xfrm>
              </p:grpSpPr>
              <p:sp>
                <p:nvSpPr>
                  <p:cNvPr id="379" name="Rectangle 549">
                    <a:extLst>
                      <a:ext uri="{FF2B5EF4-FFF2-40B4-BE49-F238E27FC236}">
                        <a16:creationId xmlns:a16="http://schemas.microsoft.com/office/drawing/2014/main" id="{5EF7B717-040B-479C-B563-485E4262F1DE}"/>
                      </a:ext>
                    </a:extLst>
                  </p:cNvPr>
                  <p:cNvSpPr>
                    <a:spLocks noChangeArrowheads="1"/>
                  </p:cNvSpPr>
                  <p:nvPr/>
                </p:nvSpPr>
                <p:spPr bwMode="auto">
                  <a:xfrm>
                    <a:off x="1356879"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80" name="Rectangle 550">
                    <a:extLst>
                      <a:ext uri="{FF2B5EF4-FFF2-40B4-BE49-F238E27FC236}">
                        <a16:creationId xmlns:a16="http://schemas.microsoft.com/office/drawing/2014/main" id="{D0C981F9-05E6-4B51-AD10-4A16A903ECEA}"/>
                      </a:ext>
                    </a:extLst>
                  </p:cNvPr>
                  <p:cNvSpPr>
                    <a:spLocks noChangeArrowheads="1"/>
                  </p:cNvSpPr>
                  <p:nvPr/>
                </p:nvSpPr>
                <p:spPr bwMode="auto">
                  <a:xfrm>
                    <a:off x="1356879"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70" name="Group 554">
                  <a:extLst>
                    <a:ext uri="{FF2B5EF4-FFF2-40B4-BE49-F238E27FC236}">
                      <a16:creationId xmlns:a16="http://schemas.microsoft.com/office/drawing/2014/main" id="{D6ABA864-084C-4C23-9AA5-E7CBA14B644B}"/>
                    </a:ext>
                  </a:extLst>
                </p:cNvPr>
                <p:cNvGrpSpPr>
                  <a:grpSpLocks/>
                </p:cNvGrpSpPr>
                <p:nvPr/>
              </p:nvGrpSpPr>
              <p:grpSpPr bwMode="auto">
                <a:xfrm>
                  <a:off x="1460065" y="631465"/>
                  <a:ext cx="72000" cy="53975"/>
                  <a:chOff x="1460065" y="631465"/>
                  <a:chExt cx="43" cy="34"/>
                </a:xfrm>
              </p:grpSpPr>
              <p:sp>
                <p:nvSpPr>
                  <p:cNvPr id="377" name="Rectangle 552">
                    <a:extLst>
                      <a:ext uri="{FF2B5EF4-FFF2-40B4-BE49-F238E27FC236}">
                        <a16:creationId xmlns:a16="http://schemas.microsoft.com/office/drawing/2014/main" id="{00699F17-DEEB-4E40-8F19-0EFC728EFFE5}"/>
                      </a:ext>
                    </a:extLst>
                  </p:cNvPr>
                  <p:cNvSpPr>
                    <a:spLocks noChangeArrowheads="1"/>
                  </p:cNvSpPr>
                  <p:nvPr/>
                </p:nvSpPr>
                <p:spPr bwMode="auto">
                  <a:xfrm>
                    <a:off x="1460065"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78" name="Rectangle 553">
                    <a:extLst>
                      <a:ext uri="{FF2B5EF4-FFF2-40B4-BE49-F238E27FC236}">
                        <a16:creationId xmlns:a16="http://schemas.microsoft.com/office/drawing/2014/main" id="{19448B91-5765-4F0E-816B-3EF8A3E8C6DE}"/>
                      </a:ext>
                    </a:extLst>
                  </p:cNvPr>
                  <p:cNvSpPr>
                    <a:spLocks noChangeArrowheads="1"/>
                  </p:cNvSpPr>
                  <p:nvPr/>
                </p:nvSpPr>
                <p:spPr bwMode="auto">
                  <a:xfrm>
                    <a:off x="1460065"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71" name="Group 557">
                  <a:extLst>
                    <a:ext uri="{FF2B5EF4-FFF2-40B4-BE49-F238E27FC236}">
                      <a16:creationId xmlns:a16="http://schemas.microsoft.com/office/drawing/2014/main" id="{3A4287A1-5B3A-40C5-A964-A499238DE34A}"/>
                    </a:ext>
                  </a:extLst>
                </p:cNvPr>
                <p:cNvGrpSpPr>
                  <a:grpSpLocks/>
                </p:cNvGrpSpPr>
                <p:nvPr/>
              </p:nvGrpSpPr>
              <p:grpSpPr bwMode="auto">
                <a:xfrm>
                  <a:off x="1561666" y="631465"/>
                  <a:ext cx="72000" cy="53975"/>
                  <a:chOff x="1561666" y="631465"/>
                  <a:chExt cx="44" cy="34"/>
                </a:xfrm>
              </p:grpSpPr>
              <p:sp>
                <p:nvSpPr>
                  <p:cNvPr id="375" name="Rectangle 555">
                    <a:extLst>
                      <a:ext uri="{FF2B5EF4-FFF2-40B4-BE49-F238E27FC236}">
                        <a16:creationId xmlns:a16="http://schemas.microsoft.com/office/drawing/2014/main" id="{B7536287-DEFA-4734-8740-32FA6113A50E}"/>
                      </a:ext>
                    </a:extLst>
                  </p:cNvPr>
                  <p:cNvSpPr>
                    <a:spLocks noChangeArrowheads="1"/>
                  </p:cNvSpPr>
                  <p:nvPr/>
                </p:nvSpPr>
                <p:spPr bwMode="auto">
                  <a:xfrm>
                    <a:off x="1561666" y="631465"/>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76" name="Rectangle 556">
                    <a:extLst>
                      <a:ext uri="{FF2B5EF4-FFF2-40B4-BE49-F238E27FC236}">
                        <a16:creationId xmlns:a16="http://schemas.microsoft.com/office/drawing/2014/main" id="{589D08B6-7B23-412F-9AFE-FAE0A3D36B94}"/>
                      </a:ext>
                    </a:extLst>
                  </p:cNvPr>
                  <p:cNvSpPr>
                    <a:spLocks noChangeArrowheads="1"/>
                  </p:cNvSpPr>
                  <p:nvPr/>
                </p:nvSpPr>
                <p:spPr bwMode="auto">
                  <a:xfrm>
                    <a:off x="1561666" y="631465"/>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72" name="Group 575">
                  <a:extLst>
                    <a:ext uri="{FF2B5EF4-FFF2-40B4-BE49-F238E27FC236}">
                      <a16:creationId xmlns:a16="http://schemas.microsoft.com/office/drawing/2014/main" id="{08F7581B-244C-4045-BB73-F5B5180CE2F9}"/>
                    </a:ext>
                  </a:extLst>
                </p:cNvPr>
                <p:cNvGrpSpPr>
                  <a:grpSpLocks/>
                </p:cNvGrpSpPr>
                <p:nvPr/>
              </p:nvGrpSpPr>
              <p:grpSpPr bwMode="auto">
                <a:xfrm>
                  <a:off x="1252103" y="631465"/>
                  <a:ext cx="72000" cy="53975"/>
                  <a:chOff x="1252103" y="631465"/>
                  <a:chExt cx="43" cy="34"/>
                </a:xfrm>
              </p:grpSpPr>
              <p:sp>
                <p:nvSpPr>
                  <p:cNvPr id="373" name="Rectangle 573">
                    <a:extLst>
                      <a:ext uri="{FF2B5EF4-FFF2-40B4-BE49-F238E27FC236}">
                        <a16:creationId xmlns:a16="http://schemas.microsoft.com/office/drawing/2014/main" id="{CC35AD44-ED2D-47B0-A571-D7E0F2E6406C}"/>
                      </a:ext>
                    </a:extLst>
                  </p:cNvPr>
                  <p:cNvSpPr>
                    <a:spLocks noChangeArrowheads="1"/>
                  </p:cNvSpPr>
                  <p:nvPr/>
                </p:nvSpPr>
                <p:spPr bwMode="auto">
                  <a:xfrm>
                    <a:off x="1252103" y="631465"/>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74" name="Rectangle 574">
                    <a:extLst>
                      <a:ext uri="{FF2B5EF4-FFF2-40B4-BE49-F238E27FC236}">
                        <a16:creationId xmlns:a16="http://schemas.microsoft.com/office/drawing/2014/main" id="{B0F07449-63FD-4715-A111-AEECC07EA351}"/>
                      </a:ext>
                    </a:extLst>
                  </p:cNvPr>
                  <p:cNvSpPr>
                    <a:spLocks noChangeArrowheads="1"/>
                  </p:cNvSpPr>
                  <p:nvPr/>
                </p:nvSpPr>
                <p:spPr bwMode="auto">
                  <a:xfrm>
                    <a:off x="1252103" y="631465"/>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nvGrpSpPr>
              <p:cNvPr id="288" name="Groep 287">
                <a:extLst>
                  <a:ext uri="{FF2B5EF4-FFF2-40B4-BE49-F238E27FC236}">
                    <a16:creationId xmlns:a16="http://schemas.microsoft.com/office/drawing/2014/main" id="{CDB0E297-E5C2-4AF8-A223-9C4D0F007897}"/>
                  </a:ext>
                </a:extLst>
              </p:cNvPr>
              <p:cNvGrpSpPr/>
              <p:nvPr/>
            </p:nvGrpSpPr>
            <p:grpSpPr>
              <a:xfrm>
                <a:off x="1654475" y="31302"/>
                <a:ext cx="386605" cy="651743"/>
                <a:chOff x="1654475" y="31302"/>
                <a:chExt cx="386605" cy="651743"/>
              </a:xfrm>
            </p:grpSpPr>
            <p:grpSp>
              <p:nvGrpSpPr>
                <p:cNvPr id="289" name="Group 178">
                  <a:extLst>
                    <a:ext uri="{FF2B5EF4-FFF2-40B4-BE49-F238E27FC236}">
                      <a16:creationId xmlns:a16="http://schemas.microsoft.com/office/drawing/2014/main" id="{88A7AF10-27C8-4D43-A9EE-142DE9F15632}"/>
                    </a:ext>
                  </a:extLst>
                </p:cNvPr>
                <p:cNvGrpSpPr>
                  <a:grpSpLocks/>
                </p:cNvGrpSpPr>
                <p:nvPr/>
              </p:nvGrpSpPr>
              <p:grpSpPr bwMode="auto">
                <a:xfrm>
                  <a:off x="1665868" y="112265"/>
                  <a:ext cx="365125" cy="488950"/>
                  <a:chOff x="1665868" y="112265"/>
                  <a:chExt cx="230" cy="308"/>
                </a:xfrm>
              </p:grpSpPr>
              <p:sp>
                <p:nvSpPr>
                  <p:cNvPr id="350" name="Freeform 176">
                    <a:extLst>
                      <a:ext uri="{FF2B5EF4-FFF2-40B4-BE49-F238E27FC236}">
                        <a16:creationId xmlns:a16="http://schemas.microsoft.com/office/drawing/2014/main" id="{288CD431-D988-4861-98AE-CD8FE308A634}"/>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51" name="Freeform 177">
                    <a:extLst>
                      <a:ext uri="{FF2B5EF4-FFF2-40B4-BE49-F238E27FC236}">
                        <a16:creationId xmlns:a16="http://schemas.microsoft.com/office/drawing/2014/main" id="{56677B21-F8D7-4D17-9325-57AC803E70D5}"/>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0" name="Group 193">
                  <a:extLst>
                    <a:ext uri="{FF2B5EF4-FFF2-40B4-BE49-F238E27FC236}">
                      <a16:creationId xmlns:a16="http://schemas.microsoft.com/office/drawing/2014/main" id="{9963C221-F965-4CDA-BFA4-6E71BF75F9B8}"/>
                    </a:ext>
                  </a:extLst>
                </p:cNvPr>
                <p:cNvGrpSpPr>
                  <a:grpSpLocks/>
                </p:cNvGrpSpPr>
                <p:nvPr/>
              </p:nvGrpSpPr>
              <p:grpSpPr bwMode="auto">
                <a:xfrm>
                  <a:off x="1659518" y="31302"/>
                  <a:ext cx="68263" cy="53975"/>
                  <a:chOff x="1659518" y="31302"/>
                  <a:chExt cx="43" cy="34"/>
                </a:xfrm>
              </p:grpSpPr>
              <p:sp>
                <p:nvSpPr>
                  <p:cNvPr id="348" name="Rectangle 191">
                    <a:extLst>
                      <a:ext uri="{FF2B5EF4-FFF2-40B4-BE49-F238E27FC236}">
                        <a16:creationId xmlns:a16="http://schemas.microsoft.com/office/drawing/2014/main" id="{BC88F0F2-061A-4C08-96C5-A611871001CC}"/>
                      </a:ext>
                    </a:extLst>
                  </p:cNvPr>
                  <p:cNvSpPr>
                    <a:spLocks noChangeArrowheads="1"/>
                  </p:cNvSpPr>
                  <p:nvPr/>
                </p:nvSpPr>
                <p:spPr bwMode="auto">
                  <a:xfrm>
                    <a:off x="1659518"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9" name="Rectangle 192">
                    <a:extLst>
                      <a:ext uri="{FF2B5EF4-FFF2-40B4-BE49-F238E27FC236}">
                        <a16:creationId xmlns:a16="http://schemas.microsoft.com/office/drawing/2014/main" id="{AAB29EF5-CA7C-475B-A227-859262009E0D}"/>
                      </a:ext>
                    </a:extLst>
                  </p:cNvPr>
                  <p:cNvSpPr>
                    <a:spLocks noChangeArrowheads="1"/>
                  </p:cNvSpPr>
                  <p:nvPr/>
                </p:nvSpPr>
                <p:spPr bwMode="auto">
                  <a:xfrm>
                    <a:off x="1659518"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1" name="Group 196">
                  <a:extLst>
                    <a:ext uri="{FF2B5EF4-FFF2-40B4-BE49-F238E27FC236}">
                      <a16:creationId xmlns:a16="http://schemas.microsoft.com/office/drawing/2014/main" id="{E1C5B346-0E7A-4698-A6D2-EA778EA524E5}"/>
                    </a:ext>
                  </a:extLst>
                </p:cNvPr>
                <p:cNvGrpSpPr>
                  <a:grpSpLocks/>
                </p:cNvGrpSpPr>
                <p:nvPr/>
              </p:nvGrpSpPr>
              <p:grpSpPr bwMode="auto">
                <a:xfrm>
                  <a:off x="1764293" y="31302"/>
                  <a:ext cx="69850" cy="53975"/>
                  <a:chOff x="1764293" y="31302"/>
                  <a:chExt cx="44" cy="34"/>
                </a:xfrm>
              </p:grpSpPr>
              <p:sp>
                <p:nvSpPr>
                  <p:cNvPr id="346" name="Rectangle 194">
                    <a:extLst>
                      <a:ext uri="{FF2B5EF4-FFF2-40B4-BE49-F238E27FC236}">
                        <a16:creationId xmlns:a16="http://schemas.microsoft.com/office/drawing/2014/main" id="{11D0A909-551A-4B3F-8370-B5BEFA97381B}"/>
                      </a:ext>
                    </a:extLst>
                  </p:cNvPr>
                  <p:cNvSpPr>
                    <a:spLocks noChangeArrowheads="1"/>
                  </p:cNvSpPr>
                  <p:nvPr/>
                </p:nvSpPr>
                <p:spPr bwMode="auto">
                  <a:xfrm>
                    <a:off x="1764293"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7" name="Rectangle 195">
                    <a:extLst>
                      <a:ext uri="{FF2B5EF4-FFF2-40B4-BE49-F238E27FC236}">
                        <a16:creationId xmlns:a16="http://schemas.microsoft.com/office/drawing/2014/main" id="{85E85DC7-F1A2-43B7-B405-7F9C955E390A}"/>
                      </a:ext>
                    </a:extLst>
                  </p:cNvPr>
                  <p:cNvSpPr>
                    <a:spLocks noChangeArrowheads="1"/>
                  </p:cNvSpPr>
                  <p:nvPr/>
                </p:nvSpPr>
                <p:spPr bwMode="auto">
                  <a:xfrm>
                    <a:off x="1764293"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2" name="Group 199">
                  <a:extLst>
                    <a:ext uri="{FF2B5EF4-FFF2-40B4-BE49-F238E27FC236}">
                      <a16:creationId xmlns:a16="http://schemas.microsoft.com/office/drawing/2014/main" id="{53203CA2-98F3-4195-8534-3F21D34B24A4}"/>
                    </a:ext>
                  </a:extLst>
                </p:cNvPr>
                <p:cNvGrpSpPr>
                  <a:grpSpLocks/>
                </p:cNvGrpSpPr>
                <p:nvPr/>
              </p:nvGrpSpPr>
              <p:grpSpPr bwMode="auto">
                <a:xfrm>
                  <a:off x="1867481" y="31302"/>
                  <a:ext cx="68263" cy="53975"/>
                  <a:chOff x="1867481" y="31302"/>
                  <a:chExt cx="43" cy="34"/>
                </a:xfrm>
              </p:grpSpPr>
              <p:sp>
                <p:nvSpPr>
                  <p:cNvPr id="344" name="Rectangle 197">
                    <a:extLst>
                      <a:ext uri="{FF2B5EF4-FFF2-40B4-BE49-F238E27FC236}">
                        <a16:creationId xmlns:a16="http://schemas.microsoft.com/office/drawing/2014/main" id="{9293CFAA-63F1-43A6-BC96-CF406F2B120E}"/>
                      </a:ext>
                    </a:extLst>
                  </p:cNvPr>
                  <p:cNvSpPr>
                    <a:spLocks noChangeArrowheads="1"/>
                  </p:cNvSpPr>
                  <p:nvPr/>
                </p:nvSpPr>
                <p:spPr bwMode="auto">
                  <a:xfrm>
                    <a:off x="1867481"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5" name="Rectangle 198">
                    <a:extLst>
                      <a:ext uri="{FF2B5EF4-FFF2-40B4-BE49-F238E27FC236}">
                        <a16:creationId xmlns:a16="http://schemas.microsoft.com/office/drawing/2014/main" id="{589A9DF9-CF3E-4784-B612-0A0766A42C8E}"/>
                      </a:ext>
                    </a:extLst>
                  </p:cNvPr>
                  <p:cNvSpPr>
                    <a:spLocks noChangeArrowheads="1"/>
                  </p:cNvSpPr>
                  <p:nvPr/>
                </p:nvSpPr>
                <p:spPr bwMode="auto">
                  <a:xfrm>
                    <a:off x="1867481"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3" name="Group 202">
                  <a:extLst>
                    <a:ext uri="{FF2B5EF4-FFF2-40B4-BE49-F238E27FC236}">
                      <a16:creationId xmlns:a16="http://schemas.microsoft.com/office/drawing/2014/main" id="{349ED6E7-0EDC-40D7-BE69-EAC0DA1B398E}"/>
                    </a:ext>
                  </a:extLst>
                </p:cNvPr>
                <p:cNvGrpSpPr>
                  <a:grpSpLocks/>
                </p:cNvGrpSpPr>
                <p:nvPr/>
              </p:nvGrpSpPr>
              <p:grpSpPr bwMode="auto">
                <a:xfrm>
                  <a:off x="1969081" y="31302"/>
                  <a:ext cx="69850" cy="53975"/>
                  <a:chOff x="1969081" y="31302"/>
                  <a:chExt cx="44" cy="34"/>
                </a:xfrm>
              </p:grpSpPr>
              <p:sp>
                <p:nvSpPr>
                  <p:cNvPr id="342" name="Rectangle 200">
                    <a:extLst>
                      <a:ext uri="{FF2B5EF4-FFF2-40B4-BE49-F238E27FC236}">
                        <a16:creationId xmlns:a16="http://schemas.microsoft.com/office/drawing/2014/main" id="{38176DD2-4523-4BBE-B5E0-021E3D957E3D}"/>
                      </a:ext>
                    </a:extLst>
                  </p:cNvPr>
                  <p:cNvSpPr>
                    <a:spLocks noChangeArrowheads="1"/>
                  </p:cNvSpPr>
                  <p:nvPr/>
                </p:nvSpPr>
                <p:spPr bwMode="auto">
                  <a:xfrm>
                    <a:off x="1969081"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3" name="Rectangle 201">
                    <a:extLst>
                      <a:ext uri="{FF2B5EF4-FFF2-40B4-BE49-F238E27FC236}">
                        <a16:creationId xmlns:a16="http://schemas.microsoft.com/office/drawing/2014/main" id="{34DDB0E7-6ABF-4FBB-80EF-0927A034440E}"/>
                      </a:ext>
                    </a:extLst>
                  </p:cNvPr>
                  <p:cNvSpPr>
                    <a:spLocks noChangeArrowheads="1"/>
                  </p:cNvSpPr>
                  <p:nvPr/>
                </p:nvSpPr>
                <p:spPr bwMode="auto">
                  <a:xfrm>
                    <a:off x="1969081"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4" name="Group 533">
                  <a:extLst>
                    <a:ext uri="{FF2B5EF4-FFF2-40B4-BE49-F238E27FC236}">
                      <a16:creationId xmlns:a16="http://schemas.microsoft.com/office/drawing/2014/main" id="{34C99D7A-2CE4-4CB8-89EF-288A742C9537}"/>
                    </a:ext>
                  </a:extLst>
                </p:cNvPr>
                <p:cNvGrpSpPr>
                  <a:grpSpLocks/>
                </p:cNvGrpSpPr>
                <p:nvPr/>
              </p:nvGrpSpPr>
              <p:grpSpPr bwMode="auto">
                <a:xfrm>
                  <a:off x="1665868" y="112265"/>
                  <a:ext cx="365125" cy="488950"/>
                  <a:chOff x="1665868" y="112265"/>
                  <a:chExt cx="230" cy="308"/>
                </a:xfrm>
              </p:grpSpPr>
              <p:sp>
                <p:nvSpPr>
                  <p:cNvPr id="340" name="Freeform 531">
                    <a:extLst>
                      <a:ext uri="{FF2B5EF4-FFF2-40B4-BE49-F238E27FC236}">
                        <a16:creationId xmlns:a16="http://schemas.microsoft.com/office/drawing/2014/main" id="{0CF85586-D1C8-4410-A2A5-E79108F24291}"/>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41" name="Freeform 532">
                    <a:extLst>
                      <a:ext uri="{FF2B5EF4-FFF2-40B4-BE49-F238E27FC236}">
                        <a16:creationId xmlns:a16="http://schemas.microsoft.com/office/drawing/2014/main" id="{5A59E8B5-A679-4A56-9ECA-1B8D9F06BA8F}"/>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5" name="Group 548">
                  <a:extLst>
                    <a:ext uri="{FF2B5EF4-FFF2-40B4-BE49-F238E27FC236}">
                      <a16:creationId xmlns:a16="http://schemas.microsoft.com/office/drawing/2014/main" id="{AA2DDDF9-688E-4D82-9DB7-23B169374D75}"/>
                    </a:ext>
                  </a:extLst>
                </p:cNvPr>
                <p:cNvGrpSpPr>
                  <a:grpSpLocks/>
                </p:cNvGrpSpPr>
                <p:nvPr/>
              </p:nvGrpSpPr>
              <p:grpSpPr bwMode="auto">
                <a:xfrm>
                  <a:off x="1659518" y="31302"/>
                  <a:ext cx="68263" cy="53975"/>
                  <a:chOff x="1659518" y="31302"/>
                  <a:chExt cx="43" cy="34"/>
                </a:xfrm>
              </p:grpSpPr>
              <p:sp>
                <p:nvSpPr>
                  <p:cNvPr id="338" name="Rectangle 546">
                    <a:extLst>
                      <a:ext uri="{FF2B5EF4-FFF2-40B4-BE49-F238E27FC236}">
                        <a16:creationId xmlns:a16="http://schemas.microsoft.com/office/drawing/2014/main" id="{B3851C3F-848C-4BFC-91F4-EC6CBB02AA62}"/>
                      </a:ext>
                    </a:extLst>
                  </p:cNvPr>
                  <p:cNvSpPr>
                    <a:spLocks noChangeArrowheads="1"/>
                  </p:cNvSpPr>
                  <p:nvPr/>
                </p:nvSpPr>
                <p:spPr bwMode="auto">
                  <a:xfrm>
                    <a:off x="1659518"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39" name="Rectangle 547">
                    <a:extLst>
                      <a:ext uri="{FF2B5EF4-FFF2-40B4-BE49-F238E27FC236}">
                        <a16:creationId xmlns:a16="http://schemas.microsoft.com/office/drawing/2014/main" id="{5D4CFEAA-A479-444A-821D-DE9907A43606}"/>
                      </a:ext>
                    </a:extLst>
                  </p:cNvPr>
                  <p:cNvSpPr>
                    <a:spLocks noChangeArrowheads="1"/>
                  </p:cNvSpPr>
                  <p:nvPr/>
                </p:nvSpPr>
                <p:spPr bwMode="auto">
                  <a:xfrm>
                    <a:off x="1659518"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6" name="Group 551">
                  <a:extLst>
                    <a:ext uri="{FF2B5EF4-FFF2-40B4-BE49-F238E27FC236}">
                      <a16:creationId xmlns:a16="http://schemas.microsoft.com/office/drawing/2014/main" id="{8D271DC3-E0E3-4AB2-925B-6BF1EB13CC97}"/>
                    </a:ext>
                  </a:extLst>
                </p:cNvPr>
                <p:cNvGrpSpPr>
                  <a:grpSpLocks/>
                </p:cNvGrpSpPr>
                <p:nvPr/>
              </p:nvGrpSpPr>
              <p:grpSpPr bwMode="auto">
                <a:xfrm>
                  <a:off x="1764293" y="31302"/>
                  <a:ext cx="72000" cy="53975"/>
                  <a:chOff x="1764293" y="31302"/>
                  <a:chExt cx="44" cy="34"/>
                </a:xfrm>
              </p:grpSpPr>
              <p:sp>
                <p:nvSpPr>
                  <p:cNvPr id="336" name="Rectangle 549">
                    <a:extLst>
                      <a:ext uri="{FF2B5EF4-FFF2-40B4-BE49-F238E27FC236}">
                        <a16:creationId xmlns:a16="http://schemas.microsoft.com/office/drawing/2014/main" id="{9BBA780E-36E3-4B3D-BE7F-E48B02FB2C71}"/>
                      </a:ext>
                    </a:extLst>
                  </p:cNvPr>
                  <p:cNvSpPr>
                    <a:spLocks noChangeArrowheads="1"/>
                  </p:cNvSpPr>
                  <p:nvPr/>
                </p:nvSpPr>
                <p:spPr bwMode="auto">
                  <a:xfrm>
                    <a:off x="1764293"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37" name="Rectangle 550">
                    <a:extLst>
                      <a:ext uri="{FF2B5EF4-FFF2-40B4-BE49-F238E27FC236}">
                        <a16:creationId xmlns:a16="http://schemas.microsoft.com/office/drawing/2014/main" id="{BADC525E-B5CE-428C-BD51-43019FAC027E}"/>
                      </a:ext>
                    </a:extLst>
                  </p:cNvPr>
                  <p:cNvSpPr>
                    <a:spLocks noChangeArrowheads="1"/>
                  </p:cNvSpPr>
                  <p:nvPr/>
                </p:nvSpPr>
                <p:spPr bwMode="auto">
                  <a:xfrm>
                    <a:off x="1764293"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7" name="Group 554">
                  <a:extLst>
                    <a:ext uri="{FF2B5EF4-FFF2-40B4-BE49-F238E27FC236}">
                      <a16:creationId xmlns:a16="http://schemas.microsoft.com/office/drawing/2014/main" id="{55508B3F-E7FA-44AE-97F3-3D3934B6D3CB}"/>
                    </a:ext>
                  </a:extLst>
                </p:cNvPr>
                <p:cNvGrpSpPr>
                  <a:grpSpLocks/>
                </p:cNvGrpSpPr>
                <p:nvPr/>
              </p:nvGrpSpPr>
              <p:grpSpPr bwMode="auto">
                <a:xfrm>
                  <a:off x="1867479" y="31302"/>
                  <a:ext cx="72000" cy="53975"/>
                  <a:chOff x="1867479" y="31302"/>
                  <a:chExt cx="43" cy="34"/>
                </a:xfrm>
              </p:grpSpPr>
              <p:sp>
                <p:nvSpPr>
                  <p:cNvPr id="334" name="Rectangle 552">
                    <a:extLst>
                      <a:ext uri="{FF2B5EF4-FFF2-40B4-BE49-F238E27FC236}">
                        <a16:creationId xmlns:a16="http://schemas.microsoft.com/office/drawing/2014/main" id="{AF979CF8-EF02-4484-9DD7-859D24DCFF6C}"/>
                      </a:ext>
                    </a:extLst>
                  </p:cNvPr>
                  <p:cNvSpPr>
                    <a:spLocks noChangeArrowheads="1"/>
                  </p:cNvSpPr>
                  <p:nvPr/>
                </p:nvSpPr>
                <p:spPr bwMode="auto">
                  <a:xfrm>
                    <a:off x="1867479"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35" name="Rectangle 553">
                    <a:extLst>
                      <a:ext uri="{FF2B5EF4-FFF2-40B4-BE49-F238E27FC236}">
                        <a16:creationId xmlns:a16="http://schemas.microsoft.com/office/drawing/2014/main" id="{326E68C7-63F0-4332-BA09-3A31566D65B3}"/>
                      </a:ext>
                    </a:extLst>
                  </p:cNvPr>
                  <p:cNvSpPr>
                    <a:spLocks noChangeArrowheads="1"/>
                  </p:cNvSpPr>
                  <p:nvPr/>
                </p:nvSpPr>
                <p:spPr bwMode="auto">
                  <a:xfrm>
                    <a:off x="1867479"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8" name="Group 557">
                  <a:extLst>
                    <a:ext uri="{FF2B5EF4-FFF2-40B4-BE49-F238E27FC236}">
                      <a16:creationId xmlns:a16="http://schemas.microsoft.com/office/drawing/2014/main" id="{0B5AEC5A-78D4-4A80-880C-3EC83062FA9A}"/>
                    </a:ext>
                  </a:extLst>
                </p:cNvPr>
                <p:cNvGrpSpPr>
                  <a:grpSpLocks/>
                </p:cNvGrpSpPr>
                <p:nvPr/>
              </p:nvGrpSpPr>
              <p:grpSpPr bwMode="auto">
                <a:xfrm>
                  <a:off x="1969080" y="31302"/>
                  <a:ext cx="72000" cy="53975"/>
                  <a:chOff x="1969080" y="31302"/>
                  <a:chExt cx="44" cy="34"/>
                </a:xfrm>
              </p:grpSpPr>
              <p:sp>
                <p:nvSpPr>
                  <p:cNvPr id="332" name="Rectangle 555">
                    <a:extLst>
                      <a:ext uri="{FF2B5EF4-FFF2-40B4-BE49-F238E27FC236}">
                        <a16:creationId xmlns:a16="http://schemas.microsoft.com/office/drawing/2014/main" id="{FADD895A-B291-4C14-80E7-DD4CD2F3D518}"/>
                      </a:ext>
                    </a:extLst>
                  </p:cNvPr>
                  <p:cNvSpPr>
                    <a:spLocks noChangeArrowheads="1"/>
                  </p:cNvSpPr>
                  <p:nvPr/>
                </p:nvSpPr>
                <p:spPr bwMode="auto">
                  <a:xfrm>
                    <a:off x="1969080" y="31302"/>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33" name="Rectangle 556">
                    <a:extLst>
                      <a:ext uri="{FF2B5EF4-FFF2-40B4-BE49-F238E27FC236}">
                        <a16:creationId xmlns:a16="http://schemas.microsoft.com/office/drawing/2014/main" id="{378C9586-2A2E-4639-9A52-B419DC23F45D}"/>
                      </a:ext>
                    </a:extLst>
                  </p:cNvPr>
                  <p:cNvSpPr>
                    <a:spLocks noChangeArrowheads="1"/>
                  </p:cNvSpPr>
                  <p:nvPr/>
                </p:nvSpPr>
                <p:spPr bwMode="auto">
                  <a:xfrm>
                    <a:off x="1969080" y="31302"/>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299" name="Group 560">
                  <a:extLst>
                    <a:ext uri="{FF2B5EF4-FFF2-40B4-BE49-F238E27FC236}">
                      <a16:creationId xmlns:a16="http://schemas.microsoft.com/office/drawing/2014/main" id="{81FDACB1-7B38-4CD5-8B52-EC3EDD568451}"/>
                    </a:ext>
                  </a:extLst>
                </p:cNvPr>
                <p:cNvGrpSpPr>
                  <a:grpSpLocks/>
                </p:cNvGrpSpPr>
                <p:nvPr/>
              </p:nvGrpSpPr>
              <p:grpSpPr bwMode="auto">
                <a:xfrm>
                  <a:off x="1665868" y="112265"/>
                  <a:ext cx="365125" cy="488950"/>
                  <a:chOff x="1665868" y="112265"/>
                  <a:chExt cx="230" cy="308"/>
                </a:xfrm>
              </p:grpSpPr>
              <p:sp>
                <p:nvSpPr>
                  <p:cNvPr id="330" name="Freeform 558">
                    <a:extLst>
                      <a:ext uri="{FF2B5EF4-FFF2-40B4-BE49-F238E27FC236}">
                        <a16:creationId xmlns:a16="http://schemas.microsoft.com/office/drawing/2014/main" id="{BE31A3F9-ECC3-4F85-8512-CA99414854EB}"/>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31" name="Freeform 559">
                    <a:extLst>
                      <a:ext uri="{FF2B5EF4-FFF2-40B4-BE49-F238E27FC236}">
                        <a16:creationId xmlns:a16="http://schemas.microsoft.com/office/drawing/2014/main" id="{85F852CA-6B40-4C7A-9473-B868CB10A8D8}"/>
                      </a:ext>
                    </a:extLst>
                  </p:cNvPr>
                  <p:cNvSpPr>
                    <a:spLocks/>
                  </p:cNvSpPr>
                  <p:nvPr/>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0" name="Group 575">
                  <a:extLst>
                    <a:ext uri="{FF2B5EF4-FFF2-40B4-BE49-F238E27FC236}">
                      <a16:creationId xmlns:a16="http://schemas.microsoft.com/office/drawing/2014/main" id="{1D1EAE00-99E2-4BCC-BC28-12A12AAB46B7}"/>
                    </a:ext>
                  </a:extLst>
                </p:cNvPr>
                <p:cNvGrpSpPr>
                  <a:grpSpLocks/>
                </p:cNvGrpSpPr>
                <p:nvPr/>
              </p:nvGrpSpPr>
              <p:grpSpPr bwMode="auto">
                <a:xfrm>
                  <a:off x="1659517" y="31302"/>
                  <a:ext cx="72000" cy="53975"/>
                  <a:chOff x="1659517" y="31302"/>
                  <a:chExt cx="43" cy="34"/>
                </a:xfrm>
              </p:grpSpPr>
              <p:sp>
                <p:nvSpPr>
                  <p:cNvPr id="328" name="Rectangle 573">
                    <a:extLst>
                      <a:ext uri="{FF2B5EF4-FFF2-40B4-BE49-F238E27FC236}">
                        <a16:creationId xmlns:a16="http://schemas.microsoft.com/office/drawing/2014/main" id="{15B7FD29-2CD6-42C2-A087-7E0495F547C5}"/>
                      </a:ext>
                    </a:extLst>
                  </p:cNvPr>
                  <p:cNvSpPr>
                    <a:spLocks noChangeArrowheads="1"/>
                  </p:cNvSpPr>
                  <p:nvPr/>
                </p:nvSpPr>
                <p:spPr bwMode="auto">
                  <a:xfrm>
                    <a:off x="1659517" y="31302"/>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29" name="Rectangle 574">
                    <a:extLst>
                      <a:ext uri="{FF2B5EF4-FFF2-40B4-BE49-F238E27FC236}">
                        <a16:creationId xmlns:a16="http://schemas.microsoft.com/office/drawing/2014/main" id="{B9EA0C64-9B7D-4658-A7C2-54A4A7C22C52}"/>
                      </a:ext>
                    </a:extLst>
                  </p:cNvPr>
                  <p:cNvSpPr>
                    <a:spLocks noChangeArrowheads="1"/>
                  </p:cNvSpPr>
                  <p:nvPr/>
                </p:nvSpPr>
                <p:spPr bwMode="auto">
                  <a:xfrm>
                    <a:off x="1659517" y="31302"/>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1" name="Group 193">
                  <a:extLst>
                    <a:ext uri="{FF2B5EF4-FFF2-40B4-BE49-F238E27FC236}">
                      <a16:creationId xmlns:a16="http://schemas.microsoft.com/office/drawing/2014/main" id="{30391EEB-980D-4725-BA5F-7028FB5B81E3}"/>
                    </a:ext>
                  </a:extLst>
                </p:cNvPr>
                <p:cNvGrpSpPr>
                  <a:grpSpLocks/>
                </p:cNvGrpSpPr>
                <p:nvPr/>
              </p:nvGrpSpPr>
              <p:grpSpPr bwMode="auto">
                <a:xfrm>
                  <a:off x="1654476" y="629070"/>
                  <a:ext cx="68263" cy="53975"/>
                  <a:chOff x="1654476" y="629070"/>
                  <a:chExt cx="43" cy="34"/>
                </a:xfrm>
              </p:grpSpPr>
              <p:sp>
                <p:nvSpPr>
                  <p:cNvPr id="326" name="Rectangle 191">
                    <a:extLst>
                      <a:ext uri="{FF2B5EF4-FFF2-40B4-BE49-F238E27FC236}">
                        <a16:creationId xmlns:a16="http://schemas.microsoft.com/office/drawing/2014/main" id="{9512B559-9F95-4631-9718-4D02433E3561}"/>
                      </a:ext>
                    </a:extLst>
                  </p:cNvPr>
                  <p:cNvSpPr>
                    <a:spLocks noChangeArrowheads="1"/>
                  </p:cNvSpPr>
                  <p:nvPr/>
                </p:nvSpPr>
                <p:spPr bwMode="auto">
                  <a:xfrm>
                    <a:off x="1654476"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27" name="Rectangle 192">
                    <a:extLst>
                      <a:ext uri="{FF2B5EF4-FFF2-40B4-BE49-F238E27FC236}">
                        <a16:creationId xmlns:a16="http://schemas.microsoft.com/office/drawing/2014/main" id="{C0C1F4CB-0973-483C-AE21-CF7BD95732F7}"/>
                      </a:ext>
                    </a:extLst>
                  </p:cNvPr>
                  <p:cNvSpPr>
                    <a:spLocks noChangeArrowheads="1"/>
                  </p:cNvSpPr>
                  <p:nvPr/>
                </p:nvSpPr>
                <p:spPr bwMode="auto">
                  <a:xfrm>
                    <a:off x="1654476"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2" name="Group 196">
                  <a:extLst>
                    <a:ext uri="{FF2B5EF4-FFF2-40B4-BE49-F238E27FC236}">
                      <a16:creationId xmlns:a16="http://schemas.microsoft.com/office/drawing/2014/main" id="{E33158AD-7919-410A-90CD-20F01700137F}"/>
                    </a:ext>
                  </a:extLst>
                </p:cNvPr>
                <p:cNvGrpSpPr>
                  <a:grpSpLocks/>
                </p:cNvGrpSpPr>
                <p:nvPr/>
              </p:nvGrpSpPr>
              <p:grpSpPr bwMode="auto">
                <a:xfrm>
                  <a:off x="1759251" y="629070"/>
                  <a:ext cx="69850" cy="53975"/>
                  <a:chOff x="1759251" y="629070"/>
                  <a:chExt cx="44" cy="34"/>
                </a:xfrm>
              </p:grpSpPr>
              <p:sp>
                <p:nvSpPr>
                  <p:cNvPr id="324" name="Rectangle 194">
                    <a:extLst>
                      <a:ext uri="{FF2B5EF4-FFF2-40B4-BE49-F238E27FC236}">
                        <a16:creationId xmlns:a16="http://schemas.microsoft.com/office/drawing/2014/main" id="{8C2AE1EE-BC68-4491-B136-8BCBDF023D4B}"/>
                      </a:ext>
                    </a:extLst>
                  </p:cNvPr>
                  <p:cNvSpPr>
                    <a:spLocks noChangeArrowheads="1"/>
                  </p:cNvSpPr>
                  <p:nvPr/>
                </p:nvSpPr>
                <p:spPr bwMode="auto">
                  <a:xfrm>
                    <a:off x="1759251"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25" name="Rectangle 195">
                    <a:extLst>
                      <a:ext uri="{FF2B5EF4-FFF2-40B4-BE49-F238E27FC236}">
                        <a16:creationId xmlns:a16="http://schemas.microsoft.com/office/drawing/2014/main" id="{E718183F-AECA-472F-938F-7096FC01B9A8}"/>
                      </a:ext>
                    </a:extLst>
                  </p:cNvPr>
                  <p:cNvSpPr>
                    <a:spLocks noChangeArrowheads="1"/>
                  </p:cNvSpPr>
                  <p:nvPr/>
                </p:nvSpPr>
                <p:spPr bwMode="auto">
                  <a:xfrm>
                    <a:off x="1759251"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3" name="Group 199">
                  <a:extLst>
                    <a:ext uri="{FF2B5EF4-FFF2-40B4-BE49-F238E27FC236}">
                      <a16:creationId xmlns:a16="http://schemas.microsoft.com/office/drawing/2014/main" id="{4CB7EE89-C7DA-47EE-8FBB-BDC9253EDEA0}"/>
                    </a:ext>
                  </a:extLst>
                </p:cNvPr>
                <p:cNvGrpSpPr>
                  <a:grpSpLocks/>
                </p:cNvGrpSpPr>
                <p:nvPr/>
              </p:nvGrpSpPr>
              <p:grpSpPr bwMode="auto">
                <a:xfrm>
                  <a:off x="1862439" y="629070"/>
                  <a:ext cx="68263" cy="53975"/>
                  <a:chOff x="1862439" y="629070"/>
                  <a:chExt cx="43" cy="34"/>
                </a:xfrm>
              </p:grpSpPr>
              <p:sp>
                <p:nvSpPr>
                  <p:cNvPr id="322" name="Rectangle 197">
                    <a:extLst>
                      <a:ext uri="{FF2B5EF4-FFF2-40B4-BE49-F238E27FC236}">
                        <a16:creationId xmlns:a16="http://schemas.microsoft.com/office/drawing/2014/main" id="{ADABC3A4-071C-4C30-BBF1-BF080572A159}"/>
                      </a:ext>
                    </a:extLst>
                  </p:cNvPr>
                  <p:cNvSpPr>
                    <a:spLocks noChangeArrowheads="1"/>
                  </p:cNvSpPr>
                  <p:nvPr/>
                </p:nvSpPr>
                <p:spPr bwMode="auto">
                  <a:xfrm>
                    <a:off x="1862439"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23" name="Rectangle 198">
                    <a:extLst>
                      <a:ext uri="{FF2B5EF4-FFF2-40B4-BE49-F238E27FC236}">
                        <a16:creationId xmlns:a16="http://schemas.microsoft.com/office/drawing/2014/main" id="{63B02966-B1F9-476D-8E51-754C676FAB5B}"/>
                      </a:ext>
                    </a:extLst>
                  </p:cNvPr>
                  <p:cNvSpPr>
                    <a:spLocks noChangeArrowheads="1"/>
                  </p:cNvSpPr>
                  <p:nvPr/>
                </p:nvSpPr>
                <p:spPr bwMode="auto">
                  <a:xfrm>
                    <a:off x="1862439"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4" name="Group 202">
                  <a:extLst>
                    <a:ext uri="{FF2B5EF4-FFF2-40B4-BE49-F238E27FC236}">
                      <a16:creationId xmlns:a16="http://schemas.microsoft.com/office/drawing/2014/main" id="{4BB7341B-3731-4DC2-91F5-0B6534AEA2F1}"/>
                    </a:ext>
                  </a:extLst>
                </p:cNvPr>
                <p:cNvGrpSpPr>
                  <a:grpSpLocks/>
                </p:cNvGrpSpPr>
                <p:nvPr/>
              </p:nvGrpSpPr>
              <p:grpSpPr bwMode="auto">
                <a:xfrm>
                  <a:off x="1964039" y="629070"/>
                  <a:ext cx="69850" cy="53975"/>
                  <a:chOff x="1964039" y="629070"/>
                  <a:chExt cx="44" cy="34"/>
                </a:xfrm>
              </p:grpSpPr>
              <p:sp>
                <p:nvSpPr>
                  <p:cNvPr id="320" name="Rectangle 200">
                    <a:extLst>
                      <a:ext uri="{FF2B5EF4-FFF2-40B4-BE49-F238E27FC236}">
                        <a16:creationId xmlns:a16="http://schemas.microsoft.com/office/drawing/2014/main" id="{3DB43A1D-8A87-47CC-83D1-AD97E65F5F47}"/>
                      </a:ext>
                    </a:extLst>
                  </p:cNvPr>
                  <p:cNvSpPr>
                    <a:spLocks noChangeArrowheads="1"/>
                  </p:cNvSpPr>
                  <p:nvPr/>
                </p:nvSpPr>
                <p:spPr bwMode="auto">
                  <a:xfrm>
                    <a:off x="1964039"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21" name="Rectangle 201">
                    <a:extLst>
                      <a:ext uri="{FF2B5EF4-FFF2-40B4-BE49-F238E27FC236}">
                        <a16:creationId xmlns:a16="http://schemas.microsoft.com/office/drawing/2014/main" id="{84988E8D-C84B-4605-AA7F-D8B7C094C678}"/>
                      </a:ext>
                    </a:extLst>
                  </p:cNvPr>
                  <p:cNvSpPr>
                    <a:spLocks noChangeArrowheads="1"/>
                  </p:cNvSpPr>
                  <p:nvPr/>
                </p:nvSpPr>
                <p:spPr bwMode="auto">
                  <a:xfrm>
                    <a:off x="1964039"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5" name="Group 548">
                  <a:extLst>
                    <a:ext uri="{FF2B5EF4-FFF2-40B4-BE49-F238E27FC236}">
                      <a16:creationId xmlns:a16="http://schemas.microsoft.com/office/drawing/2014/main" id="{6B6E8697-030C-4C55-A26E-5F6A47594850}"/>
                    </a:ext>
                  </a:extLst>
                </p:cNvPr>
                <p:cNvGrpSpPr>
                  <a:grpSpLocks/>
                </p:cNvGrpSpPr>
                <p:nvPr/>
              </p:nvGrpSpPr>
              <p:grpSpPr bwMode="auto">
                <a:xfrm>
                  <a:off x="1654476" y="629070"/>
                  <a:ext cx="68263" cy="53975"/>
                  <a:chOff x="1654476" y="629070"/>
                  <a:chExt cx="43" cy="34"/>
                </a:xfrm>
              </p:grpSpPr>
              <p:sp>
                <p:nvSpPr>
                  <p:cNvPr id="318" name="Rectangle 546">
                    <a:extLst>
                      <a:ext uri="{FF2B5EF4-FFF2-40B4-BE49-F238E27FC236}">
                        <a16:creationId xmlns:a16="http://schemas.microsoft.com/office/drawing/2014/main" id="{171A34A4-BA06-4EFD-97BD-E548B7A5C5CC}"/>
                      </a:ext>
                    </a:extLst>
                  </p:cNvPr>
                  <p:cNvSpPr>
                    <a:spLocks noChangeArrowheads="1"/>
                  </p:cNvSpPr>
                  <p:nvPr/>
                </p:nvSpPr>
                <p:spPr bwMode="auto">
                  <a:xfrm>
                    <a:off x="1654476"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9" name="Rectangle 547">
                    <a:extLst>
                      <a:ext uri="{FF2B5EF4-FFF2-40B4-BE49-F238E27FC236}">
                        <a16:creationId xmlns:a16="http://schemas.microsoft.com/office/drawing/2014/main" id="{3BAD236D-5CE8-45FF-B7E4-842229B124BD}"/>
                      </a:ext>
                    </a:extLst>
                  </p:cNvPr>
                  <p:cNvSpPr>
                    <a:spLocks noChangeArrowheads="1"/>
                  </p:cNvSpPr>
                  <p:nvPr/>
                </p:nvSpPr>
                <p:spPr bwMode="auto">
                  <a:xfrm>
                    <a:off x="1654476"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6" name="Group 551">
                  <a:extLst>
                    <a:ext uri="{FF2B5EF4-FFF2-40B4-BE49-F238E27FC236}">
                      <a16:creationId xmlns:a16="http://schemas.microsoft.com/office/drawing/2014/main" id="{A5A5F516-4739-4176-8853-7C64B8DB0EE6}"/>
                    </a:ext>
                  </a:extLst>
                </p:cNvPr>
                <p:cNvGrpSpPr>
                  <a:grpSpLocks/>
                </p:cNvGrpSpPr>
                <p:nvPr/>
              </p:nvGrpSpPr>
              <p:grpSpPr bwMode="auto">
                <a:xfrm>
                  <a:off x="1759251" y="629070"/>
                  <a:ext cx="72000" cy="53975"/>
                  <a:chOff x="1759251" y="629070"/>
                  <a:chExt cx="44" cy="34"/>
                </a:xfrm>
              </p:grpSpPr>
              <p:sp>
                <p:nvSpPr>
                  <p:cNvPr id="316" name="Rectangle 549">
                    <a:extLst>
                      <a:ext uri="{FF2B5EF4-FFF2-40B4-BE49-F238E27FC236}">
                        <a16:creationId xmlns:a16="http://schemas.microsoft.com/office/drawing/2014/main" id="{1874AB99-F699-496F-8EDF-92ECE8002867}"/>
                      </a:ext>
                    </a:extLst>
                  </p:cNvPr>
                  <p:cNvSpPr>
                    <a:spLocks noChangeArrowheads="1"/>
                  </p:cNvSpPr>
                  <p:nvPr/>
                </p:nvSpPr>
                <p:spPr bwMode="auto">
                  <a:xfrm>
                    <a:off x="1759251"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7" name="Rectangle 550">
                    <a:extLst>
                      <a:ext uri="{FF2B5EF4-FFF2-40B4-BE49-F238E27FC236}">
                        <a16:creationId xmlns:a16="http://schemas.microsoft.com/office/drawing/2014/main" id="{C9C82BAF-E39D-453D-8C5C-E56D544D27BF}"/>
                      </a:ext>
                    </a:extLst>
                  </p:cNvPr>
                  <p:cNvSpPr>
                    <a:spLocks noChangeArrowheads="1"/>
                  </p:cNvSpPr>
                  <p:nvPr/>
                </p:nvSpPr>
                <p:spPr bwMode="auto">
                  <a:xfrm>
                    <a:off x="1759251"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7" name="Group 554">
                  <a:extLst>
                    <a:ext uri="{FF2B5EF4-FFF2-40B4-BE49-F238E27FC236}">
                      <a16:creationId xmlns:a16="http://schemas.microsoft.com/office/drawing/2014/main" id="{C6FD6E13-1AB4-4424-90AD-1FCA0416C1BC}"/>
                    </a:ext>
                  </a:extLst>
                </p:cNvPr>
                <p:cNvGrpSpPr>
                  <a:grpSpLocks/>
                </p:cNvGrpSpPr>
                <p:nvPr/>
              </p:nvGrpSpPr>
              <p:grpSpPr bwMode="auto">
                <a:xfrm>
                  <a:off x="1862437" y="629070"/>
                  <a:ext cx="72000" cy="53975"/>
                  <a:chOff x="1862437" y="629070"/>
                  <a:chExt cx="43" cy="34"/>
                </a:xfrm>
              </p:grpSpPr>
              <p:sp>
                <p:nvSpPr>
                  <p:cNvPr id="314" name="Rectangle 552">
                    <a:extLst>
                      <a:ext uri="{FF2B5EF4-FFF2-40B4-BE49-F238E27FC236}">
                        <a16:creationId xmlns:a16="http://schemas.microsoft.com/office/drawing/2014/main" id="{1AC93DC2-B617-4682-A62F-E85489F5CDD9}"/>
                      </a:ext>
                    </a:extLst>
                  </p:cNvPr>
                  <p:cNvSpPr>
                    <a:spLocks noChangeArrowheads="1"/>
                  </p:cNvSpPr>
                  <p:nvPr/>
                </p:nvSpPr>
                <p:spPr bwMode="auto">
                  <a:xfrm>
                    <a:off x="1862437"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5" name="Rectangle 553">
                    <a:extLst>
                      <a:ext uri="{FF2B5EF4-FFF2-40B4-BE49-F238E27FC236}">
                        <a16:creationId xmlns:a16="http://schemas.microsoft.com/office/drawing/2014/main" id="{34A53E5D-15A7-4F9F-BDD9-D0091DEFE572}"/>
                      </a:ext>
                    </a:extLst>
                  </p:cNvPr>
                  <p:cNvSpPr>
                    <a:spLocks noChangeArrowheads="1"/>
                  </p:cNvSpPr>
                  <p:nvPr/>
                </p:nvSpPr>
                <p:spPr bwMode="auto">
                  <a:xfrm>
                    <a:off x="1862437"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8" name="Group 557">
                  <a:extLst>
                    <a:ext uri="{FF2B5EF4-FFF2-40B4-BE49-F238E27FC236}">
                      <a16:creationId xmlns:a16="http://schemas.microsoft.com/office/drawing/2014/main" id="{77DE2363-587E-4640-AA81-209D6D8601A6}"/>
                    </a:ext>
                  </a:extLst>
                </p:cNvPr>
                <p:cNvGrpSpPr>
                  <a:grpSpLocks/>
                </p:cNvGrpSpPr>
                <p:nvPr/>
              </p:nvGrpSpPr>
              <p:grpSpPr bwMode="auto">
                <a:xfrm>
                  <a:off x="1964038" y="629070"/>
                  <a:ext cx="72000" cy="53975"/>
                  <a:chOff x="1964038" y="629070"/>
                  <a:chExt cx="44" cy="34"/>
                </a:xfrm>
              </p:grpSpPr>
              <p:sp>
                <p:nvSpPr>
                  <p:cNvPr id="312" name="Rectangle 555">
                    <a:extLst>
                      <a:ext uri="{FF2B5EF4-FFF2-40B4-BE49-F238E27FC236}">
                        <a16:creationId xmlns:a16="http://schemas.microsoft.com/office/drawing/2014/main" id="{FFEA5112-CCF6-471E-B63D-48AAA7D8B5CF}"/>
                      </a:ext>
                    </a:extLst>
                  </p:cNvPr>
                  <p:cNvSpPr>
                    <a:spLocks noChangeArrowheads="1"/>
                  </p:cNvSpPr>
                  <p:nvPr/>
                </p:nvSpPr>
                <p:spPr bwMode="auto">
                  <a:xfrm>
                    <a:off x="1964038" y="629070"/>
                    <a:ext cx="44"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3" name="Rectangle 556">
                    <a:extLst>
                      <a:ext uri="{FF2B5EF4-FFF2-40B4-BE49-F238E27FC236}">
                        <a16:creationId xmlns:a16="http://schemas.microsoft.com/office/drawing/2014/main" id="{D422E5EF-AB75-45E0-9CE1-541E76F99DA7}"/>
                      </a:ext>
                    </a:extLst>
                  </p:cNvPr>
                  <p:cNvSpPr>
                    <a:spLocks noChangeArrowheads="1"/>
                  </p:cNvSpPr>
                  <p:nvPr/>
                </p:nvSpPr>
                <p:spPr bwMode="auto">
                  <a:xfrm>
                    <a:off x="1964038" y="629070"/>
                    <a:ext cx="44"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309" name="Group 575">
                  <a:extLst>
                    <a:ext uri="{FF2B5EF4-FFF2-40B4-BE49-F238E27FC236}">
                      <a16:creationId xmlns:a16="http://schemas.microsoft.com/office/drawing/2014/main" id="{B3FD4505-17C0-4A99-8392-B53472B1A0AF}"/>
                    </a:ext>
                  </a:extLst>
                </p:cNvPr>
                <p:cNvGrpSpPr>
                  <a:grpSpLocks/>
                </p:cNvGrpSpPr>
                <p:nvPr/>
              </p:nvGrpSpPr>
              <p:grpSpPr bwMode="auto">
                <a:xfrm>
                  <a:off x="1654475" y="629070"/>
                  <a:ext cx="72000" cy="53975"/>
                  <a:chOff x="1654475" y="629070"/>
                  <a:chExt cx="43" cy="34"/>
                </a:xfrm>
              </p:grpSpPr>
              <p:sp>
                <p:nvSpPr>
                  <p:cNvPr id="310" name="Rectangle 573">
                    <a:extLst>
                      <a:ext uri="{FF2B5EF4-FFF2-40B4-BE49-F238E27FC236}">
                        <a16:creationId xmlns:a16="http://schemas.microsoft.com/office/drawing/2014/main" id="{2E259AB3-9BAA-4D6D-81C9-E524A4C0284D}"/>
                      </a:ext>
                    </a:extLst>
                  </p:cNvPr>
                  <p:cNvSpPr>
                    <a:spLocks noChangeArrowheads="1"/>
                  </p:cNvSpPr>
                  <p:nvPr/>
                </p:nvSpPr>
                <p:spPr bwMode="auto">
                  <a:xfrm>
                    <a:off x="1654475" y="629070"/>
                    <a:ext cx="43"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311" name="Rectangle 574">
                    <a:extLst>
                      <a:ext uri="{FF2B5EF4-FFF2-40B4-BE49-F238E27FC236}">
                        <a16:creationId xmlns:a16="http://schemas.microsoft.com/office/drawing/2014/main" id="{1EAEC439-8093-4FA6-85E0-634EB92BF748}"/>
                      </a:ext>
                    </a:extLst>
                  </p:cNvPr>
                  <p:cNvSpPr>
                    <a:spLocks noChangeArrowheads="1"/>
                  </p:cNvSpPr>
                  <p:nvPr/>
                </p:nvSpPr>
                <p:spPr bwMode="auto">
                  <a:xfrm>
                    <a:off x="1654475" y="629070"/>
                    <a:ext cx="43" cy="34"/>
                  </a:xfrm>
                  <a:prstGeom prst="rect">
                    <a:avLst/>
                  </a:prstGeom>
                  <a:noFill/>
                  <a:ln w="2"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spcAft>
                        <a:spcPts val="600"/>
                      </a:spcAft>
                    </a:pPr>
                    <a:r>
                      <a:rPr lang="nl-NL" sz="1100">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grpSp>
        <p:sp>
          <p:nvSpPr>
            <p:cNvPr id="604" name="Tekstvak 603">
              <a:extLst>
                <a:ext uri="{FF2B5EF4-FFF2-40B4-BE49-F238E27FC236}">
                  <a16:creationId xmlns:a16="http://schemas.microsoft.com/office/drawing/2014/main" id="{A48E30C5-948B-462E-81B7-738EE5E78010}"/>
                </a:ext>
              </a:extLst>
            </p:cNvPr>
            <p:cNvSpPr txBox="1"/>
            <p:nvPr/>
          </p:nvSpPr>
          <p:spPr>
            <a:xfrm>
              <a:off x="9923764" y="3081666"/>
              <a:ext cx="2189505" cy="2308324"/>
            </a:xfrm>
            <a:prstGeom prst="rect">
              <a:avLst/>
            </a:prstGeom>
            <a:solidFill>
              <a:srgbClr val="FFFFCC"/>
            </a:solidFill>
            <a:ln>
              <a:solidFill>
                <a:srgbClr val="C00000"/>
              </a:solidFill>
            </a:ln>
          </p:spPr>
          <p:txBody>
            <a:bodyPr wrap="square" rtlCol="0">
              <a:spAutoFit/>
            </a:bodyPr>
            <a:lstStyle/>
            <a:p>
              <a:r>
                <a:rPr lang="en-GB" sz="900" dirty="0"/>
                <a:t>A Learning History differs from other types of documentation about processes:</a:t>
              </a:r>
            </a:p>
            <a:p>
              <a:endParaRPr lang="en-GB" sz="900" dirty="0"/>
            </a:p>
            <a:p>
              <a:r>
                <a:rPr lang="en-GB" sz="900" dirty="0">
                  <a:solidFill>
                    <a:srgbClr val="0000FF"/>
                  </a:solidFill>
                </a:rPr>
                <a:t>Scientific article: </a:t>
              </a:r>
            </a:p>
            <a:p>
              <a:r>
                <a:rPr lang="en-GB" sz="900" i="1" dirty="0"/>
                <a:t>This is what we add to science.</a:t>
              </a:r>
              <a:endParaRPr lang="en-GB" sz="900" dirty="0"/>
            </a:p>
            <a:p>
              <a:r>
                <a:rPr lang="en-GB" sz="900" dirty="0">
                  <a:solidFill>
                    <a:srgbClr val="0000FF"/>
                  </a:solidFill>
                </a:rPr>
                <a:t>Popular article:</a:t>
              </a:r>
              <a:r>
                <a:rPr lang="en-GB" sz="900" i="1" dirty="0"/>
                <a:t> </a:t>
              </a:r>
            </a:p>
            <a:p>
              <a:r>
                <a:rPr lang="en-GB" sz="900" i="1" dirty="0"/>
                <a:t>Look what we achieved, and what is possible.</a:t>
              </a:r>
            </a:p>
            <a:p>
              <a:r>
                <a:rPr lang="en-GB" sz="900" dirty="0">
                  <a:solidFill>
                    <a:srgbClr val="0000FF"/>
                  </a:solidFill>
                </a:rPr>
                <a:t>Brochure: </a:t>
              </a:r>
            </a:p>
            <a:p>
              <a:r>
                <a:rPr lang="en-GB" sz="900" i="1" dirty="0"/>
                <a:t>This what we can do for you.</a:t>
              </a:r>
            </a:p>
            <a:p>
              <a:r>
                <a:rPr lang="en-GB" sz="900" dirty="0">
                  <a:solidFill>
                    <a:srgbClr val="0000FF"/>
                  </a:solidFill>
                </a:rPr>
                <a:t>Pamphlet</a:t>
              </a:r>
              <a:r>
                <a:rPr lang="en-GB" sz="900" i="1" dirty="0"/>
                <a:t>: </a:t>
              </a:r>
            </a:p>
            <a:p>
              <a:r>
                <a:rPr lang="en-GB" sz="900" i="1" dirty="0"/>
                <a:t>This is what needs to be done.</a:t>
              </a:r>
            </a:p>
            <a:p>
              <a:r>
                <a:rPr lang="en-GB" sz="900" dirty="0">
                  <a:solidFill>
                    <a:srgbClr val="0000FF"/>
                  </a:solidFill>
                </a:rPr>
                <a:t>Report</a:t>
              </a:r>
              <a:r>
                <a:rPr lang="en-GB" sz="900" i="1" dirty="0"/>
                <a:t>: This is how we spent the money.</a:t>
              </a:r>
            </a:p>
            <a:p>
              <a:endParaRPr lang="en-GB" sz="900" i="1" dirty="0"/>
            </a:p>
            <a:p>
              <a:r>
                <a:rPr lang="en-GB" sz="900" b="1" dirty="0">
                  <a:solidFill>
                    <a:srgbClr val="C00000"/>
                  </a:solidFill>
                </a:rPr>
                <a:t>Learning History</a:t>
              </a:r>
              <a:r>
                <a:rPr lang="en-GB" sz="900" b="1" dirty="0"/>
                <a:t>: </a:t>
              </a:r>
              <a:r>
                <a:rPr lang="en-GB" sz="900" i="1" dirty="0"/>
                <a:t>This is what we learned on our discovery journey.</a:t>
              </a:r>
            </a:p>
          </p:txBody>
        </p:sp>
        <p:grpSp>
          <p:nvGrpSpPr>
            <p:cNvPr id="3" name="Groep 2">
              <a:extLst>
                <a:ext uri="{FF2B5EF4-FFF2-40B4-BE49-F238E27FC236}">
                  <a16:creationId xmlns:a16="http://schemas.microsoft.com/office/drawing/2014/main" id="{7E52B1D6-C96D-4726-85D3-A7E9B943CA21}"/>
                </a:ext>
              </a:extLst>
            </p:cNvPr>
            <p:cNvGrpSpPr/>
            <p:nvPr/>
          </p:nvGrpSpPr>
          <p:grpSpPr>
            <a:xfrm>
              <a:off x="7771299" y="4986751"/>
              <a:ext cx="1865298" cy="587958"/>
              <a:chOff x="7771299" y="4986751"/>
              <a:chExt cx="1865298" cy="587958"/>
            </a:xfrm>
          </p:grpSpPr>
          <p:sp>
            <p:nvSpPr>
              <p:cNvPr id="605" name="Tekstballon: ovaal 604">
                <a:extLst>
                  <a:ext uri="{FF2B5EF4-FFF2-40B4-BE49-F238E27FC236}">
                    <a16:creationId xmlns:a16="http://schemas.microsoft.com/office/drawing/2014/main" id="{C7ED81E6-9EFC-43A1-A90F-4F15BB0AA03C}"/>
                  </a:ext>
                </a:extLst>
              </p:cNvPr>
              <p:cNvSpPr/>
              <p:nvPr/>
            </p:nvSpPr>
            <p:spPr>
              <a:xfrm>
                <a:off x="7771299" y="4986751"/>
                <a:ext cx="1865298" cy="587958"/>
              </a:xfrm>
              <a:prstGeom prst="wedgeEllipseCallout">
                <a:avLst>
                  <a:gd name="adj1" fmla="val 62480"/>
                  <a:gd name="adj2" fmla="val -17460"/>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6" name="Tekstvak 605">
                <a:extLst>
                  <a:ext uri="{FF2B5EF4-FFF2-40B4-BE49-F238E27FC236}">
                    <a16:creationId xmlns:a16="http://schemas.microsoft.com/office/drawing/2014/main" id="{3423368F-B2A2-43FB-9703-A0E2C9A5C039}"/>
                  </a:ext>
                </a:extLst>
              </p:cNvPr>
              <p:cNvSpPr txBox="1"/>
              <p:nvPr/>
            </p:nvSpPr>
            <p:spPr>
              <a:xfrm>
                <a:off x="7792631" y="5120943"/>
                <a:ext cx="1822633" cy="369332"/>
              </a:xfrm>
              <a:prstGeom prst="rect">
                <a:avLst/>
              </a:prstGeom>
              <a:noFill/>
            </p:spPr>
            <p:txBody>
              <a:bodyPr wrap="square" rtlCol="0">
                <a:spAutoFit/>
              </a:bodyPr>
              <a:lstStyle/>
              <a:p>
                <a:pPr algn="ctr"/>
                <a:r>
                  <a:rPr lang="en-GB" sz="900" dirty="0"/>
                  <a:t>A Learning History is short and interesting to read.</a:t>
                </a:r>
              </a:p>
            </p:txBody>
          </p:sp>
        </p:grpSp>
      </p:grpSp>
    </p:spTree>
    <p:extLst>
      <p:ext uri="{BB962C8B-B14F-4D97-AF65-F5344CB8AC3E}">
        <p14:creationId xmlns:p14="http://schemas.microsoft.com/office/powerpoint/2010/main" val="952770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6A002FD7-C43D-A104-350A-C4BB0CE68BD8}"/>
              </a:ext>
            </a:extLst>
          </p:cNvPr>
          <p:cNvGrpSpPr/>
          <p:nvPr/>
        </p:nvGrpSpPr>
        <p:grpSpPr>
          <a:xfrm>
            <a:off x="-18365" y="0"/>
            <a:ext cx="11418285" cy="6858000"/>
            <a:chOff x="-18365" y="0"/>
            <a:chExt cx="11418285" cy="6858000"/>
          </a:xfrm>
        </p:grpSpPr>
        <p:sp>
          <p:nvSpPr>
            <p:cNvPr id="10" name="Rechthoek 9">
              <a:extLst>
                <a:ext uri="{FF2B5EF4-FFF2-40B4-BE49-F238E27FC236}">
                  <a16:creationId xmlns:a16="http://schemas.microsoft.com/office/drawing/2014/main" id="{486B38A6-89E6-44A3-A712-B51FB553F898}"/>
                </a:ext>
              </a:extLst>
            </p:cNvPr>
            <p:cNvSpPr/>
            <p:nvPr/>
          </p:nvSpPr>
          <p:spPr>
            <a:xfrm>
              <a:off x="-18365"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Tekstvak 11">
              <a:extLst>
                <a:ext uri="{FF2B5EF4-FFF2-40B4-BE49-F238E27FC236}">
                  <a16:creationId xmlns:a16="http://schemas.microsoft.com/office/drawing/2014/main" id="{C582CBB0-5B25-4B5C-91C6-AA49100905E2}"/>
                </a:ext>
              </a:extLst>
            </p:cNvPr>
            <p:cNvSpPr txBox="1"/>
            <p:nvPr/>
          </p:nvSpPr>
          <p:spPr>
            <a:xfrm>
              <a:off x="680740" y="812285"/>
              <a:ext cx="3046934" cy="523220"/>
            </a:xfrm>
            <a:prstGeom prst="rect">
              <a:avLst/>
            </a:prstGeom>
            <a:noFill/>
          </p:spPr>
          <p:txBody>
            <a:bodyPr wrap="square" rtlCol="0">
              <a:spAutoFit/>
            </a:bodyPr>
            <a:lstStyle/>
            <a:p>
              <a:pPr algn="ctr"/>
              <a:r>
                <a:rPr lang="en-GB" sz="1400" i="1" dirty="0">
                  <a:solidFill>
                    <a:schemeClr val="accent6">
                      <a:lumMod val="50000"/>
                    </a:schemeClr>
                  </a:solidFill>
                </a:rPr>
                <a:t>Fuelling competences of advisors in Multi-Actor innovation processes</a:t>
              </a:r>
            </a:p>
          </p:txBody>
        </p:sp>
        <p:sp>
          <p:nvSpPr>
            <p:cNvPr id="3" name="Tekstvak 2">
              <a:extLst>
                <a:ext uri="{FF2B5EF4-FFF2-40B4-BE49-F238E27FC236}">
                  <a16:creationId xmlns:a16="http://schemas.microsoft.com/office/drawing/2014/main" id="{0F255166-F7CE-4D22-A618-70B43D66F752}"/>
                </a:ext>
              </a:extLst>
            </p:cNvPr>
            <p:cNvSpPr txBox="1"/>
            <p:nvPr/>
          </p:nvSpPr>
          <p:spPr>
            <a:xfrm>
              <a:off x="180473" y="1743424"/>
              <a:ext cx="3046934" cy="1323439"/>
            </a:xfrm>
            <a:prstGeom prst="rect">
              <a:avLst/>
            </a:prstGeom>
            <a:noFill/>
          </p:spPr>
          <p:txBody>
            <a:bodyPr wrap="square" rtlCol="0">
              <a:spAutoFit/>
            </a:bodyPr>
            <a:lstStyle/>
            <a:p>
              <a:r>
                <a:rPr lang="en-GB" sz="1400" dirty="0">
                  <a:solidFill>
                    <a:srgbClr val="C00000"/>
                  </a:solidFill>
                </a:rPr>
                <a:t>Multi actor innovation processes</a:t>
              </a:r>
            </a:p>
            <a:p>
              <a:endParaRPr lang="en-GB" sz="1100" dirty="0"/>
            </a:p>
            <a:p>
              <a:r>
                <a:rPr lang="en-GB" sz="1100" dirty="0"/>
                <a:t>In such processes innovations emerge as a result of the efforts of a variety of actors. </a:t>
              </a:r>
            </a:p>
            <a:p>
              <a:r>
                <a:rPr lang="en-GB" sz="1100" i="1" dirty="0"/>
                <a:t>For example: farmers, researchers and other knowledge workers, active citizens, people from commercial enterprises, policy makers, etc..</a:t>
              </a:r>
            </a:p>
          </p:txBody>
        </p:sp>
        <p:sp>
          <p:nvSpPr>
            <p:cNvPr id="14" name="Tekstvak 13">
              <a:extLst>
                <a:ext uri="{FF2B5EF4-FFF2-40B4-BE49-F238E27FC236}">
                  <a16:creationId xmlns:a16="http://schemas.microsoft.com/office/drawing/2014/main" id="{49DD7247-C0D0-4CEA-B094-01E6DC41C835}"/>
                </a:ext>
              </a:extLst>
            </p:cNvPr>
            <p:cNvSpPr txBox="1"/>
            <p:nvPr/>
          </p:nvSpPr>
          <p:spPr>
            <a:xfrm>
              <a:off x="180473" y="3172326"/>
              <a:ext cx="3046934" cy="1661993"/>
            </a:xfrm>
            <a:prstGeom prst="rect">
              <a:avLst/>
            </a:prstGeom>
            <a:noFill/>
          </p:spPr>
          <p:txBody>
            <a:bodyPr wrap="square" rtlCol="0">
              <a:spAutoFit/>
            </a:bodyPr>
            <a:lstStyle/>
            <a:p>
              <a:r>
                <a:rPr lang="en-GB" sz="1400" dirty="0">
                  <a:solidFill>
                    <a:srgbClr val="C00000"/>
                  </a:solidFill>
                </a:rPr>
                <a:t>Competences of advisors</a:t>
              </a:r>
            </a:p>
            <a:p>
              <a:endParaRPr lang="en-GB" sz="1100" dirty="0"/>
            </a:p>
            <a:p>
              <a:r>
                <a:rPr lang="en-GB" sz="1100" dirty="0"/>
                <a:t>For guiding such processes only technical know-how is not enough. It requires insights in multi actor innovation processes and the dynamics of co-creation in networks. </a:t>
              </a:r>
            </a:p>
            <a:p>
              <a:r>
                <a:rPr lang="en-GB" sz="1100" dirty="0"/>
                <a:t>This includes competences to recognise patterns, and skills to act in accordance with what the actual situation requires. </a:t>
              </a:r>
            </a:p>
          </p:txBody>
        </p:sp>
        <p:sp>
          <p:nvSpPr>
            <p:cNvPr id="4" name="Tekstvak 3">
              <a:extLst>
                <a:ext uri="{FF2B5EF4-FFF2-40B4-BE49-F238E27FC236}">
                  <a16:creationId xmlns:a16="http://schemas.microsoft.com/office/drawing/2014/main" id="{37F13160-8401-48A4-8920-98C644BE148A}"/>
                </a:ext>
              </a:extLst>
            </p:cNvPr>
            <p:cNvSpPr txBox="1"/>
            <p:nvPr/>
          </p:nvSpPr>
          <p:spPr>
            <a:xfrm>
              <a:off x="4432634" y="1888956"/>
              <a:ext cx="3326732" cy="1046440"/>
            </a:xfrm>
            <a:prstGeom prst="rect">
              <a:avLst/>
            </a:prstGeom>
            <a:noFill/>
          </p:spPr>
          <p:txBody>
            <a:bodyPr wrap="square" rtlCol="0">
              <a:spAutoFit/>
            </a:bodyPr>
            <a:lstStyle/>
            <a:p>
              <a:r>
                <a:rPr lang="en-GB" dirty="0"/>
                <a:t>Operational Groups </a:t>
              </a:r>
              <a:r>
                <a:rPr lang="en-GB" sz="1100" dirty="0"/>
                <a:t>that are eligible for funding under the EU/EIP programme are supposed to be multi actor innovation projects. </a:t>
              </a:r>
            </a:p>
            <a:p>
              <a:r>
                <a:rPr lang="en-GB" sz="1100" dirty="0"/>
                <a:t>At least farmers and knowledge workers should be part of an Operational Group.</a:t>
              </a:r>
            </a:p>
          </p:txBody>
        </p:sp>
        <p:grpSp>
          <p:nvGrpSpPr>
            <p:cNvPr id="5" name="Groep 4">
              <a:extLst>
                <a:ext uri="{FF2B5EF4-FFF2-40B4-BE49-F238E27FC236}">
                  <a16:creationId xmlns:a16="http://schemas.microsoft.com/office/drawing/2014/main" id="{0DEE1B54-82E7-4F8A-A26D-37DB1079F0AB}"/>
                </a:ext>
              </a:extLst>
            </p:cNvPr>
            <p:cNvGrpSpPr/>
            <p:nvPr/>
          </p:nvGrpSpPr>
          <p:grpSpPr>
            <a:xfrm>
              <a:off x="8202527" y="2102358"/>
              <a:ext cx="3197393" cy="372988"/>
              <a:chOff x="8202527" y="2102358"/>
              <a:chExt cx="3197393" cy="372988"/>
            </a:xfrm>
          </p:grpSpPr>
          <p:sp>
            <p:nvSpPr>
              <p:cNvPr id="19" name="Tekstvak 18">
                <a:extLst>
                  <a:ext uri="{FF2B5EF4-FFF2-40B4-BE49-F238E27FC236}">
                    <a16:creationId xmlns:a16="http://schemas.microsoft.com/office/drawing/2014/main" id="{5C2815C9-5542-480D-A0F0-0662685D8F6E}"/>
                  </a:ext>
                </a:extLst>
              </p:cNvPr>
              <p:cNvSpPr txBox="1"/>
              <p:nvPr/>
            </p:nvSpPr>
            <p:spPr>
              <a:xfrm>
                <a:off x="8202527" y="2102358"/>
                <a:ext cx="3197393"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Is multi actor innovation always best? (No)</a:t>
                </a:r>
              </a:p>
            </p:txBody>
          </p:sp>
          <p:sp>
            <p:nvSpPr>
              <p:cNvPr id="18" name="Actieknop: Vooruit of Volgende 17">
                <a:hlinkClick r:id="rId4" action="ppaction://hlinksldjump" highlightClick="1"/>
                <a:extLst>
                  <a:ext uri="{FF2B5EF4-FFF2-40B4-BE49-F238E27FC236}">
                    <a16:creationId xmlns:a16="http://schemas.microsoft.com/office/drawing/2014/main" id="{D11178E0-DCD9-4994-A1C0-EB7F42B271FE}"/>
                  </a:ext>
                </a:extLst>
              </p:cNvPr>
              <p:cNvSpPr/>
              <p:nvPr/>
            </p:nvSpPr>
            <p:spPr>
              <a:xfrm>
                <a:off x="11031956" y="216552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kstvak 19">
              <a:extLst>
                <a:ext uri="{FF2B5EF4-FFF2-40B4-BE49-F238E27FC236}">
                  <a16:creationId xmlns:a16="http://schemas.microsoft.com/office/drawing/2014/main" id="{A89F255A-C9BF-471F-894D-F5CE7B0654CE}"/>
                </a:ext>
              </a:extLst>
            </p:cNvPr>
            <p:cNvSpPr txBox="1"/>
            <p:nvPr/>
          </p:nvSpPr>
          <p:spPr>
            <a:xfrm>
              <a:off x="4432634" y="3816986"/>
              <a:ext cx="3326732" cy="707886"/>
            </a:xfrm>
            <a:prstGeom prst="rect">
              <a:avLst/>
            </a:prstGeom>
            <a:noFill/>
          </p:spPr>
          <p:txBody>
            <a:bodyPr wrap="square" rtlCol="0">
              <a:spAutoFit/>
            </a:bodyPr>
            <a:lstStyle/>
            <a:p>
              <a:r>
                <a:rPr lang="en-GB" dirty="0"/>
                <a:t>Learning about processes </a:t>
              </a:r>
              <a:r>
                <a:rPr lang="en-GB" sz="1100" dirty="0"/>
                <a:t>is different from learning about personal skills, new techniques or transitions in society. </a:t>
              </a:r>
            </a:p>
          </p:txBody>
        </p:sp>
        <p:sp>
          <p:nvSpPr>
            <p:cNvPr id="21" name="Actieknop: Vooruit of Volgende 20">
              <a:hlinkClick r:id="rId5" action="ppaction://hlinksldjump" highlightClick="1"/>
              <a:extLst>
                <a:ext uri="{FF2B5EF4-FFF2-40B4-BE49-F238E27FC236}">
                  <a16:creationId xmlns:a16="http://schemas.microsoft.com/office/drawing/2014/main" id="{AA47C69B-96AE-4F61-AE4F-2085E710B487}"/>
                </a:ext>
              </a:extLst>
            </p:cNvPr>
            <p:cNvSpPr/>
            <p:nvPr/>
          </p:nvSpPr>
          <p:spPr>
            <a:xfrm>
              <a:off x="7759366" y="4003322"/>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kstvak 21">
              <a:extLst>
                <a:ext uri="{FF2B5EF4-FFF2-40B4-BE49-F238E27FC236}">
                  <a16:creationId xmlns:a16="http://schemas.microsoft.com/office/drawing/2014/main" id="{B0A6C33D-BD6A-44E0-A9B3-3AA09D08EC2E}"/>
                </a:ext>
              </a:extLst>
            </p:cNvPr>
            <p:cNvSpPr txBox="1"/>
            <p:nvPr/>
          </p:nvSpPr>
          <p:spPr>
            <a:xfrm>
              <a:off x="180473" y="4939782"/>
              <a:ext cx="3046934" cy="1154162"/>
            </a:xfrm>
            <a:prstGeom prst="rect">
              <a:avLst/>
            </a:prstGeom>
            <a:noFill/>
          </p:spPr>
          <p:txBody>
            <a:bodyPr wrap="square" rtlCol="0">
              <a:spAutoFit/>
            </a:bodyPr>
            <a:lstStyle/>
            <a:p>
              <a:r>
                <a:rPr lang="en-GB" sz="1400" dirty="0">
                  <a:solidFill>
                    <a:srgbClr val="C00000"/>
                  </a:solidFill>
                </a:rPr>
                <a:t>Innovation support agents</a:t>
              </a:r>
            </a:p>
            <a:p>
              <a:endParaRPr lang="en-GB" sz="1100" dirty="0"/>
            </a:p>
            <a:p>
              <a:r>
                <a:rPr lang="en-GB" sz="1100" dirty="0"/>
                <a:t>The terms advisors and innovation support agents are interchangeable in this portal. The focus is on guiding innovation processes with multiple actors. Not all advisors do so. </a:t>
              </a:r>
            </a:p>
          </p:txBody>
        </p:sp>
      </p:grpSp>
    </p:spTree>
    <p:extLst>
      <p:ext uri="{BB962C8B-B14F-4D97-AF65-F5344CB8AC3E}">
        <p14:creationId xmlns:p14="http://schemas.microsoft.com/office/powerpoint/2010/main" val="2304239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A8F65CAE-DD3A-1E9C-88A4-78949E3647D1}"/>
              </a:ext>
            </a:extLst>
          </p:cNvPr>
          <p:cNvGrpSpPr/>
          <p:nvPr/>
        </p:nvGrpSpPr>
        <p:grpSpPr>
          <a:xfrm>
            <a:off x="0" y="-8687"/>
            <a:ext cx="11987171" cy="6858000"/>
            <a:chOff x="0" y="-8687"/>
            <a:chExt cx="11987171" cy="6858000"/>
          </a:xfrm>
        </p:grpSpPr>
        <p:grpSp>
          <p:nvGrpSpPr>
            <p:cNvPr id="2" name="Groep 1">
              <a:extLst>
                <a:ext uri="{FF2B5EF4-FFF2-40B4-BE49-F238E27FC236}">
                  <a16:creationId xmlns:a16="http://schemas.microsoft.com/office/drawing/2014/main" id="{761D9B79-799C-42F6-A215-5A4890277802}"/>
                </a:ext>
              </a:extLst>
            </p:cNvPr>
            <p:cNvGrpSpPr/>
            <p:nvPr/>
          </p:nvGrpSpPr>
          <p:grpSpPr>
            <a:xfrm>
              <a:off x="2914163" y="52182"/>
              <a:ext cx="9073008" cy="6640284"/>
              <a:chOff x="1559496" y="25088"/>
              <a:chExt cx="9073008" cy="6640284"/>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758" y="25088"/>
                <a:ext cx="2191720" cy="138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7954" y="400752"/>
                <a:ext cx="1678756" cy="863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ep 18"/>
              <p:cNvGrpSpPr/>
              <p:nvPr/>
            </p:nvGrpSpPr>
            <p:grpSpPr>
              <a:xfrm>
                <a:off x="1559496" y="1340768"/>
                <a:ext cx="9073008" cy="5324604"/>
                <a:chOff x="35496" y="1472400"/>
                <a:chExt cx="9073008" cy="5192972"/>
              </a:xfrm>
            </p:grpSpPr>
            <p:sp>
              <p:nvSpPr>
                <p:cNvPr id="4" name="23 Forma libre"/>
                <p:cNvSpPr/>
                <p:nvPr/>
              </p:nvSpPr>
              <p:spPr>
                <a:xfrm>
                  <a:off x="35496" y="1473023"/>
                  <a:ext cx="2962648" cy="5192349"/>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solidFill>
                  <a:srgbClr val="90C226">
                    <a:tint val="40000"/>
                    <a:hueOff val="0"/>
                    <a:satOff val="0"/>
                    <a:lumOff val="0"/>
                    <a:alphaOff val="0"/>
                  </a:srgbClr>
                </a:solidFill>
                <a:ln>
                  <a:noFill/>
                </a:ln>
                <a:effectLst/>
              </p:spPr>
              <p:txBody>
                <a:bodyPr spcFirstLastPara="0" vert="horz" wrap="square" lIns="171450" tIns="171450" rIns="171450" bIns="3016250" numCol="1" spcCol="1270" anchor="ctr" anchorCtr="0">
                  <a:noAutofit/>
                </a:bodyPr>
                <a:lstStyle/>
                <a:p>
                  <a:pPr algn="ctr" defTabSz="2000250">
                    <a:lnSpc>
                      <a:spcPct val="90000"/>
                    </a:lnSpc>
                    <a:spcBef>
                      <a:spcPct val="0"/>
                    </a:spcBef>
                    <a:spcAft>
                      <a:spcPct val="35000"/>
                    </a:spcAft>
                    <a:defRPr/>
                  </a:pPr>
                  <a:endParaRPr lang="es-ES" sz="1400" b="1" kern="0" dirty="0">
                    <a:solidFill>
                      <a:prstClr val="black"/>
                    </a:solidFill>
                    <a:latin typeface="Trebuchet MS" panose="020B0603020202020204"/>
                  </a:endParaRPr>
                </a:p>
              </p:txBody>
            </p:sp>
            <p:sp>
              <p:nvSpPr>
                <p:cNvPr id="5" name="24 Forma libre"/>
                <p:cNvSpPr/>
                <p:nvPr/>
              </p:nvSpPr>
              <p:spPr>
                <a:xfrm>
                  <a:off x="271141" y="1588123"/>
                  <a:ext cx="2370119" cy="424487"/>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a:effectLst/>
              </p:spPr>
              <p:txBody>
                <a:bodyPr spcFirstLastPara="0" vert="horz" wrap="square" lIns="127329" tIns="104469" rIns="127329" bIns="104469" numCol="1" spcCol="1270" anchor="ctr" anchorCtr="0">
                  <a:noAutofit/>
                </a:bodyPr>
                <a:lstStyle/>
                <a:p>
                  <a:pPr algn="ctr" defTabSz="1600200">
                    <a:lnSpc>
                      <a:spcPct val="90000"/>
                    </a:lnSpc>
                    <a:spcBef>
                      <a:spcPct val="0"/>
                    </a:spcBef>
                    <a:spcAft>
                      <a:spcPct val="35000"/>
                    </a:spcAft>
                    <a:defRPr/>
                  </a:pPr>
                  <a:endParaRPr lang="es-ES" sz="3600" kern="0">
                    <a:solidFill>
                      <a:prstClr val="black"/>
                    </a:solidFill>
                    <a:latin typeface="Trebuchet MS" panose="020B0603020202020204"/>
                  </a:endParaRPr>
                </a:p>
              </p:txBody>
            </p:sp>
            <p:sp>
              <p:nvSpPr>
                <p:cNvPr id="6" name="25 Forma libre"/>
                <p:cNvSpPr/>
                <p:nvPr/>
              </p:nvSpPr>
              <p:spPr>
                <a:xfrm>
                  <a:off x="269559" y="2192471"/>
                  <a:ext cx="2370119" cy="4212846"/>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a:effectLst/>
              </p:spPr>
              <p:txBody>
                <a:bodyPr spcFirstLastPara="0" vert="horz" wrap="square" lIns="127329" tIns="104469" rIns="127329" bIns="104469" numCol="1" spcCol="1270" anchor="ctr" anchorCtr="0">
                  <a:noAutofit/>
                </a:bodyPr>
                <a:lstStyle/>
                <a:p>
                  <a:endParaRPr lang="en-GB" sz="1100" i="1" dirty="0">
                    <a:solidFill>
                      <a:prstClr val="black"/>
                    </a:solidFill>
                    <a:latin typeface="Calibri"/>
                  </a:endParaRPr>
                </a:p>
              </p:txBody>
            </p:sp>
            <p:sp>
              <p:nvSpPr>
                <p:cNvPr id="8" name="Tekstvak 7"/>
                <p:cNvSpPr txBox="1"/>
                <p:nvPr/>
              </p:nvSpPr>
              <p:spPr>
                <a:xfrm>
                  <a:off x="345844" y="1566869"/>
                  <a:ext cx="2217548" cy="360202"/>
                </a:xfrm>
                <a:prstGeom prst="rect">
                  <a:avLst/>
                </a:prstGeom>
                <a:noFill/>
              </p:spPr>
              <p:txBody>
                <a:bodyPr wrap="square" rtlCol="0">
                  <a:spAutoFit/>
                </a:bodyPr>
                <a:lstStyle/>
                <a:p>
                  <a:pPr algn="ctr"/>
                  <a:r>
                    <a:rPr lang="en-GB" b="1" dirty="0">
                      <a:solidFill>
                        <a:prstClr val="black"/>
                      </a:solidFill>
                      <a:latin typeface="Calibri"/>
                    </a:rPr>
                    <a:t>Pearls</a:t>
                  </a:r>
                </a:p>
              </p:txBody>
            </p:sp>
            <p:sp>
              <p:nvSpPr>
                <p:cNvPr id="9" name="23 Forma libre"/>
                <p:cNvSpPr/>
                <p:nvPr/>
              </p:nvSpPr>
              <p:spPr>
                <a:xfrm>
                  <a:off x="3058805" y="1472400"/>
                  <a:ext cx="2962648" cy="5192349"/>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solidFill>
                  <a:srgbClr val="90C226">
                    <a:tint val="40000"/>
                    <a:hueOff val="0"/>
                    <a:satOff val="0"/>
                    <a:lumOff val="0"/>
                    <a:alphaOff val="0"/>
                  </a:srgbClr>
                </a:solidFill>
                <a:ln>
                  <a:noFill/>
                </a:ln>
                <a:effectLst/>
              </p:spPr>
              <p:txBody>
                <a:bodyPr spcFirstLastPara="0" vert="horz" wrap="square" lIns="171450" tIns="171450" rIns="171450" bIns="3016250" numCol="1" spcCol="1270" anchor="ctr" anchorCtr="0">
                  <a:noAutofit/>
                </a:bodyPr>
                <a:lstStyle/>
                <a:p>
                  <a:pPr algn="ctr" defTabSz="2000250">
                    <a:lnSpc>
                      <a:spcPct val="90000"/>
                    </a:lnSpc>
                    <a:spcBef>
                      <a:spcPct val="0"/>
                    </a:spcBef>
                    <a:spcAft>
                      <a:spcPct val="35000"/>
                    </a:spcAft>
                    <a:defRPr/>
                  </a:pPr>
                  <a:endParaRPr lang="es-ES" sz="1400" b="1" kern="0" dirty="0">
                    <a:solidFill>
                      <a:prstClr val="black"/>
                    </a:solidFill>
                    <a:latin typeface="Trebuchet MS" panose="020B0603020202020204"/>
                  </a:endParaRPr>
                </a:p>
              </p:txBody>
            </p:sp>
            <p:sp>
              <p:nvSpPr>
                <p:cNvPr id="10" name="24 Forma libre"/>
                <p:cNvSpPr/>
                <p:nvPr/>
              </p:nvSpPr>
              <p:spPr>
                <a:xfrm>
                  <a:off x="3386940" y="1588123"/>
                  <a:ext cx="2370119" cy="424487"/>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a:effectLst/>
              </p:spPr>
              <p:txBody>
                <a:bodyPr spcFirstLastPara="0" vert="horz" wrap="square" lIns="127329" tIns="104469" rIns="127329" bIns="104469" numCol="1" spcCol="1270" anchor="ctr" anchorCtr="0">
                  <a:noAutofit/>
                </a:bodyPr>
                <a:lstStyle/>
                <a:p>
                  <a:pPr algn="ctr" defTabSz="1600200">
                    <a:lnSpc>
                      <a:spcPct val="90000"/>
                    </a:lnSpc>
                    <a:spcBef>
                      <a:spcPct val="0"/>
                    </a:spcBef>
                    <a:spcAft>
                      <a:spcPct val="35000"/>
                    </a:spcAft>
                    <a:defRPr/>
                  </a:pPr>
                  <a:endParaRPr lang="es-ES" sz="3600" kern="0">
                    <a:solidFill>
                      <a:prstClr val="black"/>
                    </a:solidFill>
                    <a:latin typeface="Trebuchet MS" panose="020B0603020202020204"/>
                  </a:endParaRPr>
                </a:p>
              </p:txBody>
            </p:sp>
            <p:sp>
              <p:nvSpPr>
                <p:cNvPr id="11" name="25 Forma libre"/>
                <p:cNvSpPr/>
                <p:nvPr/>
              </p:nvSpPr>
              <p:spPr>
                <a:xfrm>
                  <a:off x="3367817" y="2184217"/>
                  <a:ext cx="2370119" cy="4212846"/>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a:effectLst/>
              </p:spPr>
              <p:txBody>
                <a:bodyPr spcFirstLastPara="0" vert="horz" wrap="square" lIns="127329" tIns="104469" rIns="127329" bIns="104469" numCol="1" spcCol="1270" anchor="ctr" anchorCtr="0">
                  <a:noAutofit/>
                </a:bodyPr>
                <a:lstStyle/>
                <a:p>
                  <a:endParaRPr lang="en-GB" sz="1100" i="1" dirty="0">
                    <a:solidFill>
                      <a:prstClr val="black"/>
                    </a:solidFill>
                    <a:latin typeface="Calibri"/>
                  </a:endParaRPr>
                </a:p>
              </p:txBody>
            </p:sp>
            <p:sp>
              <p:nvSpPr>
                <p:cNvPr id="12" name="23 Forma libre"/>
                <p:cNvSpPr/>
                <p:nvPr/>
              </p:nvSpPr>
              <p:spPr>
                <a:xfrm>
                  <a:off x="6145856" y="1473023"/>
                  <a:ext cx="2962648" cy="5192349"/>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solidFill>
                  <a:srgbClr val="90C226">
                    <a:tint val="40000"/>
                    <a:hueOff val="0"/>
                    <a:satOff val="0"/>
                    <a:lumOff val="0"/>
                    <a:alphaOff val="0"/>
                  </a:srgbClr>
                </a:solidFill>
                <a:ln>
                  <a:noFill/>
                </a:ln>
                <a:effectLst/>
              </p:spPr>
              <p:txBody>
                <a:bodyPr spcFirstLastPara="0" vert="horz" wrap="square" lIns="171450" tIns="171450" rIns="171450" bIns="3016250" numCol="1" spcCol="1270" anchor="ctr" anchorCtr="0">
                  <a:noAutofit/>
                </a:bodyPr>
                <a:lstStyle/>
                <a:p>
                  <a:pPr algn="ctr" defTabSz="2000250">
                    <a:lnSpc>
                      <a:spcPct val="90000"/>
                    </a:lnSpc>
                    <a:spcBef>
                      <a:spcPct val="0"/>
                    </a:spcBef>
                    <a:spcAft>
                      <a:spcPct val="35000"/>
                    </a:spcAft>
                    <a:defRPr/>
                  </a:pPr>
                  <a:endParaRPr lang="es-ES" sz="1400" b="1" kern="0" dirty="0">
                    <a:solidFill>
                      <a:prstClr val="black"/>
                    </a:solidFill>
                    <a:latin typeface="Trebuchet MS" panose="020B0603020202020204"/>
                  </a:endParaRPr>
                </a:p>
              </p:txBody>
            </p:sp>
            <p:sp>
              <p:nvSpPr>
                <p:cNvPr id="13" name="24 Forma libre"/>
                <p:cNvSpPr/>
                <p:nvPr/>
              </p:nvSpPr>
              <p:spPr>
                <a:xfrm>
                  <a:off x="6381501" y="1588123"/>
                  <a:ext cx="2370119" cy="424487"/>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a:effectLst/>
              </p:spPr>
              <p:txBody>
                <a:bodyPr spcFirstLastPara="0" vert="horz" wrap="square" lIns="127329" tIns="104469" rIns="127329" bIns="104469" numCol="1" spcCol="1270" anchor="ctr" anchorCtr="0">
                  <a:noAutofit/>
                </a:bodyPr>
                <a:lstStyle/>
                <a:p>
                  <a:pPr algn="ctr" defTabSz="1600200">
                    <a:lnSpc>
                      <a:spcPct val="90000"/>
                    </a:lnSpc>
                    <a:spcBef>
                      <a:spcPct val="0"/>
                    </a:spcBef>
                    <a:spcAft>
                      <a:spcPct val="35000"/>
                    </a:spcAft>
                    <a:defRPr/>
                  </a:pPr>
                  <a:endParaRPr lang="es-ES" sz="3600" kern="0">
                    <a:solidFill>
                      <a:prstClr val="black"/>
                    </a:solidFill>
                    <a:latin typeface="Trebuchet MS" panose="020B0603020202020204"/>
                  </a:endParaRPr>
                </a:p>
              </p:txBody>
            </p:sp>
            <p:sp>
              <p:nvSpPr>
                <p:cNvPr id="14" name="25 Forma libre"/>
                <p:cNvSpPr/>
                <p:nvPr/>
              </p:nvSpPr>
              <p:spPr>
                <a:xfrm>
                  <a:off x="6379919" y="2192471"/>
                  <a:ext cx="2370119" cy="4212846"/>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a:effectLst/>
              </p:spPr>
              <p:txBody>
                <a:bodyPr spcFirstLastPara="0" vert="horz" wrap="square" lIns="127329" tIns="104469" rIns="127329" bIns="104469" numCol="1" spcCol="1270" anchor="ctr" anchorCtr="0">
                  <a:noAutofit/>
                </a:bodyPr>
                <a:lstStyle/>
                <a:p>
                  <a:endParaRPr lang="en-GB" sz="1100" i="1" dirty="0">
                    <a:solidFill>
                      <a:prstClr val="black"/>
                    </a:solidFill>
                    <a:latin typeface="Calibri"/>
                  </a:endParaRPr>
                </a:p>
              </p:txBody>
            </p:sp>
            <p:sp>
              <p:nvSpPr>
                <p:cNvPr id="15" name="Tekstvak 14"/>
                <p:cNvSpPr txBox="1"/>
                <p:nvPr/>
              </p:nvSpPr>
              <p:spPr>
                <a:xfrm>
                  <a:off x="3450643" y="1542628"/>
                  <a:ext cx="2217548" cy="360202"/>
                </a:xfrm>
                <a:prstGeom prst="rect">
                  <a:avLst/>
                </a:prstGeom>
                <a:noFill/>
              </p:spPr>
              <p:txBody>
                <a:bodyPr wrap="square" rtlCol="0">
                  <a:spAutoFit/>
                </a:bodyPr>
                <a:lstStyle/>
                <a:p>
                  <a:pPr algn="ctr"/>
                  <a:r>
                    <a:rPr lang="en-GB" b="1" dirty="0">
                      <a:solidFill>
                        <a:prstClr val="black"/>
                      </a:solidFill>
                      <a:latin typeface="Calibri"/>
                    </a:rPr>
                    <a:t>Puzzles</a:t>
                  </a:r>
                </a:p>
              </p:txBody>
            </p:sp>
            <p:sp>
              <p:nvSpPr>
                <p:cNvPr id="16" name="Tekstvak 15"/>
                <p:cNvSpPr txBox="1"/>
                <p:nvPr/>
              </p:nvSpPr>
              <p:spPr>
                <a:xfrm>
                  <a:off x="6444960" y="1588123"/>
                  <a:ext cx="2217548" cy="360202"/>
                </a:xfrm>
                <a:prstGeom prst="rect">
                  <a:avLst/>
                </a:prstGeom>
                <a:noFill/>
              </p:spPr>
              <p:txBody>
                <a:bodyPr wrap="square" rtlCol="0">
                  <a:spAutoFit/>
                </a:bodyPr>
                <a:lstStyle/>
                <a:p>
                  <a:pPr algn="ctr"/>
                  <a:r>
                    <a:rPr lang="en-GB" b="1" dirty="0">
                      <a:solidFill>
                        <a:prstClr val="black"/>
                      </a:solidFill>
                      <a:latin typeface="Calibri"/>
                    </a:rPr>
                    <a:t>Proposals</a:t>
                  </a:r>
                </a:p>
              </p:txBody>
            </p:sp>
          </p:grpSp>
          <p:pic>
            <p:nvPicPr>
              <p:cNvPr id="17" name="Afbeelding 16" descr="... /_tLPpH-a_EEE/SuT4qJx4OKI/AAAAAAAAFqY/9ZmuVN1WUmA/s320/light-bul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3173" y="226289"/>
                <a:ext cx="907204" cy="1038226"/>
              </a:xfrm>
              <a:prstGeom prst="rect">
                <a:avLst/>
              </a:prstGeom>
            </p:spPr>
          </p:pic>
        </p:grpSp>
        <p:sp>
          <p:nvSpPr>
            <p:cNvPr id="21" name="Rechthoek 20">
              <a:extLst>
                <a:ext uri="{FF2B5EF4-FFF2-40B4-BE49-F238E27FC236}">
                  <a16:creationId xmlns:a16="http://schemas.microsoft.com/office/drawing/2014/main" id="{55BE2C2A-6322-4501-9C4D-426D9A477F19}"/>
                </a:ext>
              </a:extLst>
            </p:cNvPr>
            <p:cNvSpPr/>
            <p:nvPr/>
          </p:nvSpPr>
          <p:spPr>
            <a:xfrm>
              <a:off x="7529" y="-8687"/>
              <a:ext cx="2649769" cy="6858000"/>
            </a:xfrm>
            <a:prstGeom prst="rect">
              <a:avLst/>
            </a:prstGeom>
            <a:solidFill>
              <a:srgbClr val="E7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ep 25">
              <a:extLst>
                <a:ext uri="{FF2B5EF4-FFF2-40B4-BE49-F238E27FC236}">
                  <a16:creationId xmlns:a16="http://schemas.microsoft.com/office/drawing/2014/main" id="{65FA2565-D837-475C-829D-6E8A152B9FC4}"/>
                </a:ext>
              </a:extLst>
            </p:cNvPr>
            <p:cNvGrpSpPr/>
            <p:nvPr/>
          </p:nvGrpSpPr>
          <p:grpSpPr>
            <a:xfrm>
              <a:off x="0" y="20697"/>
              <a:ext cx="1849276" cy="961435"/>
              <a:chOff x="0" y="20698"/>
              <a:chExt cx="1849276" cy="929728"/>
            </a:xfrm>
          </p:grpSpPr>
          <p:pic>
            <p:nvPicPr>
              <p:cNvPr id="27" name="Afbeelding 26">
                <a:extLst>
                  <a:ext uri="{FF2B5EF4-FFF2-40B4-BE49-F238E27FC236}">
                    <a16:creationId xmlns:a16="http://schemas.microsoft.com/office/drawing/2014/main" id="{4E81CDC2-6C1E-4D90-A759-19012665E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28" name="Actieknop: Startpagina 27">
                <a:hlinkClick r:id="rId6" action="ppaction://hlinksldjump" highlightClick="1"/>
                <a:extLst>
                  <a:ext uri="{FF2B5EF4-FFF2-40B4-BE49-F238E27FC236}">
                    <a16:creationId xmlns:a16="http://schemas.microsoft.com/office/drawing/2014/main" id="{EEFF2524-D3EF-4B75-819E-10DB35FEEF21}"/>
                  </a:ext>
                </a:extLst>
              </p:cNvPr>
              <p:cNvSpPr/>
              <p:nvPr/>
            </p:nvSpPr>
            <p:spPr>
              <a:xfrm>
                <a:off x="247773" y="703779"/>
                <a:ext cx="320948" cy="246647"/>
              </a:xfrm>
              <a:prstGeom prst="actionButtonHome">
                <a:avLst/>
              </a:prstGeom>
              <a:solidFill>
                <a:srgbClr val="FFC000">
                  <a:lumMod val="20000"/>
                  <a:lumOff val="80000"/>
                </a:srgbClr>
              </a:solidFill>
              <a:ln w="12700" cap="flat" cmpd="sng" algn="ctr">
                <a:solidFill>
                  <a:srgbClr val="FFC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 name="Actieknop: Terug of Vorige 28">
              <a:hlinkClick r:id="" action="ppaction://hlinkshowjump?jump=firstslide" highlightClick="1"/>
              <a:extLst>
                <a:ext uri="{FF2B5EF4-FFF2-40B4-BE49-F238E27FC236}">
                  <a16:creationId xmlns:a16="http://schemas.microsoft.com/office/drawing/2014/main" id="{DF93868F-8889-4DEB-B155-463D54AF71F3}"/>
                </a:ext>
              </a:extLst>
            </p:cNvPr>
            <p:cNvSpPr/>
            <p:nvPr/>
          </p:nvSpPr>
          <p:spPr>
            <a:xfrm>
              <a:off x="251836" y="1016786"/>
              <a:ext cx="312821" cy="255059"/>
            </a:xfrm>
            <a:prstGeom prst="actionButtonBackPrevious">
              <a:avLst/>
            </a:prstGeom>
            <a:solidFill>
              <a:srgbClr val="FFC000">
                <a:lumMod val="20000"/>
                <a:lumOff val="80000"/>
              </a:srgbClr>
            </a:solidFill>
            <a:ln w="12700" cap="flat" cmpd="sng" algn="ctr">
              <a:solidFill>
                <a:srgbClr val="FFC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kstvak 30">
              <a:extLst>
                <a:ext uri="{FF2B5EF4-FFF2-40B4-BE49-F238E27FC236}">
                  <a16:creationId xmlns:a16="http://schemas.microsoft.com/office/drawing/2014/main" id="{8AC62A62-FA13-474D-95A0-C27AF2D0F2AB}"/>
                </a:ext>
              </a:extLst>
            </p:cNvPr>
            <p:cNvSpPr txBox="1"/>
            <p:nvPr/>
          </p:nvSpPr>
          <p:spPr>
            <a:xfrm>
              <a:off x="675465" y="765383"/>
              <a:ext cx="1800468" cy="461665"/>
            </a:xfrm>
            <a:prstGeom prst="rect">
              <a:avLst/>
            </a:prstGeom>
            <a:solidFill>
              <a:srgbClr val="70AD47">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rPr>
                <a:t>Feedback</a:t>
              </a:r>
            </a:p>
          </p:txBody>
        </p:sp>
        <p:sp>
          <p:nvSpPr>
            <p:cNvPr id="33" name="Tekstvak 32">
              <a:extLst>
                <a:ext uri="{FF2B5EF4-FFF2-40B4-BE49-F238E27FC236}">
                  <a16:creationId xmlns:a16="http://schemas.microsoft.com/office/drawing/2014/main" id="{3619CCFC-BC50-4BB4-9388-1E5C3BD87B50}"/>
                </a:ext>
              </a:extLst>
            </p:cNvPr>
            <p:cNvSpPr txBox="1"/>
            <p:nvPr/>
          </p:nvSpPr>
          <p:spPr>
            <a:xfrm>
              <a:off x="158052" y="1552282"/>
              <a:ext cx="2193284" cy="6001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If you give feedback to actors after having studied their case, here are some tips to keep in mind: </a:t>
              </a:r>
            </a:p>
          </p:txBody>
        </p:sp>
        <p:sp>
          <p:nvSpPr>
            <p:cNvPr id="34" name="Tekstvak 33">
              <a:extLst>
                <a:ext uri="{FF2B5EF4-FFF2-40B4-BE49-F238E27FC236}">
                  <a16:creationId xmlns:a16="http://schemas.microsoft.com/office/drawing/2014/main" id="{65D88580-853C-4770-A755-51974A429636}"/>
                </a:ext>
              </a:extLst>
            </p:cNvPr>
            <p:cNvSpPr txBox="1"/>
            <p:nvPr/>
          </p:nvSpPr>
          <p:spPr>
            <a:xfrm>
              <a:off x="166840" y="2234325"/>
              <a:ext cx="2193284"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C00000"/>
                  </a:solidFill>
                  <a:effectLst/>
                  <a:uLnTx/>
                  <a:uFillTx/>
                </a:rPr>
                <a:t>1. Avoid judgements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You have been around for a very short time only. Your analysis is based on a limited number of observations. Who</a:t>
              </a:r>
              <a:r>
                <a:rPr lang="en-GB" sz="1100" kern="0" dirty="0">
                  <a:solidFill>
                    <a:prstClr val="black"/>
                  </a:solidFill>
                </a:rPr>
                <a:t> are you to know better? </a:t>
              </a:r>
              <a:r>
                <a:rPr lang="en-GB" sz="1000" i="1" kern="0" dirty="0">
                  <a:solidFill>
                    <a:prstClr val="black"/>
                  </a:solidFill>
                  <a:hlinkClick r:id="rId7" action="ppaction://hlinksldjump"/>
                </a:rPr>
                <a:t>(see next page)</a:t>
              </a:r>
              <a:endParaRPr kumimoji="0" lang="en-GB" sz="1000" b="0" i="1" u="none" strike="noStrike" kern="0" cap="none" spc="0" normalizeH="0" baseline="0" noProof="0" dirty="0">
                <a:ln>
                  <a:noFill/>
                </a:ln>
                <a:solidFill>
                  <a:prstClr val="black"/>
                </a:solidFill>
                <a:effectLst/>
                <a:uLnTx/>
                <a:uFillTx/>
              </a:endParaRPr>
            </a:p>
          </p:txBody>
        </p:sp>
        <p:sp>
          <p:nvSpPr>
            <p:cNvPr id="35" name="Tekstvak 34">
              <a:extLst>
                <a:ext uri="{FF2B5EF4-FFF2-40B4-BE49-F238E27FC236}">
                  <a16:creationId xmlns:a16="http://schemas.microsoft.com/office/drawing/2014/main" id="{A69165A5-67EB-4AB0-8104-D93066691326}"/>
                </a:ext>
              </a:extLst>
            </p:cNvPr>
            <p:cNvSpPr txBox="1"/>
            <p:nvPr/>
          </p:nvSpPr>
          <p:spPr>
            <a:xfrm>
              <a:off x="158051" y="3362867"/>
              <a:ext cx="231788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100" b="1" kern="0" dirty="0">
                  <a:solidFill>
                    <a:srgbClr val="C00000"/>
                  </a:solidFill>
                </a:rPr>
                <a:t>2</a:t>
              </a:r>
              <a:r>
                <a:rPr kumimoji="0" lang="en-GB" sz="1100" b="1" i="0" u="none" strike="noStrike" kern="0" cap="none" spc="0" normalizeH="0" baseline="0" noProof="0" dirty="0">
                  <a:ln>
                    <a:noFill/>
                  </a:ln>
                  <a:solidFill>
                    <a:srgbClr val="C00000"/>
                  </a:solidFill>
                  <a:effectLst/>
                  <a:uLnTx/>
                  <a:uFillTx/>
                </a:rPr>
                <a:t>. </a:t>
              </a:r>
              <a:r>
                <a:rPr lang="en-GB" sz="1100" b="1" kern="0" dirty="0">
                  <a:solidFill>
                    <a:srgbClr val="C00000"/>
                  </a:solidFill>
                </a:rPr>
                <a:t>Seek balance</a:t>
              </a:r>
              <a:r>
                <a:rPr kumimoji="0" lang="en-GB" sz="1100" b="1" i="0" u="none" strike="noStrike" kern="0" cap="none" spc="0" normalizeH="0" baseline="0" noProof="0" dirty="0">
                  <a:ln>
                    <a:noFill/>
                  </a:ln>
                  <a:solidFill>
                    <a:srgbClr val="C00000"/>
                  </a:solidFill>
                  <a:effectLst/>
                  <a:uLnTx/>
                  <a:uFillTx/>
                </a:rPr>
                <a:t> in your observations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List things you appreciate (pearls) and things you are questioning (puzzles). </a:t>
              </a:r>
            </a:p>
          </p:txBody>
        </p:sp>
        <p:sp>
          <p:nvSpPr>
            <p:cNvPr id="36" name="Tekstvak 35">
              <a:extLst>
                <a:ext uri="{FF2B5EF4-FFF2-40B4-BE49-F238E27FC236}">
                  <a16:creationId xmlns:a16="http://schemas.microsoft.com/office/drawing/2014/main" id="{FFDBBF62-BB99-41FD-A8C7-AA11B60B9444}"/>
                </a:ext>
              </a:extLst>
            </p:cNvPr>
            <p:cNvSpPr txBox="1"/>
            <p:nvPr/>
          </p:nvSpPr>
          <p:spPr>
            <a:xfrm>
              <a:off x="166840" y="4132308"/>
              <a:ext cx="2317881"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C00000"/>
                  </a:solidFill>
                  <a:effectLst/>
                  <a:uLnTx/>
                  <a:uFillTx/>
                </a:rPr>
                <a:t>3. Wrap critics into puzzles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By doing so you might make people aware of things they did not see so far. But you also leave an opening for them to explain what you have not seen.</a:t>
              </a:r>
            </a:p>
          </p:txBody>
        </p:sp>
        <p:sp>
          <p:nvSpPr>
            <p:cNvPr id="37" name="Tekstvak 36">
              <a:extLst>
                <a:ext uri="{FF2B5EF4-FFF2-40B4-BE49-F238E27FC236}">
                  <a16:creationId xmlns:a16="http://schemas.microsoft.com/office/drawing/2014/main" id="{42E0F8C9-0D0C-4467-8C62-56FC3B0F082E}"/>
                </a:ext>
              </a:extLst>
            </p:cNvPr>
            <p:cNvSpPr txBox="1"/>
            <p:nvPr/>
          </p:nvSpPr>
          <p:spPr>
            <a:xfrm>
              <a:off x="166840" y="5215937"/>
              <a:ext cx="2317881" cy="9387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100" b="1" kern="0" dirty="0">
                  <a:solidFill>
                    <a:srgbClr val="C00000"/>
                  </a:solidFill>
                </a:rPr>
                <a:t>4</a:t>
              </a:r>
              <a:r>
                <a:rPr kumimoji="0" lang="en-GB" sz="1100" b="1" i="0" u="none" strike="noStrike" kern="0" cap="none" spc="0" normalizeH="0" baseline="0" noProof="0" dirty="0">
                  <a:ln>
                    <a:noFill/>
                  </a:ln>
                  <a:solidFill>
                    <a:srgbClr val="C00000"/>
                  </a:solidFill>
                  <a:effectLst/>
                  <a:uLnTx/>
                  <a:uFillTx/>
                </a:rPr>
                <a:t>. End up with proposals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If you were them, you would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You might also have proposals to take back home, for your colleagues or for yourself.</a:t>
              </a:r>
            </a:p>
          </p:txBody>
        </p:sp>
      </p:grpSp>
    </p:spTree>
    <p:extLst>
      <p:ext uri="{BB962C8B-B14F-4D97-AF65-F5344CB8AC3E}">
        <p14:creationId xmlns:p14="http://schemas.microsoft.com/office/powerpoint/2010/main" val="6720291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33BA680-11C9-A67D-9223-DA0725666A24}"/>
              </a:ext>
            </a:extLst>
          </p:cNvPr>
          <p:cNvGrpSpPr/>
          <p:nvPr/>
        </p:nvGrpSpPr>
        <p:grpSpPr>
          <a:xfrm>
            <a:off x="0" y="-8687"/>
            <a:ext cx="10373275" cy="6858000"/>
            <a:chOff x="0" y="-8687"/>
            <a:chExt cx="10373275" cy="6858000"/>
          </a:xfrm>
        </p:grpSpPr>
        <p:sp>
          <p:nvSpPr>
            <p:cNvPr id="21" name="Rechthoek 20">
              <a:extLst>
                <a:ext uri="{FF2B5EF4-FFF2-40B4-BE49-F238E27FC236}">
                  <a16:creationId xmlns:a16="http://schemas.microsoft.com/office/drawing/2014/main" id="{55BE2C2A-6322-4501-9C4D-426D9A477F19}"/>
                </a:ext>
              </a:extLst>
            </p:cNvPr>
            <p:cNvSpPr/>
            <p:nvPr/>
          </p:nvSpPr>
          <p:spPr>
            <a:xfrm>
              <a:off x="7529" y="-8687"/>
              <a:ext cx="2649769" cy="6858000"/>
            </a:xfrm>
            <a:prstGeom prst="rect">
              <a:avLst/>
            </a:prstGeom>
            <a:solidFill>
              <a:srgbClr val="E7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ep 25">
              <a:extLst>
                <a:ext uri="{FF2B5EF4-FFF2-40B4-BE49-F238E27FC236}">
                  <a16:creationId xmlns:a16="http://schemas.microsoft.com/office/drawing/2014/main" id="{65FA2565-D837-475C-829D-6E8A152B9FC4}"/>
                </a:ext>
              </a:extLst>
            </p:cNvPr>
            <p:cNvGrpSpPr/>
            <p:nvPr/>
          </p:nvGrpSpPr>
          <p:grpSpPr>
            <a:xfrm>
              <a:off x="0" y="20697"/>
              <a:ext cx="1849276" cy="961435"/>
              <a:chOff x="0" y="20698"/>
              <a:chExt cx="1849276" cy="929728"/>
            </a:xfrm>
          </p:grpSpPr>
          <p:pic>
            <p:nvPicPr>
              <p:cNvPr id="27" name="Afbeelding 26">
                <a:extLst>
                  <a:ext uri="{FF2B5EF4-FFF2-40B4-BE49-F238E27FC236}">
                    <a16:creationId xmlns:a16="http://schemas.microsoft.com/office/drawing/2014/main" id="{4E81CDC2-6C1E-4D90-A759-19012665E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28" name="Actieknop: Startpagina 27">
                <a:hlinkClick r:id="rId3" action="ppaction://hlinksldjump" highlightClick="1"/>
                <a:extLst>
                  <a:ext uri="{FF2B5EF4-FFF2-40B4-BE49-F238E27FC236}">
                    <a16:creationId xmlns:a16="http://schemas.microsoft.com/office/drawing/2014/main" id="{EEFF2524-D3EF-4B75-819E-10DB35FEEF21}"/>
                  </a:ext>
                </a:extLst>
              </p:cNvPr>
              <p:cNvSpPr/>
              <p:nvPr/>
            </p:nvSpPr>
            <p:spPr>
              <a:xfrm>
                <a:off x="247773" y="703779"/>
                <a:ext cx="320948" cy="246647"/>
              </a:xfrm>
              <a:prstGeom prst="actionButtonHome">
                <a:avLst/>
              </a:prstGeom>
              <a:solidFill>
                <a:srgbClr val="FFC000">
                  <a:lumMod val="20000"/>
                  <a:lumOff val="80000"/>
                </a:srgbClr>
              </a:solidFill>
              <a:ln w="12700" cap="flat" cmpd="sng" algn="ctr">
                <a:solidFill>
                  <a:srgbClr val="FFC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 name="Actieknop: Terug of Vorige 28">
              <a:hlinkClick r:id="" action="ppaction://hlinkshowjump?jump=firstslide" highlightClick="1"/>
              <a:extLst>
                <a:ext uri="{FF2B5EF4-FFF2-40B4-BE49-F238E27FC236}">
                  <a16:creationId xmlns:a16="http://schemas.microsoft.com/office/drawing/2014/main" id="{DF93868F-8889-4DEB-B155-463D54AF71F3}"/>
                </a:ext>
              </a:extLst>
            </p:cNvPr>
            <p:cNvSpPr/>
            <p:nvPr/>
          </p:nvSpPr>
          <p:spPr>
            <a:xfrm>
              <a:off x="251836" y="1016786"/>
              <a:ext cx="312821" cy="255059"/>
            </a:xfrm>
            <a:prstGeom prst="actionButtonBackPrevious">
              <a:avLst/>
            </a:prstGeom>
            <a:solidFill>
              <a:srgbClr val="FFC000">
                <a:lumMod val="20000"/>
                <a:lumOff val="80000"/>
              </a:srgbClr>
            </a:solidFill>
            <a:ln w="12700" cap="flat" cmpd="sng" algn="ctr">
              <a:solidFill>
                <a:srgbClr val="FFC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kstvak 30">
              <a:extLst>
                <a:ext uri="{FF2B5EF4-FFF2-40B4-BE49-F238E27FC236}">
                  <a16:creationId xmlns:a16="http://schemas.microsoft.com/office/drawing/2014/main" id="{8AC62A62-FA13-474D-95A0-C27AF2D0F2AB}"/>
                </a:ext>
              </a:extLst>
            </p:cNvPr>
            <p:cNvSpPr txBox="1"/>
            <p:nvPr/>
          </p:nvSpPr>
          <p:spPr>
            <a:xfrm>
              <a:off x="675465" y="765383"/>
              <a:ext cx="1800468" cy="461665"/>
            </a:xfrm>
            <a:prstGeom prst="rect">
              <a:avLst/>
            </a:prstGeom>
            <a:solidFill>
              <a:srgbClr val="70AD47">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rPr>
                <a:t>Feedback</a:t>
              </a:r>
            </a:p>
          </p:txBody>
        </p:sp>
        <p:sp>
          <p:nvSpPr>
            <p:cNvPr id="34" name="Tekstvak 33">
              <a:extLst>
                <a:ext uri="{FF2B5EF4-FFF2-40B4-BE49-F238E27FC236}">
                  <a16:creationId xmlns:a16="http://schemas.microsoft.com/office/drawing/2014/main" id="{65D88580-853C-4770-A755-51974A429636}"/>
                </a:ext>
              </a:extLst>
            </p:cNvPr>
            <p:cNvSpPr txBox="1"/>
            <p:nvPr/>
          </p:nvSpPr>
          <p:spPr>
            <a:xfrm>
              <a:off x="141440" y="1461510"/>
              <a:ext cx="2193284" cy="510909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C00000"/>
                  </a:solidFill>
                  <a:effectLst/>
                  <a:uLnTx/>
                  <a:uFillTx/>
                </a:rPr>
                <a:t>Why avoiding judgements?</a:t>
              </a:r>
            </a:p>
            <a:p>
              <a:pPr marL="0" marR="0" lvl="0" indent="0" defTabSz="914400" eaLnBrk="1" fontAlgn="auto" latinLnBrk="0" hangingPunct="1">
                <a:lnSpc>
                  <a:spcPct val="100000"/>
                </a:lnSpc>
                <a:spcBef>
                  <a:spcPts val="0"/>
                </a:spcBef>
                <a:spcAft>
                  <a:spcPts val="600"/>
                </a:spcAft>
                <a:buClrTx/>
                <a:buSzTx/>
                <a:buFontTx/>
                <a:buNone/>
                <a:tabLst/>
                <a:defRPr/>
              </a:pPr>
              <a:r>
                <a:rPr kumimoji="0" lang="en-GB" sz="1100" b="0" i="0" u="none" strike="noStrike" kern="0" cap="none" spc="0" normalizeH="0" baseline="0" noProof="0" dirty="0">
                  <a:ln>
                    <a:noFill/>
                  </a:ln>
                  <a:solidFill>
                    <a:prstClr val="black"/>
                  </a:solidFill>
                  <a:effectLst/>
                  <a:uLnTx/>
                  <a:uFillTx/>
                </a:rPr>
                <a:t>Interactive Innovation Processes require a different way of monitoring progress. </a:t>
              </a:r>
              <a:endParaRPr lang="en-GB" sz="1100" kern="0" dirty="0">
                <a:solidFill>
                  <a:prstClr val="black"/>
                </a:solidFill>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GB" sz="1100" b="0" i="0" u="none" strike="noStrike" kern="0" cap="none" spc="0" normalizeH="0" baseline="0" noProof="0" dirty="0">
                  <a:ln>
                    <a:noFill/>
                  </a:ln>
                  <a:solidFill>
                    <a:prstClr val="black"/>
                  </a:solidFill>
                  <a:effectLst/>
                  <a:uLnTx/>
                  <a:uFillTx/>
                </a:rPr>
                <a:t>Consider this difference:</a:t>
              </a:r>
              <a:endParaRPr lang="en-GB" sz="1100" kern="0" dirty="0">
                <a:solidFill>
                  <a:prstClr val="black"/>
                </a:solidFill>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GB" sz="1100" b="1" i="1" u="none" strike="noStrike" kern="0" cap="none" spc="0" normalizeH="0" baseline="0" noProof="0" dirty="0">
                  <a:ln>
                    <a:noFill/>
                  </a:ln>
                  <a:solidFill>
                    <a:srgbClr val="0000FF"/>
                  </a:solidFill>
                  <a:effectLst/>
                  <a:uLnTx/>
                  <a:uFillTx/>
                </a:rPr>
                <a:t>Transfer</a:t>
              </a:r>
              <a:r>
                <a:rPr kumimoji="0" lang="en-GB" sz="1100" b="0" i="0" u="none" strike="noStrike" kern="0" cap="none" spc="0" normalizeH="0" baseline="0" noProof="0" dirty="0">
                  <a:ln>
                    <a:noFill/>
                  </a:ln>
                  <a:solidFill>
                    <a:prstClr val="black"/>
                  </a:solidFill>
                  <a:effectLst/>
                  <a:uLnTx/>
                  <a:uFillTx/>
                </a:rPr>
                <a:t>: The expert knows what the result should be.</a:t>
              </a:r>
              <a:endParaRPr lang="en-GB" sz="1100" kern="0" dirty="0">
                <a:solidFill>
                  <a:prstClr val="black"/>
                </a:solidFill>
              </a:endParaRPr>
            </a:p>
            <a:p>
              <a:pPr marL="0" marR="0" lvl="0" indent="0" defTabSz="914400" eaLnBrk="1" fontAlgn="auto" latinLnBrk="0" hangingPunct="1">
                <a:lnSpc>
                  <a:spcPct val="100000"/>
                </a:lnSpc>
                <a:spcBef>
                  <a:spcPts val="0"/>
                </a:spcBef>
                <a:spcAft>
                  <a:spcPts val="600"/>
                </a:spcAft>
                <a:buClrTx/>
                <a:buSzTx/>
                <a:buFontTx/>
                <a:buNone/>
                <a:tabLst/>
                <a:defRPr/>
              </a:pPr>
              <a:r>
                <a:rPr lang="en-GB" sz="1100" b="1" i="1" kern="0" dirty="0">
                  <a:solidFill>
                    <a:srgbClr val="0000FF"/>
                  </a:solidFill>
                </a:rPr>
                <a:t>Delivery</a:t>
              </a:r>
              <a:r>
                <a:rPr kumimoji="0" lang="en-GB" sz="1100" b="0" i="0" u="none" strike="noStrike" kern="0" cap="none" spc="0" normalizeH="0" baseline="0" noProof="0" dirty="0">
                  <a:ln>
                    <a:noFill/>
                  </a:ln>
                  <a:solidFill>
                    <a:prstClr val="black"/>
                  </a:solidFill>
                  <a:effectLst/>
                  <a:uLnTx/>
                  <a:uFillTx/>
                </a:rPr>
                <a:t>: The client knows what product (s)he wants to get.</a:t>
              </a:r>
              <a:endParaRPr lang="en-GB" sz="1100" kern="0" dirty="0">
                <a:solidFill>
                  <a:prstClr val="black"/>
                </a:solidFill>
              </a:endParaRPr>
            </a:p>
            <a:p>
              <a:pPr marL="0" marR="0" lvl="0" indent="0" defTabSz="914400" eaLnBrk="1" fontAlgn="auto" latinLnBrk="0" hangingPunct="1">
                <a:lnSpc>
                  <a:spcPct val="100000"/>
                </a:lnSpc>
                <a:spcBef>
                  <a:spcPts val="0"/>
                </a:spcBef>
                <a:spcAft>
                  <a:spcPts val="600"/>
                </a:spcAft>
                <a:buClrTx/>
                <a:buSzTx/>
                <a:buFontTx/>
                <a:buNone/>
                <a:tabLst/>
                <a:defRPr/>
              </a:pPr>
              <a:r>
                <a:rPr lang="en-GB" sz="1100" b="1" i="1" kern="0" dirty="0">
                  <a:solidFill>
                    <a:srgbClr val="0000FF"/>
                  </a:solidFill>
                </a:rPr>
                <a:t>Co-creation</a:t>
              </a:r>
              <a:r>
                <a:rPr kumimoji="0" lang="en-GB" sz="1100" b="0" i="0" u="none" strike="noStrike" kern="0" cap="none" spc="0" normalizeH="0" baseline="0" noProof="0" dirty="0">
                  <a:ln>
                    <a:noFill/>
                  </a:ln>
                  <a:solidFill>
                    <a:prstClr val="black"/>
                  </a:solidFill>
                  <a:effectLst/>
                  <a:uLnTx/>
                  <a:uFillTx/>
                </a:rPr>
                <a:t>: The result is not known beforehand, but the initiators had an ambition: the reason why they embarked on the journey.</a:t>
              </a:r>
              <a:endParaRPr lang="en-GB" sz="1100" kern="0" dirty="0">
                <a:solidFill>
                  <a:prstClr val="black"/>
                </a:solidFill>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GB" sz="1100" b="0" i="0" u="none" strike="noStrike" kern="0" cap="none" spc="0" normalizeH="0" baseline="0" noProof="0" dirty="0">
                  <a:ln>
                    <a:noFill/>
                  </a:ln>
                  <a:solidFill>
                    <a:prstClr val="black"/>
                  </a:solidFill>
                  <a:effectLst/>
                  <a:uLnTx/>
                  <a:uFillTx/>
                </a:rPr>
                <a:t>A </a:t>
              </a:r>
              <a:r>
                <a:rPr kumimoji="0" lang="en-GB" sz="1100" b="1" i="0" u="none" strike="noStrike" kern="0" cap="none" spc="0" normalizeH="0" baseline="0" noProof="0" dirty="0">
                  <a:ln>
                    <a:noFill/>
                  </a:ln>
                  <a:solidFill>
                    <a:srgbClr val="C00000"/>
                  </a:solidFill>
                  <a:effectLst/>
                  <a:uLnTx/>
                  <a:uFillTx/>
                </a:rPr>
                <a:t>judgement</a:t>
              </a:r>
              <a:r>
                <a:rPr kumimoji="0" lang="en-GB" sz="1100" b="0" i="0" u="none" strike="noStrike" kern="0" cap="none" spc="0" normalizeH="0" baseline="0" noProof="0" dirty="0">
                  <a:ln>
                    <a:noFill/>
                  </a:ln>
                  <a:solidFill>
                    <a:prstClr val="black"/>
                  </a:solidFill>
                  <a:effectLst/>
                  <a:uLnTx/>
                  <a:uFillTx/>
                </a:rPr>
                <a:t> is a comparison between what it should be and what it is in reality. </a:t>
              </a:r>
            </a:p>
            <a:p>
              <a:pPr marL="0" marR="0" lvl="0" indent="0" defTabSz="914400" eaLnBrk="1" fontAlgn="auto" latinLnBrk="0" hangingPunct="1">
                <a:lnSpc>
                  <a:spcPct val="100000"/>
                </a:lnSpc>
                <a:spcBef>
                  <a:spcPts val="0"/>
                </a:spcBef>
                <a:spcAft>
                  <a:spcPts val="600"/>
                </a:spcAft>
                <a:buClrTx/>
                <a:buSzTx/>
                <a:buFontTx/>
                <a:buNone/>
                <a:tabLst/>
                <a:defRPr/>
              </a:pPr>
              <a:r>
                <a:rPr lang="en-GB" sz="1100" kern="0" dirty="0">
                  <a:solidFill>
                    <a:prstClr val="black"/>
                  </a:solidFill>
                </a:rPr>
                <a:t>In the co-creation mode such a comparison is impossible, because the result is not yet known beforehand.</a:t>
              </a:r>
            </a:p>
            <a:p>
              <a:pPr marL="0" marR="0" lvl="0" indent="0" defTabSz="914400" eaLnBrk="1" fontAlgn="auto" latinLnBrk="0" hangingPunct="1">
                <a:lnSpc>
                  <a:spcPct val="100000"/>
                </a:lnSpc>
                <a:spcBef>
                  <a:spcPts val="0"/>
                </a:spcBef>
                <a:spcAft>
                  <a:spcPts val="600"/>
                </a:spcAft>
                <a:buClrTx/>
                <a:buSzTx/>
                <a:buFontTx/>
                <a:buNone/>
                <a:tabLst/>
                <a:defRPr/>
              </a:pPr>
              <a:r>
                <a:rPr lang="en-GB" sz="1100" kern="0" dirty="0">
                  <a:solidFill>
                    <a:prstClr val="black"/>
                  </a:solidFill>
                </a:rPr>
                <a:t>The alternative is to document what is being learned along the journey. </a:t>
              </a:r>
            </a:p>
            <a:p>
              <a:pPr marL="0" marR="0" lvl="0" indent="0" defTabSz="914400" eaLnBrk="1" fontAlgn="auto" latinLnBrk="0" hangingPunct="1">
                <a:lnSpc>
                  <a:spcPct val="100000"/>
                </a:lnSpc>
                <a:spcBef>
                  <a:spcPts val="0"/>
                </a:spcBef>
                <a:spcAft>
                  <a:spcPts val="600"/>
                </a:spcAft>
                <a:buClrTx/>
                <a:buSzTx/>
                <a:buFontTx/>
                <a:buNone/>
                <a:tabLst/>
                <a:defRPr/>
              </a:pPr>
              <a:r>
                <a:rPr lang="en-GB" sz="1100" kern="0" dirty="0">
                  <a:solidFill>
                    <a:prstClr val="black"/>
                  </a:solidFill>
                </a:rPr>
                <a:t>Then, everything that takes energy is material to learn from. </a:t>
              </a:r>
              <a:endParaRPr kumimoji="0" lang="en-GB" sz="1100" b="0" i="0" u="none" strike="noStrike" kern="0" cap="none" spc="0" normalizeH="0" baseline="0" noProof="0" dirty="0">
                <a:ln>
                  <a:noFill/>
                </a:ln>
                <a:solidFill>
                  <a:prstClr val="black"/>
                </a:solidFill>
                <a:effectLst/>
                <a:uLnTx/>
                <a:uFillTx/>
              </a:endParaRPr>
            </a:p>
          </p:txBody>
        </p:sp>
        <p:pic>
          <p:nvPicPr>
            <p:cNvPr id="20" name="Afbeelding 19" descr="Afbeelding met tekst&#10;&#10;Automatisch gegenereerde beschrijving">
              <a:extLst>
                <a:ext uri="{FF2B5EF4-FFF2-40B4-BE49-F238E27FC236}">
                  <a16:creationId xmlns:a16="http://schemas.microsoft.com/office/drawing/2014/main" id="{6C6A66A7-B3F6-92F4-6772-22EDF7EFF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836" y="436601"/>
              <a:ext cx="4366514" cy="5984797"/>
            </a:xfrm>
            <a:prstGeom prst="rect">
              <a:avLst/>
            </a:prstGeom>
          </p:spPr>
        </p:pic>
        <p:grpSp>
          <p:nvGrpSpPr>
            <p:cNvPr id="25" name="Groep 24">
              <a:extLst>
                <a:ext uri="{FF2B5EF4-FFF2-40B4-BE49-F238E27FC236}">
                  <a16:creationId xmlns:a16="http://schemas.microsoft.com/office/drawing/2014/main" id="{09D52455-F63D-4002-4F2C-31874835775B}"/>
                </a:ext>
              </a:extLst>
            </p:cNvPr>
            <p:cNvGrpSpPr/>
            <p:nvPr/>
          </p:nvGrpSpPr>
          <p:grpSpPr>
            <a:xfrm>
              <a:off x="8260249" y="1079500"/>
              <a:ext cx="1417151" cy="463550"/>
              <a:chOff x="7771299" y="4986751"/>
              <a:chExt cx="1865298" cy="587958"/>
            </a:xfrm>
          </p:grpSpPr>
          <p:sp>
            <p:nvSpPr>
              <p:cNvPr id="30" name="Tekstballon: ovaal 29">
                <a:extLst>
                  <a:ext uri="{FF2B5EF4-FFF2-40B4-BE49-F238E27FC236}">
                    <a16:creationId xmlns:a16="http://schemas.microsoft.com/office/drawing/2014/main" id="{8DC4106C-485A-40F2-CD7F-D294A0903DDA}"/>
                  </a:ext>
                </a:extLst>
              </p:cNvPr>
              <p:cNvSpPr/>
              <p:nvPr/>
            </p:nvSpPr>
            <p:spPr>
              <a:xfrm>
                <a:off x="7771299" y="4986751"/>
                <a:ext cx="1865298" cy="587958"/>
              </a:xfrm>
              <a:prstGeom prst="wedgeEllipseCallout">
                <a:avLst>
                  <a:gd name="adj1" fmla="val -105159"/>
                  <a:gd name="adj2" fmla="val 143279"/>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kstvak 31">
                <a:extLst>
                  <a:ext uri="{FF2B5EF4-FFF2-40B4-BE49-F238E27FC236}">
                    <a16:creationId xmlns:a16="http://schemas.microsoft.com/office/drawing/2014/main" id="{970FB2E5-FEDD-02F1-1FFB-A2EB9AADBD43}"/>
                  </a:ext>
                </a:extLst>
              </p:cNvPr>
              <p:cNvSpPr txBox="1"/>
              <p:nvPr/>
            </p:nvSpPr>
            <p:spPr>
              <a:xfrm>
                <a:off x="7792631" y="5120943"/>
                <a:ext cx="1822633"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Testing</a:t>
                </a:r>
              </a:p>
            </p:txBody>
          </p:sp>
        </p:grpSp>
        <p:grpSp>
          <p:nvGrpSpPr>
            <p:cNvPr id="38" name="Groep 37">
              <a:extLst>
                <a:ext uri="{FF2B5EF4-FFF2-40B4-BE49-F238E27FC236}">
                  <a16:creationId xmlns:a16="http://schemas.microsoft.com/office/drawing/2014/main" id="{3FDF6C50-64B5-24AB-FB37-5F35933AB89D}"/>
                </a:ext>
              </a:extLst>
            </p:cNvPr>
            <p:cNvGrpSpPr/>
            <p:nvPr/>
          </p:nvGrpSpPr>
          <p:grpSpPr>
            <a:xfrm>
              <a:off x="8647599" y="1619250"/>
              <a:ext cx="1417151" cy="463550"/>
              <a:chOff x="7771299" y="4986751"/>
              <a:chExt cx="1865298" cy="587958"/>
            </a:xfrm>
          </p:grpSpPr>
          <p:sp>
            <p:nvSpPr>
              <p:cNvPr id="39" name="Tekstballon: ovaal 38">
                <a:extLst>
                  <a:ext uri="{FF2B5EF4-FFF2-40B4-BE49-F238E27FC236}">
                    <a16:creationId xmlns:a16="http://schemas.microsoft.com/office/drawing/2014/main" id="{772BD4F1-8774-4FDE-32B7-C7229148CC65}"/>
                  </a:ext>
                </a:extLst>
              </p:cNvPr>
              <p:cNvSpPr/>
              <p:nvPr/>
            </p:nvSpPr>
            <p:spPr>
              <a:xfrm>
                <a:off x="7771299" y="4986751"/>
                <a:ext cx="1865298" cy="587958"/>
              </a:xfrm>
              <a:prstGeom prst="wedgeEllipseCallout">
                <a:avLst>
                  <a:gd name="adj1" fmla="val -128907"/>
                  <a:gd name="adj2" fmla="val 73416"/>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Tekstvak 39">
                <a:extLst>
                  <a:ext uri="{FF2B5EF4-FFF2-40B4-BE49-F238E27FC236}">
                    <a16:creationId xmlns:a16="http://schemas.microsoft.com/office/drawing/2014/main" id="{BEFB968D-B9C1-331A-6DC0-63AE8C206697}"/>
                  </a:ext>
                </a:extLst>
              </p:cNvPr>
              <p:cNvSpPr txBox="1"/>
              <p:nvPr/>
            </p:nvSpPr>
            <p:spPr>
              <a:xfrm>
                <a:off x="7792631" y="5120943"/>
                <a:ext cx="1822632" cy="3513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Examination</a:t>
                </a:r>
              </a:p>
            </p:txBody>
          </p:sp>
        </p:grpSp>
        <p:grpSp>
          <p:nvGrpSpPr>
            <p:cNvPr id="41" name="Groep 40">
              <a:extLst>
                <a:ext uri="{FF2B5EF4-FFF2-40B4-BE49-F238E27FC236}">
                  <a16:creationId xmlns:a16="http://schemas.microsoft.com/office/drawing/2014/main" id="{C1E9B343-15BC-E970-9570-1D7E3605DD50}"/>
                </a:ext>
              </a:extLst>
            </p:cNvPr>
            <p:cNvGrpSpPr/>
            <p:nvPr/>
          </p:nvGrpSpPr>
          <p:grpSpPr>
            <a:xfrm>
              <a:off x="8342799" y="2393950"/>
              <a:ext cx="1417151" cy="463550"/>
              <a:chOff x="7771299" y="4986751"/>
              <a:chExt cx="1865298" cy="587958"/>
            </a:xfrm>
          </p:grpSpPr>
          <p:sp>
            <p:nvSpPr>
              <p:cNvPr id="42" name="Tekstballon: ovaal 41">
                <a:extLst>
                  <a:ext uri="{FF2B5EF4-FFF2-40B4-BE49-F238E27FC236}">
                    <a16:creationId xmlns:a16="http://schemas.microsoft.com/office/drawing/2014/main" id="{CED5DC1A-E2E4-A9F4-BCC6-5B6D3CBCA984}"/>
                  </a:ext>
                </a:extLst>
              </p:cNvPr>
              <p:cNvSpPr/>
              <p:nvPr/>
            </p:nvSpPr>
            <p:spPr>
              <a:xfrm>
                <a:off x="7771299" y="4986751"/>
                <a:ext cx="1865298" cy="587958"/>
              </a:xfrm>
              <a:prstGeom prst="wedgeEllipseCallout">
                <a:avLst>
                  <a:gd name="adj1" fmla="val -108295"/>
                  <a:gd name="adj2" fmla="val 92594"/>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kstvak 42">
                <a:extLst>
                  <a:ext uri="{FF2B5EF4-FFF2-40B4-BE49-F238E27FC236}">
                    <a16:creationId xmlns:a16="http://schemas.microsoft.com/office/drawing/2014/main" id="{E1D6F09E-5B30-C3C4-A6C0-519BB1424A4C}"/>
                  </a:ext>
                </a:extLst>
              </p:cNvPr>
              <p:cNvSpPr txBox="1"/>
              <p:nvPr/>
            </p:nvSpPr>
            <p:spPr>
              <a:xfrm>
                <a:off x="7792631" y="5120943"/>
                <a:ext cx="1822632" cy="3513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Rating</a:t>
                </a:r>
              </a:p>
            </p:txBody>
          </p:sp>
        </p:grpSp>
        <p:grpSp>
          <p:nvGrpSpPr>
            <p:cNvPr id="44" name="Groep 43">
              <a:extLst>
                <a:ext uri="{FF2B5EF4-FFF2-40B4-BE49-F238E27FC236}">
                  <a16:creationId xmlns:a16="http://schemas.microsoft.com/office/drawing/2014/main" id="{C5634AAC-C0B8-F7E8-343E-7738B354A45E}"/>
                </a:ext>
              </a:extLst>
            </p:cNvPr>
            <p:cNvGrpSpPr/>
            <p:nvPr/>
          </p:nvGrpSpPr>
          <p:grpSpPr>
            <a:xfrm>
              <a:off x="8956124" y="2713200"/>
              <a:ext cx="1417151" cy="606902"/>
              <a:chOff x="7746225" y="4982761"/>
              <a:chExt cx="1865298" cy="587958"/>
            </a:xfrm>
          </p:grpSpPr>
          <p:sp>
            <p:nvSpPr>
              <p:cNvPr id="45" name="Tekstballon: ovaal 44">
                <a:extLst>
                  <a:ext uri="{FF2B5EF4-FFF2-40B4-BE49-F238E27FC236}">
                    <a16:creationId xmlns:a16="http://schemas.microsoft.com/office/drawing/2014/main" id="{894B688D-F816-BA0B-EBEB-AD6B5190E1C1}"/>
                  </a:ext>
                </a:extLst>
              </p:cNvPr>
              <p:cNvSpPr/>
              <p:nvPr/>
            </p:nvSpPr>
            <p:spPr>
              <a:xfrm>
                <a:off x="7746225" y="4982761"/>
                <a:ext cx="1865298" cy="587958"/>
              </a:xfrm>
              <a:prstGeom prst="wedgeEllipseCallout">
                <a:avLst>
                  <a:gd name="adj1" fmla="val -151760"/>
                  <a:gd name="adj2" fmla="val 29601"/>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Tekstvak 45">
                <a:extLst>
                  <a:ext uri="{FF2B5EF4-FFF2-40B4-BE49-F238E27FC236}">
                    <a16:creationId xmlns:a16="http://schemas.microsoft.com/office/drawing/2014/main" id="{614CEC06-18B6-EDA9-8D01-07CFC4D1AF93}"/>
                  </a:ext>
                </a:extLst>
              </p:cNvPr>
              <p:cNvSpPr txBox="1"/>
              <p:nvPr/>
            </p:nvSpPr>
            <p:spPr>
              <a:xfrm>
                <a:off x="7788890" y="5073470"/>
                <a:ext cx="1822632" cy="4472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Feedback on Satisfaction</a:t>
                </a:r>
              </a:p>
            </p:txBody>
          </p:sp>
        </p:grpSp>
        <p:grpSp>
          <p:nvGrpSpPr>
            <p:cNvPr id="47" name="Groep 46">
              <a:extLst>
                <a:ext uri="{FF2B5EF4-FFF2-40B4-BE49-F238E27FC236}">
                  <a16:creationId xmlns:a16="http://schemas.microsoft.com/office/drawing/2014/main" id="{BD06DF5B-2071-96E2-4A9F-234CA2302477}"/>
                </a:ext>
              </a:extLst>
            </p:cNvPr>
            <p:cNvGrpSpPr/>
            <p:nvPr/>
          </p:nvGrpSpPr>
          <p:grpSpPr>
            <a:xfrm>
              <a:off x="8631391" y="3898897"/>
              <a:ext cx="1417151" cy="606902"/>
              <a:chOff x="7771299" y="4986751"/>
              <a:chExt cx="1865298" cy="587958"/>
            </a:xfrm>
          </p:grpSpPr>
          <p:sp>
            <p:nvSpPr>
              <p:cNvPr id="48" name="Tekstballon: ovaal 47">
                <a:extLst>
                  <a:ext uri="{FF2B5EF4-FFF2-40B4-BE49-F238E27FC236}">
                    <a16:creationId xmlns:a16="http://schemas.microsoft.com/office/drawing/2014/main" id="{EDA08980-32A8-1E5D-192F-237249E56549}"/>
                  </a:ext>
                </a:extLst>
              </p:cNvPr>
              <p:cNvSpPr/>
              <p:nvPr/>
            </p:nvSpPr>
            <p:spPr>
              <a:xfrm>
                <a:off x="7771299" y="4986751"/>
                <a:ext cx="1865298" cy="587958"/>
              </a:xfrm>
              <a:prstGeom prst="wedgeEllipseCallout">
                <a:avLst>
                  <a:gd name="adj1" fmla="val -129804"/>
                  <a:gd name="adj2" fmla="val 20184"/>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Tekstvak 48">
                <a:extLst>
                  <a:ext uri="{FF2B5EF4-FFF2-40B4-BE49-F238E27FC236}">
                    <a16:creationId xmlns:a16="http://schemas.microsoft.com/office/drawing/2014/main" id="{B89735BE-F647-BD37-E6E4-C8350956D08E}"/>
                  </a:ext>
                </a:extLst>
              </p:cNvPr>
              <p:cNvSpPr txBox="1"/>
              <p:nvPr/>
            </p:nvSpPr>
            <p:spPr>
              <a:xfrm>
                <a:off x="7788890" y="5073470"/>
                <a:ext cx="1822632" cy="4472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Reflexive Monitoring</a:t>
                </a:r>
              </a:p>
            </p:txBody>
          </p:sp>
        </p:grpSp>
        <p:grpSp>
          <p:nvGrpSpPr>
            <p:cNvPr id="50" name="Groep 49">
              <a:extLst>
                <a:ext uri="{FF2B5EF4-FFF2-40B4-BE49-F238E27FC236}">
                  <a16:creationId xmlns:a16="http://schemas.microsoft.com/office/drawing/2014/main" id="{6BA17EC4-1ED7-EF8F-2CF7-AA48AC1FAAAC}"/>
                </a:ext>
              </a:extLst>
            </p:cNvPr>
            <p:cNvGrpSpPr/>
            <p:nvPr/>
          </p:nvGrpSpPr>
          <p:grpSpPr>
            <a:xfrm>
              <a:off x="8482888" y="4578347"/>
              <a:ext cx="1417151" cy="606902"/>
              <a:chOff x="7771299" y="4986751"/>
              <a:chExt cx="1865298" cy="587958"/>
            </a:xfrm>
          </p:grpSpPr>
          <p:sp>
            <p:nvSpPr>
              <p:cNvPr id="51" name="Tekstballon: ovaal 50">
                <a:extLst>
                  <a:ext uri="{FF2B5EF4-FFF2-40B4-BE49-F238E27FC236}">
                    <a16:creationId xmlns:a16="http://schemas.microsoft.com/office/drawing/2014/main" id="{DEF5ACDD-23A4-EF24-3919-F3673CE7F0DC}"/>
                  </a:ext>
                </a:extLst>
              </p:cNvPr>
              <p:cNvSpPr/>
              <p:nvPr/>
            </p:nvSpPr>
            <p:spPr>
              <a:xfrm>
                <a:off x="7771299" y="4986751"/>
                <a:ext cx="1865298" cy="587958"/>
              </a:xfrm>
              <a:prstGeom prst="wedgeEllipseCallout">
                <a:avLst>
                  <a:gd name="adj1" fmla="val -117706"/>
                  <a:gd name="adj2" fmla="val -49918"/>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Tekstvak 51">
                <a:extLst>
                  <a:ext uri="{FF2B5EF4-FFF2-40B4-BE49-F238E27FC236}">
                    <a16:creationId xmlns:a16="http://schemas.microsoft.com/office/drawing/2014/main" id="{F15E4716-AB09-8CDD-4196-E8795EF301C3}"/>
                  </a:ext>
                </a:extLst>
              </p:cNvPr>
              <p:cNvSpPr txBox="1"/>
              <p:nvPr/>
            </p:nvSpPr>
            <p:spPr>
              <a:xfrm>
                <a:off x="7788890" y="5073470"/>
                <a:ext cx="1822632" cy="4472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Energy Timeline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a:solidFill>
                      <a:prstClr val="black"/>
                    </a:solidFill>
                  </a:rPr>
                  <a:t>Learning History</a:t>
                </a:r>
                <a:endParaRPr kumimoji="0" lang="en-GB" sz="1200" b="0" i="0" u="none" strike="noStrike" kern="0" cap="none" spc="0" normalizeH="0" baseline="0" noProof="0" dirty="0">
                  <a:ln>
                    <a:noFill/>
                  </a:ln>
                  <a:solidFill>
                    <a:prstClr val="black"/>
                  </a:solidFill>
                  <a:effectLst/>
                  <a:uLnTx/>
                  <a:uFillTx/>
                </a:endParaRPr>
              </a:p>
            </p:txBody>
          </p:sp>
        </p:grpSp>
        <p:grpSp>
          <p:nvGrpSpPr>
            <p:cNvPr id="53" name="Groep 52">
              <a:extLst>
                <a:ext uri="{FF2B5EF4-FFF2-40B4-BE49-F238E27FC236}">
                  <a16:creationId xmlns:a16="http://schemas.microsoft.com/office/drawing/2014/main" id="{60758C49-F10D-AB51-6A40-42106496CE91}"/>
                </a:ext>
              </a:extLst>
            </p:cNvPr>
            <p:cNvGrpSpPr/>
            <p:nvPr/>
          </p:nvGrpSpPr>
          <p:grpSpPr>
            <a:xfrm>
              <a:off x="8711488" y="5243748"/>
              <a:ext cx="1600912" cy="821384"/>
              <a:chOff x="7771299" y="4986751"/>
              <a:chExt cx="1865298" cy="622300"/>
            </a:xfrm>
          </p:grpSpPr>
          <p:sp>
            <p:nvSpPr>
              <p:cNvPr id="54" name="Tekstballon: ovaal 53">
                <a:extLst>
                  <a:ext uri="{FF2B5EF4-FFF2-40B4-BE49-F238E27FC236}">
                    <a16:creationId xmlns:a16="http://schemas.microsoft.com/office/drawing/2014/main" id="{950F22F0-7359-F45E-CA59-2381FEC3A2C0}"/>
                  </a:ext>
                </a:extLst>
              </p:cNvPr>
              <p:cNvSpPr/>
              <p:nvPr/>
            </p:nvSpPr>
            <p:spPr>
              <a:xfrm>
                <a:off x="7771299" y="4986751"/>
                <a:ext cx="1865298" cy="587958"/>
              </a:xfrm>
              <a:prstGeom prst="wedgeEllipseCallout">
                <a:avLst>
                  <a:gd name="adj1" fmla="val -137422"/>
                  <a:gd name="adj2" fmla="val -126298"/>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Tekstvak 54">
                <a:extLst>
                  <a:ext uri="{FF2B5EF4-FFF2-40B4-BE49-F238E27FC236}">
                    <a16:creationId xmlns:a16="http://schemas.microsoft.com/office/drawing/2014/main" id="{E3C0E093-90CB-5B45-44FB-495B25805D5F}"/>
                  </a:ext>
                </a:extLst>
              </p:cNvPr>
              <p:cNvSpPr txBox="1"/>
              <p:nvPr/>
            </p:nvSpPr>
            <p:spPr>
              <a:xfrm>
                <a:off x="7813966" y="5161797"/>
                <a:ext cx="1822631" cy="4472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Vitality Measurement Tool</a:t>
                </a:r>
              </a:p>
            </p:txBody>
          </p:sp>
        </p:grpSp>
        <p:grpSp>
          <p:nvGrpSpPr>
            <p:cNvPr id="56" name="Groep 55">
              <a:extLst>
                <a:ext uri="{FF2B5EF4-FFF2-40B4-BE49-F238E27FC236}">
                  <a16:creationId xmlns:a16="http://schemas.microsoft.com/office/drawing/2014/main" id="{CF2A14A7-1BF0-61C6-95AC-887CF4B4B629}"/>
                </a:ext>
              </a:extLst>
            </p:cNvPr>
            <p:cNvGrpSpPr/>
            <p:nvPr/>
          </p:nvGrpSpPr>
          <p:grpSpPr>
            <a:xfrm>
              <a:off x="8387249" y="3234918"/>
              <a:ext cx="1417151" cy="463550"/>
              <a:chOff x="7771299" y="4986751"/>
              <a:chExt cx="1865298" cy="587958"/>
            </a:xfrm>
          </p:grpSpPr>
          <p:sp>
            <p:nvSpPr>
              <p:cNvPr id="57" name="Tekstballon: ovaal 56">
                <a:extLst>
                  <a:ext uri="{FF2B5EF4-FFF2-40B4-BE49-F238E27FC236}">
                    <a16:creationId xmlns:a16="http://schemas.microsoft.com/office/drawing/2014/main" id="{9B8F0719-37CB-CD8F-7E78-3233995FFFFD}"/>
                  </a:ext>
                </a:extLst>
              </p:cNvPr>
              <p:cNvSpPr/>
              <p:nvPr/>
            </p:nvSpPr>
            <p:spPr>
              <a:xfrm>
                <a:off x="7771299" y="4986751"/>
                <a:ext cx="1865298" cy="587958"/>
              </a:xfrm>
              <a:prstGeom prst="wedgeEllipseCallout">
                <a:avLst>
                  <a:gd name="adj1" fmla="val -113224"/>
                  <a:gd name="adj2" fmla="val -10146"/>
                </a:avLst>
              </a:prstGeom>
              <a:solidFill>
                <a:srgbClr val="FFC000">
                  <a:lumMod val="20000"/>
                  <a:lumOff val="80000"/>
                </a:srgbClr>
              </a:solidFill>
              <a:ln w="31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8" name="Tekstvak 57">
                <a:extLst>
                  <a:ext uri="{FF2B5EF4-FFF2-40B4-BE49-F238E27FC236}">
                    <a16:creationId xmlns:a16="http://schemas.microsoft.com/office/drawing/2014/main" id="{25C26761-1C2E-5FD7-43D4-F6A4B8A8132A}"/>
                  </a:ext>
                </a:extLst>
              </p:cNvPr>
              <p:cNvSpPr txBox="1"/>
              <p:nvPr/>
            </p:nvSpPr>
            <p:spPr>
              <a:xfrm>
                <a:off x="7792631" y="5120943"/>
                <a:ext cx="1822632" cy="3513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Quality Control</a:t>
                </a:r>
              </a:p>
            </p:txBody>
          </p:sp>
        </p:grpSp>
      </p:grpSp>
    </p:spTree>
    <p:extLst>
      <p:ext uri="{BB962C8B-B14F-4D97-AF65-F5344CB8AC3E}">
        <p14:creationId xmlns:p14="http://schemas.microsoft.com/office/powerpoint/2010/main" val="3589008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E27B7-1CDB-592A-6F30-2FB96E506C53}"/>
            </a:ext>
          </a:extLst>
        </p:cNvPr>
        <p:cNvGrpSpPr/>
        <p:nvPr/>
      </p:nvGrpSpPr>
      <p:grpSpPr>
        <a:xfrm>
          <a:off x="0" y="0"/>
          <a:ext cx="0" cy="0"/>
          <a:chOff x="0" y="0"/>
          <a:chExt cx="0" cy="0"/>
        </a:xfrm>
      </p:grpSpPr>
      <p:grpSp>
        <p:nvGrpSpPr>
          <p:cNvPr id="10" name="Groep 9">
            <a:extLst>
              <a:ext uri="{FF2B5EF4-FFF2-40B4-BE49-F238E27FC236}">
                <a16:creationId xmlns:a16="http://schemas.microsoft.com/office/drawing/2014/main" id="{ABACAA07-64FD-CC42-3A2A-D315E3AA974F}"/>
              </a:ext>
            </a:extLst>
          </p:cNvPr>
          <p:cNvGrpSpPr/>
          <p:nvPr/>
        </p:nvGrpSpPr>
        <p:grpSpPr>
          <a:xfrm>
            <a:off x="-155002" y="-71382"/>
            <a:ext cx="12347002" cy="6929382"/>
            <a:chOff x="-155002" y="-71382"/>
            <a:chExt cx="12347002" cy="6929382"/>
          </a:xfrm>
        </p:grpSpPr>
        <p:sp>
          <p:nvSpPr>
            <p:cNvPr id="46" name="Rechthoek 45">
              <a:extLst>
                <a:ext uri="{FF2B5EF4-FFF2-40B4-BE49-F238E27FC236}">
                  <a16:creationId xmlns:a16="http://schemas.microsoft.com/office/drawing/2014/main" id="{E892B7F6-5504-F052-2B3A-2AF0CBD52B38}"/>
                </a:ext>
              </a:extLst>
            </p:cNvPr>
            <p:cNvSpPr/>
            <p:nvPr/>
          </p:nvSpPr>
          <p:spPr>
            <a:xfrm>
              <a:off x="8102084" y="0"/>
              <a:ext cx="408991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hthoek 36">
              <a:extLst>
                <a:ext uri="{FF2B5EF4-FFF2-40B4-BE49-F238E27FC236}">
                  <a16:creationId xmlns:a16="http://schemas.microsoft.com/office/drawing/2014/main" id="{70409CF7-79CC-7BDE-6A22-3EC0C040684E}"/>
                </a:ext>
              </a:extLst>
            </p:cNvPr>
            <p:cNvSpPr/>
            <p:nvPr/>
          </p:nvSpPr>
          <p:spPr>
            <a:xfrm>
              <a:off x="-27740" y="-71382"/>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hthoek 4">
              <a:extLst>
                <a:ext uri="{FF2B5EF4-FFF2-40B4-BE49-F238E27FC236}">
                  <a16:creationId xmlns:a16="http://schemas.microsoft.com/office/drawing/2014/main" id="{FB1C01C1-F93B-7937-4D99-57728CFAF9C5}"/>
                </a:ext>
              </a:extLst>
            </p:cNvPr>
            <p:cNvSpPr/>
            <p:nvPr/>
          </p:nvSpPr>
          <p:spPr>
            <a:xfrm>
              <a:off x="387435" y="1926877"/>
              <a:ext cx="3355864" cy="369332"/>
            </a:xfrm>
            <a:prstGeom prst="rect">
              <a:avLst/>
            </a:prstGeom>
            <a:solidFill>
              <a:schemeClr val="accent6">
                <a:lumMod val="60000"/>
                <a:lumOff val="40000"/>
              </a:schemeClr>
            </a:solidFill>
          </p:spPr>
          <p:txBody>
            <a:bodyPr wrap="square" lIns="91440" tIns="45720" rIns="91440" bIns="45720">
              <a:spAutoFit/>
            </a:bodyPr>
            <a:lstStyle/>
            <a:p>
              <a:pPr algn="ctr"/>
              <a:r>
                <a:rPr lang="en-GB" b="1" cap="none" spc="0" dirty="0">
                  <a:ln w="6600">
                    <a:solidFill>
                      <a:schemeClr val="accent2"/>
                    </a:solidFill>
                    <a:prstDash val="solid"/>
                  </a:ln>
                  <a:solidFill>
                    <a:srgbClr val="FFFFFF"/>
                  </a:solidFill>
                  <a:effectLst>
                    <a:outerShdw dist="38100" dir="2700000" algn="tl" rotWithShape="0">
                      <a:schemeClr val="accent2"/>
                    </a:outerShdw>
                  </a:effectLst>
                </a:rPr>
                <a:t>About the Toolbox Portal</a:t>
              </a:r>
            </a:p>
          </p:txBody>
        </p:sp>
        <p:pic>
          <p:nvPicPr>
            <p:cNvPr id="7" name="Afbeelding 6">
              <a:extLst>
                <a:ext uri="{FF2B5EF4-FFF2-40B4-BE49-F238E27FC236}">
                  <a16:creationId xmlns:a16="http://schemas.microsoft.com/office/drawing/2014/main" id="{5E28449F-A782-8426-1E33-26D54D470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02" y="648635"/>
              <a:ext cx="4381554" cy="1169023"/>
            </a:xfrm>
            <a:prstGeom prst="rect">
              <a:avLst/>
            </a:prstGeom>
          </p:spPr>
        </p:pic>
        <p:sp>
          <p:nvSpPr>
            <p:cNvPr id="24" name="Tekstvak 23">
              <a:extLst>
                <a:ext uri="{FF2B5EF4-FFF2-40B4-BE49-F238E27FC236}">
                  <a16:creationId xmlns:a16="http://schemas.microsoft.com/office/drawing/2014/main" id="{58FFC9B1-2F31-C73A-DB24-770B7C85D5BA}"/>
                </a:ext>
              </a:extLst>
            </p:cNvPr>
            <p:cNvSpPr txBox="1"/>
            <p:nvPr/>
          </p:nvSpPr>
          <p:spPr>
            <a:xfrm>
              <a:off x="4303306" y="418352"/>
              <a:ext cx="3267369" cy="2939266"/>
            </a:xfrm>
            <a:prstGeom prst="rect">
              <a:avLst/>
            </a:prstGeom>
            <a:noFill/>
          </p:spPr>
          <p:txBody>
            <a:bodyPr wrap="square" rtlCol="0">
              <a:spAutoFit/>
            </a:bodyPr>
            <a:lstStyle/>
            <a:p>
              <a:r>
                <a:rPr lang="en-GB" sz="1200" i="1" dirty="0"/>
                <a:t>The i2connect project (2019-2024) has been a challenging journey. This portal is the result of a continuous search for tools and methods that appear to work.</a:t>
              </a:r>
            </a:p>
            <a:p>
              <a:endParaRPr lang="en-GB" sz="1200" i="1" dirty="0"/>
            </a:p>
            <a:p>
              <a:pPr>
                <a:spcAft>
                  <a:spcPts val="600"/>
                </a:spcAft>
              </a:pPr>
              <a:r>
                <a:rPr lang="en-GB" sz="1000" dirty="0"/>
                <a:t>The Portal is intended to be an easy access document with a collection of quick reference materials that have shown their usefulness during the i2connect activities. </a:t>
              </a:r>
            </a:p>
            <a:p>
              <a:pPr>
                <a:spcAft>
                  <a:spcPts val="600"/>
                </a:spcAft>
              </a:pPr>
              <a:r>
                <a:rPr lang="en-GB" sz="1000" dirty="0"/>
                <a:t>You might find inspiration here, while searching for answers to your questions about interactive innovation processes. </a:t>
              </a:r>
            </a:p>
            <a:p>
              <a:pPr>
                <a:spcAft>
                  <a:spcPts val="600"/>
                </a:spcAft>
              </a:pPr>
              <a:r>
                <a:rPr lang="en-GB" sz="1000" dirty="0"/>
                <a:t>The document starts with questions you might have, as advisors, trainers or managers. From there the links bring you to materials that might offer you useful ideas.  </a:t>
              </a:r>
            </a:p>
            <a:p>
              <a:pPr>
                <a:spcAft>
                  <a:spcPts val="600"/>
                </a:spcAft>
              </a:pPr>
              <a:r>
                <a:rPr lang="en-GB" sz="1000" dirty="0"/>
                <a:t>From there, you can find links to clarifying videos and documents that tell you more. </a:t>
              </a:r>
            </a:p>
          </p:txBody>
        </p:sp>
        <p:grpSp>
          <p:nvGrpSpPr>
            <p:cNvPr id="4" name="Groep 3">
              <a:extLst>
                <a:ext uri="{FF2B5EF4-FFF2-40B4-BE49-F238E27FC236}">
                  <a16:creationId xmlns:a16="http://schemas.microsoft.com/office/drawing/2014/main" id="{265F76F7-45F4-3238-FDD8-E160275B0C03}"/>
                </a:ext>
              </a:extLst>
            </p:cNvPr>
            <p:cNvGrpSpPr/>
            <p:nvPr/>
          </p:nvGrpSpPr>
          <p:grpSpPr>
            <a:xfrm>
              <a:off x="471754" y="4993080"/>
              <a:ext cx="2227216" cy="375269"/>
              <a:chOff x="476770" y="6062404"/>
              <a:chExt cx="2227216" cy="375269"/>
            </a:xfrm>
          </p:grpSpPr>
          <p:sp>
            <p:nvSpPr>
              <p:cNvPr id="2" name="Rechthoek 1">
                <a:extLst>
                  <a:ext uri="{FF2B5EF4-FFF2-40B4-BE49-F238E27FC236}">
                    <a16:creationId xmlns:a16="http://schemas.microsoft.com/office/drawing/2014/main" id="{A341A8BE-F594-81E5-44A8-61A8129DC764}"/>
                  </a:ext>
                </a:extLst>
              </p:cNvPr>
              <p:cNvSpPr/>
              <p:nvPr/>
            </p:nvSpPr>
            <p:spPr>
              <a:xfrm>
                <a:off x="476770" y="6062404"/>
                <a:ext cx="2227216" cy="375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ep 2">
                <a:extLst>
                  <a:ext uri="{FF2B5EF4-FFF2-40B4-BE49-F238E27FC236}">
                    <a16:creationId xmlns:a16="http://schemas.microsoft.com/office/drawing/2014/main" id="{DAD5294D-8E73-7492-6129-FCBA83E25C48}"/>
                  </a:ext>
                </a:extLst>
              </p:cNvPr>
              <p:cNvGrpSpPr/>
              <p:nvPr/>
            </p:nvGrpSpPr>
            <p:grpSpPr>
              <a:xfrm>
                <a:off x="546097" y="6120007"/>
                <a:ext cx="2048238" cy="246647"/>
                <a:chOff x="525968" y="6131475"/>
                <a:chExt cx="2048238" cy="246647"/>
              </a:xfrm>
            </p:grpSpPr>
            <p:sp>
              <p:nvSpPr>
                <p:cNvPr id="39" name="Actieknop: Startpagina 38">
                  <a:hlinkClick r:id="" action="ppaction://hlinkshowjump?jump=nextslide" highlightClick="1"/>
                  <a:extLst>
                    <a:ext uri="{FF2B5EF4-FFF2-40B4-BE49-F238E27FC236}">
                      <a16:creationId xmlns:a16="http://schemas.microsoft.com/office/drawing/2014/main" id="{FC855100-D8D3-4AF4-AD20-091053FE178A}"/>
                    </a:ext>
                  </a:extLst>
                </p:cNvPr>
                <p:cNvSpPr/>
                <p:nvPr/>
              </p:nvSpPr>
              <p:spPr>
                <a:xfrm>
                  <a:off x="525968" y="6131475"/>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1" name="Tekstvak 40">
                  <a:extLst>
                    <a:ext uri="{FF2B5EF4-FFF2-40B4-BE49-F238E27FC236}">
                      <a16:creationId xmlns:a16="http://schemas.microsoft.com/office/drawing/2014/main" id="{188A8477-31C0-1081-8EB2-6001355CC076}"/>
                    </a:ext>
                  </a:extLst>
                </p:cNvPr>
                <p:cNvSpPr txBox="1"/>
                <p:nvPr/>
              </p:nvSpPr>
              <p:spPr>
                <a:xfrm>
                  <a:off x="853689" y="6131901"/>
                  <a:ext cx="1720517" cy="246221"/>
                </a:xfrm>
                <a:prstGeom prst="rect">
                  <a:avLst/>
                </a:prstGeom>
                <a:noFill/>
              </p:spPr>
              <p:txBody>
                <a:bodyPr wrap="square" rtlCol="0">
                  <a:spAutoFit/>
                </a:bodyPr>
                <a:lstStyle/>
                <a:p>
                  <a:r>
                    <a:rPr lang="en-GB" sz="1000" dirty="0"/>
                    <a:t>Table of contents</a:t>
                  </a:r>
                </a:p>
              </p:txBody>
            </p:sp>
          </p:grpSp>
        </p:grpSp>
        <p:sp>
          <p:nvSpPr>
            <p:cNvPr id="14" name="Actieknop: Leeg 13">
              <a:hlinkClick r:id="rId3" action="ppaction://hlinksldjump" highlightClick="1"/>
              <a:extLst>
                <a:ext uri="{FF2B5EF4-FFF2-40B4-BE49-F238E27FC236}">
                  <a16:creationId xmlns:a16="http://schemas.microsoft.com/office/drawing/2014/main" id="{1D31880C-1799-4FC8-02A1-4C82CF3A6A18}"/>
                </a:ext>
              </a:extLst>
            </p:cNvPr>
            <p:cNvSpPr/>
            <p:nvPr/>
          </p:nvSpPr>
          <p:spPr>
            <a:xfrm>
              <a:off x="486733" y="4660852"/>
              <a:ext cx="998030" cy="225870"/>
            </a:xfrm>
            <a:prstGeom prst="actionButtonBlank">
              <a:avLst/>
            </a:prstGeom>
            <a:solidFill>
              <a:schemeClr val="bg2"/>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i="1" dirty="0">
                  <a:solidFill>
                    <a:schemeClr val="accent6">
                      <a:lumMod val="75000"/>
                    </a:schemeClr>
                  </a:solidFill>
                </a:rPr>
                <a:t>What’s new?</a:t>
              </a:r>
            </a:p>
          </p:txBody>
        </p:sp>
        <p:sp>
          <p:nvSpPr>
            <p:cNvPr id="6" name="Tekstvak 5">
              <a:extLst>
                <a:ext uri="{FF2B5EF4-FFF2-40B4-BE49-F238E27FC236}">
                  <a16:creationId xmlns:a16="http://schemas.microsoft.com/office/drawing/2014/main" id="{553E454B-C001-62B4-B0D2-461670E5A92E}"/>
                </a:ext>
              </a:extLst>
            </p:cNvPr>
            <p:cNvSpPr txBox="1"/>
            <p:nvPr/>
          </p:nvSpPr>
          <p:spPr>
            <a:xfrm>
              <a:off x="392092" y="2348552"/>
              <a:ext cx="3267369" cy="461665"/>
            </a:xfrm>
            <a:prstGeom prst="rect">
              <a:avLst/>
            </a:prstGeom>
            <a:noFill/>
          </p:spPr>
          <p:txBody>
            <a:bodyPr wrap="square" rtlCol="0">
              <a:spAutoFit/>
            </a:bodyPr>
            <a:lstStyle/>
            <a:p>
              <a:r>
                <a:rPr lang="en-GB" sz="1400" b="1" i="1" dirty="0">
                  <a:solidFill>
                    <a:schemeClr val="accent6">
                      <a:lumMod val="75000"/>
                    </a:schemeClr>
                  </a:solidFill>
                </a:rPr>
                <a:t>19</a:t>
              </a:r>
              <a:r>
                <a:rPr lang="en-GB" sz="1400" b="1" i="1" baseline="30000" dirty="0">
                  <a:solidFill>
                    <a:schemeClr val="accent6">
                      <a:lumMod val="75000"/>
                    </a:schemeClr>
                  </a:solidFill>
                </a:rPr>
                <a:t>th</a:t>
              </a:r>
              <a:r>
                <a:rPr lang="en-GB" sz="1400" b="1" i="1" dirty="0">
                  <a:solidFill>
                    <a:schemeClr val="accent6">
                      <a:lumMod val="75000"/>
                    </a:schemeClr>
                  </a:solidFill>
                </a:rPr>
                <a:t>  edition</a:t>
              </a:r>
              <a:r>
                <a:rPr lang="en-GB" sz="1000" i="1" dirty="0">
                  <a:solidFill>
                    <a:schemeClr val="accent6">
                      <a:lumMod val="75000"/>
                    </a:schemeClr>
                  </a:solidFill>
                </a:rPr>
                <a:t>, November 8, 2024 (v4)</a:t>
              </a:r>
            </a:p>
            <a:p>
              <a:r>
                <a:rPr lang="en-GB" sz="1000" i="1" dirty="0">
                  <a:solidFill>
                    <a:schemeClr val="accent6">
                      <a:lumMod val="75000"/>
                    </a:schemeClr>
                  </a:solidFill>
                </a:rPr>
                <a:t>Eelke Wielinga (editor)</a:t>
              </a:r>
            </a:p>
          </p:txBody>
        </p:sp>
        <p:sp>
          <p:nvSpPr>
            <p:cNvPr id="8" name="Tekstvak 7">
              <a:extLst>
                <a:ext uri="{FF2B5EF4-FFF2-40B4-BE49-F238E27FC236}">
                  <a16:creationId xmlns:a16="http://schemas.microsoft.com/office/drawing/2014/main" id="{36DCB78C-AA66-6740-1B87-D32333EE21D4}"/>
                </a:ext>
              </a:extLst>
            </p:cNvPr>
            <p:cNvSpPr txBox="1"/>
            <p:nvPr/>
          </p:nvSpPr>
          <p:spPr>
            <a:xfrm>
              <a:off x="387435" y="2874592"/>
              <a:ext cx="3267369" cy="938719"/>
            </a:xfrm>
            <a:prstGeom prst="rect">
              <a:avLst/>
            </a:prstGeom>
            <a:noFill/>
          </p:spPr>
          <p:txBody>
            <a:bodyPr wrap="square" rtlCol="0">
              <a:spAutoFit/>
            </a:bodyPr>
            <a:lstStyle/>
            <a:p>
              <a:r>
                <a:rPr lang="en-GB" sz="1400" b="1" i="1" baseline="30000" dirty="0">
                  <a:solidFill>
                    <a:schemeClr val="accent6">
                      <a:lumMod val="75000"/>
                    </a:schemeClr>
                  </a:solidFill>
                </a:rPr>
                <a:t>@ copyright</a:t>
              </a:r>
              <a:endParaRPr lang="en-GB" sz="1000" dirty="0">
                <a:solidFill>
                  <a:schemeClr val="accent6">
                    <a:lumMod val="75000"/>
                  </a:schemeClr>
                </a:solidFill>
              </a:endParaRPr>
            </a:p>
            <a:p>
              <a:r>
                <a:rPr lang="en-GB" sz="1000" dirty="0">
                  <a:solidFill>
                    <a:schemeClr val="accent6">
                      <a:lumMod val="75000"/>
                    </a:schemeClr>
                  </a:solidFill>
                </a:rPr>
                <a:t>All materials can be used and translated, if the source is being mentioned:</a:t>
              </a:r>
            </a:p>
            <a:p>
              <a:r>
                <a:rPr lang="en-GB" sz="1100" b="1" dirty="0">
                  <a:solidFill>
                    <a:schemeClr val="accent6">
                      <a:lumMod val="75000"/>
                    </a:schemeClr>
                  </a:solidFill>
                </a:rPr>
                <a:t>EU/i2connect (2024): Toolbox Portal 19</a:t>
              </a:r>
              <a:r>
                <a:rPr lang="en-GB" sz="1100" b="1" baseline="30000" dirty="0">
                  <a:solidFill>
                    <a:schemeClr val="accent6">
                      <a:lumMod val="75000"/>
                    </a:schemeClr>
                  </a:solidFill>
                </a:rPr>
                <a:t>th</a:t>
              </a:r>
              <a:r>
                <a:rPr lang="en-GB" sz="1100" b="1" dirty="0">
                  <a:solidFill>
                    <a:schemeClr val="accent6">
                      <a:lumMod val="75000"/>
                    </a:schemeClr>
                  </a:solidFill>
                </a:rPr>
                <a:t> edition.</a:t>
              </a:r>
              <a:endParaRPr lang="en-GB" sz="1100" b="1" dirty="0"/>
            </a:p>
            <a:p>
              <a:endParaRPr lang="en-GB" sz="1000" dirty="0">
                <a:solidFill>
                  <a:schemeClr val="accent6">
                    <a:lumMod val="75000"/>
                  </a:schemeClr>
                </a:solidFill>
              </a:endParaRPr>
            </a:p>
          </p:txBody>
        </p:sp>
        <p:sp>
          <p:nvSpPr>
            <p:cNvPr id="12" name="Tekstvak 11">
              <a:extLst>
                <a:ext uri="{FF2B5EF4-FFF2-40B4-BE49-F238E27FC236}">
                  <a16:creationId xmlns:a16="http://schemas.microsoft.com/office/drawing/2014/main" id="{25963BCA-F22E-DECA-B783-0BAE2413F709}"/>
                </a:ext>
              </a:extLst>
            </p:cNvPr>
            <p:cNvSpPr txBox="1"/>
            <p:nvPr/>
          </p:nvSpPr>
          <p:spPr>
            <a:xfrm>
              <a:off x="417406" y="3746107"/>
              <a:ext cx="2335912" cy="830997"/>
            </a:xfrm>
            <a:prstGeom prst="rect">
              <a:avLst/>
            </a:prstGeom>
            <a:noFill/>
          </p:spPr>
          <p:txBody>
            <a:bodyPr wrap="square" rtlCol="0">
              <a:spAutoFit/>
            </a:bodyPr>
            <a:lstStyle/>
            <a:p>
              <a:r>
                <a:rPr lang="en-GB" sz="1200" i="1" dirty="0">
                  <a:solidFill>
                    <a:srgbClr val="C00000"/>
                  </a:solidFill>
                </a:rPr>
                <a:t>Use this portal in the PowerPoint presentation mode (F5). This allows you to use the buttons for navigation.  </a:t>
              </a:r>
            </a:p>
          </p:txBody>
        </p:sp>
        <p:sp>
          <p:nvSpPr>
            <p:cNvPr id="9" name="Tekstvak 8">
              <a:extLst>
                <a:ext uri="{FF2B5EF4-FFF2-40B4-BE49-F238E27FC236}">
                  <a16:creationId xmlns:a16="http://schemas.microsoft.com/office/drawing/2014/main" id="{27DBEC27-52A1-53B3-EC1A-553552EAB32F}"/>
                </a:ext>
              </a:extLst>
            </p:cNvPr>
            <p:cNvSpPr txBox="1"/>
            <p:nvPr/>
          </p:nvSpPr>
          <p:spPr>
            <a:xfrm>
              <a:off x="341897" y="208284"/>
              <a:ext cx="1498600" cy="369332"/>
            </a:xfrm>
            <a:prstGeom prst="rect">
              <a:avLst/>
            </a:prstGeom>
            <a:noFill/>
          </p:spPr>
          <p:txBody>
            <a:bodyPr wrap="square" rtlCol="0">
              <a:spAutoFit/>
            </a:bodyPr>
            <a:lstStyle/>
            <a:p>
              <a:r>
                <a:rPr lang="en-GB" dirty="0"/>
                <a:t>colophon</a:t>
              </a:r>
            </a:p>
          </p:txBody>
        </p:sp>
        <p:pic>
          <p:nvPicPr>
            <p:cNvPr id="11" name="Afbeelding 10" descr="Afbeelding met tekst, Papierprodcut, papier, Afdrukken&#10;&#10;Automatisch gegenereerde beschrijving">
              <a:extLst>
                <a:ext uri="{FF2B5EF4-FFF2-40B4-BE49-F238E27FC236}">
                  <a16:creationId xmlns:a16="http://schemas.microsoft.com/office/drawing/2014/main" id="{28B6EEE9-2D30-B3DB-AF71-D3F5FB6A3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717" y="208284"/>
              <a:ext cx="2222650" cy="2806904"/>
            </a:xfrm>
            <a:prstGeom prst="rect">
              <a:avLst/>
            </a:prstGeom>
          </p:spPr>
        </p:pic>
        <p:sp>
          <p:nvSpPr>
            <p:cNvPr id="13" name="Tekstvak 12">
              <a:extLst>
                <a:ext uri="{FF2B5EF4-FFF2-40B4-BE49-F238E27FC236}">
                  <a16:creationId xmlns:a16="http://schemas.microsoft.com/office/drawing/2014/main" id="{7D7F6E3E-044A-9652-F28A-1B3AC15ADF1F}"/>
                </a:ext>
              </a:extLst>
            </p:cNvPr>
            <p:cNvSpPr txBox="1"/>
            <p:nvPr/>
          </p:nvSpPr>
          <p:spPr>
            <a:xfrm>
              <a:off x="8627078" y="2931027"/>
              <a:ext cx="2920482" cy="1138773"/>
            </a:xfrm>
            <a:prstGeom prst="rect">
              <a:avLst/>
            </a:prstGeom>
            <a:solidFill>
              <a:srgbClr val="FFFFCC"/>
            </a:solidFill>
            <a:ln>
              <a:solidFill>
                <a:srgbClr val="C00000"/>
              </a:solidFill>
            </a:ln>
          </p:spPr>
          <p:txBody>
            <a:bodyPr wrap="square" rtlCol="0">
              <a:spAutoFit/>
            </a:bodyPr>
            <a:lstStyle/>
            <a:p>
              <a:r>
                <a:rPr lang="en-GB" sz="900" b="1" dirty="0"/>
                <a:t>The Quick Reference Cards</a:t>
              </a:r>
            </a:p>
            <a:p>
              <a:pPr>
                <a:spcAft>
                  <a:spcPts val="600"/>
                </a:spcAft>
              </a:pPr>
              <a:r>
                <a:rPr lang="en-GB" sz="900" dirty="0"/>
                <a:t>A selection of materials which you can find in this Toolbox Portal has been (re)designed by </a:t>
              </a:r>
              <a:r>
                <a:rPr lang="en-GB" sz="900" dirty="0" err="1"/>
                <a:t>Consulai</a:t>
              </a:r>
              <a:r>
                <a:rPr lang="en-GB" sz="900" dirty="0"/>
                <a:t> (Portugal) and printed in portable sets of 15 cards. </a:t>
              </a:r>
            </a:p>
            <a:p>
              <a:r>
                <a:rPr lang="en-GB" sz="900" dirty="0"/>
                <a:t>At the end of the i2connect project, these cards were translated into 17 languages and used by trainers in 24 European countries.</a:t>
              </a:r>
            </a:p>
          </p:txBody>
        </p:sp>
        <p:sp>
          <p:nvSpPr>
            <p:cNvPr id="17" name="Tekstvak 16">
              <a:extLst>
                <a:ext uri="{FF2B5EF4-FFF2-40B4-BE49-F238E27FC236}">
                  <a16:creationId xmlns:a16="http://schemas.microsoft.com/office/drawing/2014/main" id="{2C0D26DB-CFB5-6985-1115-0DD3A18C1D59}"/>
                </a:ext>
              </a:extLst>
            </p:cNvPr>
            <p:cNvSpPr txBox="1"/>
            <p:nvPr/>
          </p:nvSpPr>
          <p:spPr>
            <a:xfrm>
              <a:off x="8627077" y="4101892"/>
              <a:ext cx="2920481" cy="784830"/>
            </a:xfrm>
            <a:prstGeom prst="rect">
              <a:avLst/>
            </a:prstGeom>
            <a:noFill/>
            <a:ln>
              <a:noFill/>
            </a:ln>
          </p:spPr>
          <p:txBody>
            <a:bodyPr wrap="square" rtlCol="0">
              <a:spAutoFit/>
            </a:bodyPr>
            <a:lstStyle/>
            <a:p>
              <a:pPr>
                <a:spcAft>
                  <a:spcPts val="600"/>
                </a:spcAft>
              </a:pPr>
              <a:r>
                <a:rPr lang="en-GB" sz="800" dirty="0"/>
                <a:t>The first version of these cards was published in 2018 in Dutch language by Netwerk&amp;Co, a Dutch cooperative of network professionals.</a:t>
              </a:r>
            </a:p>
            <a:p>
              <a:pPr>
                <a:spcAft>
                  <a:spcPts val="600"/>
                </a:spcAft>
              </a:pPr>
              <a:r>
                <a:rPr lang="en-GB" sz="800" dirty="0"/>
                <a:t>                                      works with the theory of Living Networks, developed by Eelke Wielinga. For further reading:</a:t>
              </a:r>
            </a:p>
          </p:txBody>
        </p:sp>
        <p:grpSp>
          <p:nvGrpSpPr>
            <p:cNvPr id="19" name="Groep 18">
              <a:extLst>
                <a:ext uri="{FF2B5EF4-FFF2-40B4-BE49-F238E27FC236}">
                  <a16:creationId xmlns:a16="http://schemas.microsoft.com/office/drawing/2014/main" id="{4D0F1AD9-BF16-FA19-88EF-B843EEECBF23}"/>
                </a:ext>
              </a:extLst>
            </p:cNvPr>
            <p:cNvGrpSpPr/>
            <p:nvPr/>
          </p:nvGrpSpPr>
          <p:grpSpPr>
            <a:xfrm>
              <a:off x="8621589" y="4922553"/>
              <a:ext cx="3009875" cy="1789180"/>
              <a:chOff x="8911615" y="4714856"/>
              <a:chExt cx="3009875" cy="1789180"/>
            </a:xfrm>
          </p:grpSpPr>
          <p:sp>
            <p:nvSpPr>
              <p:cNvPr id="20" name="Rechthoek 19">
                <a:extLst>
                  <a:ext uri="{FF2B5EF4-FFF2-40B4-BE49-F238E27FC236}">
                    <a16:creationId xmlns:a16="http://schemas.microsoft.com/office/drawing/2014/main" id="{412F0DFB-DCF9-86CD-3BB9-701EACA15D31}"/>
                  </a:ext>
                </a:extLst>
              </p:cNvPr>
              <p:cNvSpPr/>
              <p:nvPr/>
            </p:nvSpPr>
            <p:spPr>
              <a:xfrm>
                <a:off x="8911615" y="4714856"/>
                <a:ext cx="3009875" cy="1789180"/>
              </a:xfrm>
              <a:prstGeom prst="rect">
                <a:avLst/>
              </a:prstGeom>
              <a:solidFill>
                <a:srgbClr val="C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Afbeelding 20">
                <a:extLst>
                  <a:ext uri="{FF2B5EF4-FFF2-40B4-BE49-F238E27FC236}">
                    <a16:creationId xmlns:a16="http://schemas.microsoft.com/office/drawing/2014/main" id="{473C0AC0-3F27-84D0-DA35-CD74EF7DBE8A}"/>
                  </a:ext>
                </a:extLst>
              </p:cNvPr>
              <p:cNvPicPr>
                <a:picLocks noChangeAspect="1"/>
              </p:cNvPicPr>
              <p:nvPr/>
            </p:nvPicPr>
            <p:blipFill>
              <a:blip r:embed="rId5"/>
              <a:stretch>
                <a:fillRect/>
              </a:stretch>
            </p:blipFill>
            <p:spPr>
              <a:xfrm>
                <a:off x="10584813" y="4714857"/>
                <a:ext cx="1278246" cy="1789179"/>
              </a:xfrm>
              <a:prstGeom prst="rect">
                <a:avLst/>
              </a:prstGeom>
            </p:spPr>
          </p:pic>
          <p:sp>
            <p:nvSpPr>
              <p:cNvPr id="22" name="Tekstvak 21">
                <a:extLst>
                  <a:ext uri="{FF2B5EF4-FFF2-40B4-BE49-F238E27FC236}">
                    <a16:creationId xmlns:a16="http://schemas.microsoft.com/office/drawing/2014/main" id="{9CE67F4D-BAA0-76F9-FA7E-1CAF7A3BA2DB}"/>
                  </a:ext>
                </a:extLst>
              </p:cNvPr>
              <p:cNvSpPr txBox="1"/>
              <p:nvPr/>
            </p:nvSpPr>
            <p:spPr>
              <a:xfrm>
                <a:off x="8911615" y="4785383"/>
                <a:ext cx="1774644" cy="1348294"/>
              </a:xfrm>
              <a:prstGeom prst="rect">
                <a:avLst/>
              </a:prstGeom>
              <a:noFill/>
            </p:spPr>
            <p:txBody>
              <a:bodyPr wrap="square" rtlCol="0">
                <a:spAutoFit/>
              </a:bodyPr>
              <a:lstStyle/>
              <a:p>
                <a:r>
                  <a:rPr lang="en-GB" sz="900" dirty="0"/>
                  <a:t>Wielinga, H.E., </a:t>
                </a:r>
                <a:r>
                  <a:rPr lang="en-GB" sz="900" dirty="0" err="1"/>
                  <a:t>Robijn</a:t>
                </a:r>
                <a:r>
                  <a:rPr lang="en-GB" sz="900" dirty="0"/>
                  <a:t>, S. (2020):</a:t>
                </a:r>
              </a:p>
              <a:p>
                <a:r>
                  <a:rPr lang="en-GB" sz="900" b="1" i="1" dirty="0"/>
                  <a:t>Energising Networks, </a:t>
                </a:r>
              </a:p>
              <a:p>
                <a:r>
                  <a:rPr lang="en-GB" sz="900" i="1" dirty="0"/>
                  <a:t>tools for co-creation. </a:t>
                </a:r>
              </a:p>
              <a:p>
                <a:r>
                  <a:rPr lang="en-GB" sz="900" dirty="0"/>
                  <a:t>Wageningen Academic Publishers.</a:t>
                </a:r>
              </a:p>
              <a:p>
                <a:endParaRPr lang="en-GB" sz="900" dirty="0"/>
              </a:p>
              <a:p>
                <a:r>
                  <a:rPr lang="en-GB" sz="900" i="1" dirty="0"/>
                  <a:t>Theory</a:t>
                </a:r>
              </a:p>
              <a:p>
                <a:r>
                  <a:rPr lang="en-GB" sz="900" i="1" dirty="0"/>
                  <a:t>Tools</a:t>
                </a:r>
              </a:p>
              <a:p>
                <a:r>
                  <a:rPr lang="en-GB" sz="900" i="1" dirty="0"/>
                  <a:t>Philosophy </a:t>
                </a:r>
              </a:p>
            </p:txBody>
          </p:sp>
          <p:sp>
            <p:nvSpPr>
              <p:cNvPr id="23" name="Tekstvak 22">
                <a:extLst>
                  <a:ext uri="{FF2B5EF4-FFF2-40B4-BE49-F238E27FC236}">
                    <a16:creationId xmlns:a16="http://schemas.microsoft.com/office/drawing/2014/main" id="{BEF42006-C0F3-6410-9606-A226CB956EC0}"/>
                  </a:ext>
                </a:extLst>
              </p:cNvPr>
              <p:cNvSpPr txBox="1"/>
              <p:nvPr/>
            </p:nvSpPr>
            <p:spPr>
              <a:xfrm>
                <a:off x="9007657" y="6123073"/>
                <a:ext cx="1339850"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Goto </a:t>
                </a:r>
                <a:r>
                  <a:rPr lang="en-GB" sz="1000" i="1" dirty="0">
                    <a:solidFill>
                      <a:schemeClr val="accent6">
                        <a:lumMod val="75000"/>
                      </a:schemeClr>
                    </a:solidFill>
                    <a:hlinkClick r:id="rId6"/>
                  </a:rPr>
                  <a:t>publisher</a:t>
                </a:r>
                <a:endParaRPr lang="en-GB" sz="1000" i="1" dirty="0">
                  <a:solidFill>
                    <a:schemeClr val="accent6">
                      <a:lumMod val="75000"/>
                    </a:schemeClr>
                  </a:solidFill>
                </a:endParaRPr>
              </a:p>
            </p:txBody>
          </p:sp>
          <p:sp>
            <p:nvSpPr>
              <p:cNvPr id="25" name="Actieknop: Vooruit of Volgende 24">
                <a:hlinkClick r:id="" action="ppaction://noaction" highlightClick="1"/>
                <a:extLst>
                  <a:ext uri="{FF2B5EF4-FFF2-40B4-BE49-F238E27FC236}">
                    <a16:creationId xmlns:a16="http://schemas.microsoft.com/office/drawing/2014/main" id="{A7E7DD61-50DB-69BF-1212-1230AE0023CC}"/>
                  </a:ext>
                </a:extLst>
              </p:cNvPr>
              <p:cNvSpPr/>
              <p:nvPr/>
            </p:nvSpPr>
            <p:spPr>
              <a:xfrm>
                <a:off x="10024367" y="6123073"/>
                <a:ext cx="323140"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6" name="Afbeelding 25" descr="Afbeelding met tekst, schermopname, Lettertype, Elektrisch blauw&#10;&#10;Automatisch gegenereerde beschrijving">
              <a:extLst>
                <a:ext uri="{FF2B5EF4-FFF2-40B4-BE49-F238E27FC236}">
                  <a16:creationId xmlns:a16="http://schemas.microsoft.com/office/drawing/2014/main" id="{5B23007E-82E9-B76D-B7BC-FD0AE96F36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783" y="5966483"/>
              <a:ext cx="3553471" cy="749782"/>
            </a:xfrm>
            <a:prstGeom prst="rect">
              <a:avLst/>
            </a:prstGeom>
          </p:spPr>
        </p:pic>
        <p:grpSp>
          <p:nvGrpSpPr>
            <p:cNvPr id="27" name="Groep 26">
              <a:extLst>
                <a:ext uri="{FF2B5EF4-FFF2-40B4-BE49-F238E27FC236}">
                  <a16:creationId xmlns:a16="http://schemas.microsoft.com/office/drawing/2014/main" id="{EDF0255D-D657-E097-EABF-76BE086641FC}"/>
                </a:ext>
              </a:extLst>
            </p:cNvPr>
            <p:cNvGrpSpPr/>
            <p:nvPr/>
          </p:nvGrpSpPr>
          <p:grpSpPr>
            <a:xfrm>
              <a:off x="8717631" y="4520572"/>
              <a:ext cx="776980" cy="188646"/>
              <a:chOff x="4936546" y="5371272"/>
              <a:chExt cx="1638713" cy="397869"/>
            </a:xfrm>
          </p:grpSpPr>
          <p:pic>
            <p:nvPicPr>
              <p:cNvPr id="28" name="Afbeelding 27">
                <a:extLst>
                  <a:ext uri="{FF2B5EF4-FFF2-40B4-BE49-F238E27FC236}">
                    <a16:creationId xmlns:a16="http://schemas.microsoft.com/office/drawing/2014/main" id="{73ED42BE-FE46-C48C-B37C-7C8D20452F45}"/>
                  </a:ext>
                </a:extLst>
              </p:cNvPr>
              <p:cNvPicPr/>
              <p:nvPr/>
            </p:nvPicPr>
            <p:blipFill>
              <a:blip r:embed="rId8">
                <a:extLst>
                  <a:ext uri="{28A0092B-C50C-407E-A947-70E740481C1C}">
                    <a14:useLocalDpi xmlns:a14="http://schemas.microsoft.com/office/drawing/2010/main" val="0"/>
                  </a:ext>
                </a:extLst>
              </a:blip>
              <a:stretch>
                <a:fillRect/>
              </a:stretch>
            </p:blipFill>
            <p:spPr>
              <a:xfrm>
                <a:off x="4936546" y="5483391"/>
                <a:ext cx="1313859" cy="285750"/>
              </a:xfrm>
              <a:prstGeom prst="rect">
                <a:avLst/>
              </a:prstGeom>
            </p:spPr>
          </p:pic>
          <p:pic>
            <p:nvPicPr>
              <p:cNvPr id="29" name="Afbeelding 28">
                <a:extLst>
                  <a:ext uri="{FF2B5EF4-FFF2-40B4-BE49-F238E27FC236}">
                    <a16:creationId xmlns:a16="http://schemas.microsoft.com/office/drawing/2014/main" id="{88E1D60F-E148-4674-D554-B506AB9FB2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2174" y="5371272"/>
                <a:ext cx="313085" cy="264918"/>
              </a:xfrm>
              <a:prstGeom prst="rect">
                <a:avLst/>
              </a:prstGeom>
            </p:spPr>
          </p:pic>
        </p:grpSp>
      </p:grpSp>
    </p:spTree>
    <p:extLst>
      <p:ext uri="{BB962C8B-B14F-4D97-AF65-F5344CB8AC3E}">
        <p14:creationId xmlns:p14="http://schemas.microsoft.com/office/powerpoint/2010/main" val="1002505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998043D8-5CED-3AB3-DEE6-FBA03126284C}"/>
              </a:ext>
            </a:extLst>
          </p:cNvPr>
          <p:cNvGrpSpPr/>
          <p:nvPr/>
        </p:nvGrpSpPr>
        <p:grpSpPr>
          <a:xfrm>
            <a:off x="0" y="-20698"/>
            <a:ext cx="11944227" cy="6858000"/>
            <a:chOff x="0" y="-20698"/>
            <a:chExt cx="11944227" cy="6858000"/>
          </a:xfrm>
        </p:grpSpPr>
        <p:sp>
          <p:nvSpPr>
            <p:cNvPr id="9" name="Rechthoek 8">
              <a:extLst>
                <a:ext uri="{FF2B5EF4-FFF2-40B4-BE49-F238E27FC236}">
                  <a16:creationId xmlns:a16="http://schemas.microsoft.com/office/drawing/2014/main" id="{CBFDBA26-0726-4773-9729-B2288D6465CB}"/>
                </a:ext>
              </a:extLst>
            </p:cNvPr>
            <p:cNvSpPr/>
            <p:nvPr/>
          </p:nvSpPr>
          <p:spPr>
            <a:xfrm>
              <a:off x="0" y="-20698"/>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Afbeelding 3">
              <a:extLst>
                <a:ext uri="{FF2B5EF4-FFF2-40B4-BE49-F238E27FC236}">
                  <a16:creationId xmlns:a16="http://schemas.microsoft.com/office/drawing/2014/main" id="{8AEDD988-0913-4FBF-A418-FE6DD1241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5" name="Actieknop: Startpagina 4">
              <a:hlinkClick r:id="rId3" action="ppaction://hlinksldjump" highlightClick="1"/>
              <a:extLst>
                <a:ext uri="{FF2B5EF4-FFF2-40B4-BE49-F238E27FC236}">
                  <a16:creationId xmlns:a16="http://schemas.microsoft.com/office/drawing/2014/main" id="{EF351944-9C9A-401F-A89F-84081A2BE6BE}"/>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Actieknop: Terug of Vorige 5">
              <a:hlinkClick r:id="" action="ppaction://hlinkshowjump?jump=firstslide" highlightClick="1"/>
              <a:extLst>
                <a:ext uri="{FF2B5EF4-FFF2-40B4-BE49-F238E27FC236}">
                  <a16:creationId xmlns:a16="http://schemas.microsoft.com/office/drawing/2014/main" id="{267F5A18-B135-437A-8B7D-4938971264AF}"/>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Tekstvak 6">
              <a:extLst>
                <a:ext uri="{FF2B5EF4-FFF2-40B4-BE49-F238E27FC236}">
                  <a16:creationId xmlns:a16="http://schemas.microsoft.com/office/drawing/2014/main" id="{855337AE-C701-4C5D-8EF1-A9D9DE97DE15}"/>
                </a:ext>
              </a:extLst>
            </p:cNvPr>
            <p:cNvSpPr txBox="1"/>
            <p:nvPr/>
          </p:nvSpPr>
          <p:spPr>
            <a:xfrm>
              <a:off x="948068" y="719952"/>
              <a:ext cx="1802416" cy="615553"/>
            </a:xfrm>
            <a:prstGeom prst="rect">
              <a:avLst/>
            </a:prstGeom>
            <a:noFill/>
          </p:spPr>
          <p:txBody>
            <a:bodyPr wrap="none" rtlCol="0">
              <a:spAutoFit/>
            </a:bodyPr>
            <a:lstStyle/>
            <a:p>
              <a:r>
                <a:rPr lang="en-GB" sz="2400" dirty="0">
                  <a:solidFill>
                    <a:schemeClr val="accent6">
                      <a:lumMod val="75000"/>
                    </a:schemeClr>
                  </a:solidFill>
                </a:rPr>
                <a:t>What’s new?</a:t>
              </a:r>
            </a:p>
            <a:p>
              <a:r>
                <a:rPr lang="en-GB" sz="1000" i="1" dirty="0">
                  <a:solidFill>
                    <a:schemeClr val="accent6">
                      <a:lumMod val="75000"/>
                    </a:schemeClr>
                  </a:solidFill>
                </a:rPr>
                <a:t>Changes since previous edition</a:t>
              </a:r>
            </a:p>
          </p:txBody>
        </p:sp>
        <p:sp>
          <p:nvSpPr>
            <p:cNvPr id="8" name="Tekstvak 7">
              <a:extLst>
                <a:ext uri="{FF2B5EF4-FFF2-40B4-BE49-F238E27FC236}">
                  <a16:creationId xmlns:a16="http://schemas.microsoft.com/office/drawing/2014/main" id="{7AD93816-8CB2-496A-AF92-2CD9427C17DC}"/>
                </a:ext>
              </a:extLst>
            </p:cNvPr>
            <p:cNvSpPr txBox="1"/>
            <p:nvPr/>
          </p:nvSpPr>
          <p:spPr>
            <a:xfrm>
              <a:off x="4191963" y="267396"/>
              <a:ext cx="2461499" cy="5940088"/>
            </a:xfrm>
            <a:prstGeom prst="rect">
              <a:avLst/>
            </a:prstGeom>
            <a:noFill/>
          </p:spPr>
          <p:txBody>
            <a:bodyPr wrap="square" rtlCol="0">
              <a:spAutoFit/>
            </a:bodyPr>
            <a:lstStyle/>
            <a:p>
              <a:r>
                <a:rPr lang="en-GB" sz="1000" dirty="0">
                  <a:solidFill>
                    <a:srgbClr val="00B050"/>
                  </a:solidFill>
                </a:rPr>
                <a:t>7</a:t>
              </a:r>
              <a:r>
                <a:rPr lang="en-GB" sz="1000" baseline="30000" dirty="0">
                  <a:solidFill>
                    <a:srgbClr val="00B050"/>
                  </a:solidFill>
                </a:rPr>
                <a:t>th</a:t>
              </a:r>
              <a:r>
                <a:rPr lang="en-GB" sz="1000" dirty="0">
                  <a:solidFill>
                    <a:srgbClr val="00B050"/>
                  </a:solidFill>
                </a:rPr>
                <a:t> edition 23 April 2021</a:t>
              </a:r>
            </a:p>
            <a:p>
              <a:pPr marL="171450" indent="-171450">
                <a:buFont typeface="Arial" panose="020B0604020202020204" pitchFamily="34" charset="0"/>
                <a:buChar char="•"/>
              </a:pPr>
              <a:r>
                <a:rPr lang="en-GB" sz="1000" i="1" dirty="0"/>
                <a:t>Added</a:t>
              </a:r>
              <a:r>
                <a:rPr lang="en-GB" sz="1000" dirty="0"/>
                <a:t>: What’s new page</a:t>
              </a:r>
            </a:p>
            <a:p>
              <a:pPr marL="171450" indent="-171450">
                <a:buFont typeface="Arial" panose="020B0604020202020204" pitchFamily="34" charset="0"/>
                <a:buChar char="•"/>
              </a:pPr>
              <a:r>
                <a:rPr lang="en-GB" sz="1000" dirty="0"/>
                <a:t>Table of contents filled</a:t>
              </a:r>
            </a:p>
            <a:p>
              <a:pPr marL="171450" indent="-171450">
                <a:buFont typeface="Arial" panose="020B0604020202020204" pitchFamily="34" charset="0"/>
                <a:buChar char="•"/>
              </a:pPr>
              <a:r>
                <a:rPr lang="en-GB" sz="1000" i="1" dirty="0"/>
                <a:t>Changed</a:t>
              </a:r>
              <a:r>
                <a:rPr lang="en-GB" sz="1000" dirty="0"/>
                <a:t>: Order of slides</a:t>
              </a:r>
            </a:p>
            <a:p>
              <a:pPr marL="171450" indent="-171450">
                <a:buFont typeface="Arial" panose="020B0604020202020204" pitchFamily="34" charset="0"/>
                <a:buChar char="•"/>
              </a:pPr>
              <a:r>
                <a:rPr lang="en-GB" sz="1000" i="1" dirty="0"/>
                <a:t>Added</a:t>
              </a:r>
              <a:r>
                <a:rPr lang="en-GB" sz="1000" dirty="0"/>
                <a:t>: AKIS</a:t>
              </a:r>
            </a:p>
            <a:p>
              <a:pPr marL="171450" indent="-171450">
                <a:buFont typeface="Arial" panose="020B0604020202020204" pitchFamily="34" charset="0"/>
                <a:buChar char="•"/>
              </a:pPr>
              <a:endParaRPr lang="en-GB" sz="1000" dirty="0"/>
            </a:p>
            <a:p>
              <a:r>
                <a:rPr lang="en-GB" sz="1000" dirty="0">
                  <a:solidFill>
                    <a:srgbClr val="00B050"/>
                  </a:solidFill>
                </a:rPr>
                <a:t>8</a:t>
              </a:r>
              <a:r>
                <a:rPr lang="en-GB" sz="1000" baseline="30000" dirty="0">
                  <a:solidFill>
                    <a:srgbClr val="00B050"/>
                  </a:solidFill>
                </a:rPr>
                <a:t>th</a:t>
              </a:r>
              <a:r>
                <a:rPr lang="en-GB" sz="1000" dirty="0">
                  <a:solidFill>
                    <a:srgbClr val="00B050"/>
                  </a:solidFill>
                </a:rPr>
                <a:t> edition 13 May 2021</a:t>
              </a:r>
            </a:p>
            <a:p>
              <a:pPr marL="171450" indent="-171450">
                <a:buFont typeface="Arial" panose="020B0604020202020204" pitchFamily="34" charset="0"/>
                <a:buChar char="•"/>
              </a:pPr>
              <a:r>
                <a:rPr lang="en-GB" sz="1000" i="1" dirty="0"/>
                <a:t>Added: </a:t>
              </a:r>
              <a:r>
                <a:rPr lang="en-GB" sz="1000" dirty="0"/>
                <a:t>text for Triangle of Co-Creation</a:t>
              </a:r>
            </a:p>
            <a:p>
              <a:pPr marL="171450" indent="-171450">
                <a:buFont typeface="Arial" panose="020B0604020202020204" pitchFamily="34" charset="0"/>
                <a:buChar char="•"/>
              </a:pPr>
              <a:r>
                <a:rPr lang="en-GB" sz="1000" i="1" dirty="0"/>
                <a:t>Revised: </a:t>
              </a:r>
              <a:r>
                <a:rPr lang="en-GB" sz="1000" dirty="0"/>
                <a:t>Network Analysis</a:t>
              </a:r>
            </a:p>
            <a:p>
              <a:pPr marL="171450" indent="-171450">
                <a:buFont typeface="Arial" panose="020B0604020202020204" pitchFamily="34" charset="0"/>
                <a:buChar char="•"/>
              </a:pPr>
              <a:r>
                <a:rPr lang="en-GB" sz="1000" i="1" dirty="0"/>
                <a:t>Revised: </a:t>
              </a:r>
              <a:r>
                <a:rPr lang="en-GB" sz="1000" dirty="0"/>
                <a:t>Eco Analysis</a:t>
              </a:r>
            </a:p>
            <a:p>
              <a:pPr marL="171450" indent="-171450">
                <a:buFont typeface="Arial" panose="020B0604020202020204" pitchFamily="34" charset="0"/>
                <a:buChar char="•"/>
              </a:pPr>
              <a:r>
                <a:rPr lang="en-GB" sz="1000" i="1" dirty="0"/>
                <a:t>Changed subtitle slide 1: ‘</a:t>
              </a:r>
              <a:r>
                <a:rPr lang="en-GB" sz="1000" dirty="0"/>
                <a:t>interactive innovation processes’</a:t>
              </a:r>
            </a:p>
            <a:p>
              <a:pPr marL="171450" indent="-171450">
                <a:buFont typeface="Arial" panose="020B0604020202020204" pitchFamily="34" charset="0"/>
                <a:buChar char="•"/>
              </a:pPr>
              <a:endParaRPr lang="en-GB" sz="1000" dirty="0"/>
            </a:p>
            <a:p>
              <a:r>
                <a:rPr lang="en-GB" sz="1000" baseline="30000" dirty="0">
                  <a:solidFill>
                    <a:srgbClr val="00B050"/>
                  </a:solidFill>
                </a:rPr>
                <a:t>9th</a:t>
              </a:r>
              <a:r>
                <a:rPr lang="en-GB" sz="1000" dirty="0">
                  <a:solidFill>
                    <a:srgbClr val="00B050"/>
                  </a:solidFill>
                </a:rPr>
                <a:t> edition 25 May 2021</a:t>
              </a:r>
            </a:p>
            <a:p>
              <a:pPr marL="171450" indent="-171450">
                <a:buFont typeface="Arial" panose="020B0604020202020204" pitchFamily="34" charset="0"/>
                <a:buChar char="•"/>
              </a:pPr>
              <a:r>
                <a:rPr lang="en-GB" sz="1000" i="1" dirty="0"/>
                <a:t>Added: </a:t>
              </a:r>
              <a:r>
                <a:rPr lang="en-GB" sz="1000" dirty="0"/>
                <a:t>Competences of advisors</a:t>
              </a:r>
            </a:p>
            <a:p>
              <a:pPr marL="171450" indent="-171450">
                <a:buFont typeface="Arial" panose="020B0604020202020204" pitchFamily="34" charset="0"/>
                <a:buChar char="•"/>
              </a:pPr>
              <a:endParaRPr lang="en-GB" sz="1000" i="1" dirty="0"/>
            </a:p>
            <a:p>
              <a:r>
                <a:rPr lang="en-GB" sz="1000" baseline="30000" dirty="0">
                  <a:solidFill>
                    <a:srgbClr val="00B050"/>
                  </a:solidFill>
                </a:rPr>
                <a:t>10th</a:t>
              </a:r>
              <a:r>
                <a:rPr lang="en-GB" sz="1000" dirty="0">
                  <a:solidFill>
                    <a:srgbClr val="00B050"/>
                  </a:solidFill>
                </a:rPr>
                <a:t> edition 30 August 2021</a:t>
              </a:r>
            </a:p>
            <a:p>
              <a:pPr marL="171450" indent="-171450">
                <a:buFont typeface="Arial" panose="020B0604020202020204" pitchFamily="34" charset="0"/>
                <a:buChar char="•"/>
              </a:pPr>
              <a:r>
                <a:rPr lang="en-GB" sz="1000" i="1" dirty="0"/>
                <a:t>Added: </a:t>
              </a:r>
              <a:r>
                <a:rPr lang="en-GB" sz="1000" dirty="0"/>
                <a:t>Communication Guidelines</a:t>
              </a:r>
            </a:p>
            <a:p>
              <a:pPr marL="171450" indent="-171450">
                <a:buFont typeface="Arial" panose="020B0604020202020204" pitchFamily="34" charset="0"/>
                <a:buChar char="•"/>
              </a:pPr>
              <a:r>
                <a:rPr lang="en-GB" sz="1000" i="1" dirty="0"/>
                <a:t>Added: </a:t>
              </a:r>
              <a:r>
                <a:rPr lang="en-GB" sz="1000" dirty="0"/>
                <a:t>Cross Visits</a:t>
              </a:r>
            </a:p>
            <a:p>
              <a:pPr marL="171450" indent="-171450">
                <a:buFont typeface="Arial" panose="020B0604020202020204" pitchFamily="34" charset="0"/>
                <a:buChar char="•"/>
              </a:pPr>
              <a:r>
                <a:rPr lang="en-GB" sz="1000" i="1" dirty="0"/>
                <a:t>Added</a:t>
              </a:r>
              <a:r>
                <a:rPr lang="en-GB" sz="1000" dirty="0"/>
                <a:t>: Pilot projects</a:t>
              </a:r>
            </a:p>
            <a:p>
              <a:pPr marL="171450" indent="-171450">
                <a:buFont typeface="Arial" panose="020B0604020202020204" pitchFamily="34" charset="0"/>
                <a:buChar char="•"/>
              </a:pPr>
              <a:r>
                <a:rPr lang="en-GB" sz="1000" i="1" dirty="0"/>
                <a:t>Adjusted: </a:t>
              </a:r>
              <a:r>
                <a:rPr lang="en-GB" sz="1000" dirty="0"/>
                <a:t>Table of contents</a:t>
              </a:r>
            </a:p>
            <a:p>
              <a:pPr marL="171450" indent="-171450">
                <a:buFont typeface="Arial" panose="020B0604020202020204" pitchFamily="34" charset="0"/>
                <a:buChar char="•"/>
              </a:pPr>
              <a:r>
                <a:rPr lang="en-GB" sz="1000" i="1" dirty="0"/>
                <a:t>Added</a:t>
              </a:r>
              <a:r>
                <a:rPr lang="en-GB" sz="1000" dirty="0"/>
                <a:t>: Text on destructive patterns in Circle of Coherence.</a:t>
              </a:r>
            </a:p>
            <a:p>
              <a:pPr marL="171450" indent="-171450">
                <a:buFont typeface="Arial" panose="020B0604020202020204" pitchFamily="34" charset="0"/>
                <a:buChar char="•"/>
              </a:pPr>
              <a:r>
                <a:rPr lang="en-GB" sz="1000" i="1" dirty="0"/>
                <a:t>Added</a:t>
              </a:r>
              <a:r>
                <a:rPr lang="en-GB" sz="1000" dirty="0"/>
                <a:t>: Circle of Coherence, frequently asked questions.</a:t>
              </a:r>
            </a:p>
            <a:p>
              <a:pPr marL="171450" indent="-171450">
                <a:buFont typeface="Arial" panose="020B0604020202020204" pitchFamily="34" charset="0"/>
                <a:buChar char="•"/>
              </a:pPr>
              <a:r>
                <a:rPr lang="en-GB" sz="1000" i="1" dirty="0"/>
                <a:t>Added</a:t>
              </a:r>
              <a:r>
                <a:rPr lang="en-GB" sz="1000" dirty="0"/>
                <a:t>: Become a reflexive partner</a:t>
              </a:r>
            </a:p>
            <a:p>
              <a:pPr marL="171450" indent="-171450">
                <a:buFont typeface="Arial" panose="020B0604020202020204" pitchFamily="34" charset="0"/>
                <a:buChar char="•"/>
              </a:pPr>
              <a:r>
                <a:rPr lang="en-GB" sz="1000" i="1" dirty="0"/>
                <a:t>Added</a:t>
              </a:r>
              <a:r>
                <a:rPr lang="en-GB" sz="1000" dirty="0"/>
                <a:t>: Page on i2connect project</a:t>
              </a:r>
            </a:p>
            <a:p>
              <a:pPr marL="171450" indent="-171450">
                <a:buFont typeface="Arial" panose="020B0604020202020204" pitchFamily="34" charset="0"/>
                <a:buChar char="•"/>
              </a:pPr>
              <a:r>
                <a:rPr lang="en-GB" sz="1000" i="1" dirty="0"/>
                <a:t>Added: </a:t>
              </a:r>
              <a:r>
                <a:rPr lang="en-GB" sz="1000" dirty="0"/>
                <a:t>Page on Story Telling</a:t>
              </a:r>
            </a:p>
            <a:p>
              <a:pPr marL="171450" indent="-171450">
                <a:buFont typeface="Arial" panose="020B0604020202020204" pitchFamily="34" charset="0"/>
                <a:buChar char="•"/>
              </a:pPr>
              <a:endParaRPr lang="en-GB" sz="1000" i="1" dirty="0"/>
            </a:p>
            <a:p>
              <a:r>
                <a:rPr lang="en-GB" sz="1000" baseline="30000" dirty="0">
                  <a:solidFill>
                    <a:srgbClr val="00B050"/>
                  </a:solidFill>
                </a:rPr>
                <a:t>11th</a:t>
              </a:r>
              <a:r>
                <a:rPr lang="en-GB" sz="1000" dirty="0">
                  <a:solidFill>
                    <a:srgbClr val="00B050"/>
                  </a:solidFill>
                </a:rPr>
                <a:t> edition 20 September 2021</a:t>
              </a:r>
            </a:p>
            <a:p>
              <a:pPr marL="171450" indent="-171450">
                <a:buFont typeface="Arial" panose="020B0604020202020204" pitchFamily="34" charset="0"/>
                <a:buChar char="•"/>
              </a:pPr>
              <a:r>
                <a:rPr lang="en-GB" sz="1000" i="1" dirty="0"/>
                <a:t>Added: </a:t>
              </a:r>
              <a:r>
                <a:rPr lang="en-GB" sz="1000" dirty="0">
                  <a:hlinkClick r:id="rId4" action="ppaction://hlinksldjump"/>
                </a:rPr>
                <a:t>The Contract Triangle</a:t>
              </a:r>
              <a:endParaRPr lang="en-GB" sz="1000" dirty="0"/>
            </a:p>
            <a:p>
              <a:pPr marL="171450" indent="-171450">
                <a:buFont typeface="Arial" panose="020B0604020202020204" pitchFamily="34" charset="0"/>
                <a:buChar char="•"/>
              </a:pPr>
              <a:r>
                <a:rPr lang="en-GB" sz="1000" i="1" dirty="0"/>
                <a:t>Added: </a:t>
              </a:r>
              <a:r>
                <a:rPr lang="en-GB" sz="1000" dirty="0"/>
                <a:t>Guidelines for peer coaching</a:t>
              </a:r>
            </a:p>
            <a:p>
              <a:pPr marL="171450" indent="-171450">
                <a:buFont typeface="Arial" panose="020B0604020202020204" pitchFamily="34" charset="0"/>
                <a:buChar char="•"/>
              </a:pPr>
              <a:r>
                <a:rPr lang="en-GB" sz="1000" i="1" dirty="0"/>
                <a:t>Improved:</a:t>
              </a:r>
              <a:r>
                <a:rPr lang="en-GB" sz="1000" dirty="0"/>
                <a:t> Competences (6 slides)</a:t>
              </a:r>
            </a:p>
            <a:p>
              <a:pPr marL="171450" indent="-171450">
                <a:buFont typeface="Arial" panose="020B0604020202020204" pitchFamily="34" charset="0"/>
                <a:buChar char="•"/>
              </a:pPr>
              <a:endParaRPr lang="en-GB" sz="1000" i="1" dirty="0"/>
            </a:p>
            <a:p>
              <a:r>
                <a:rPr lang="en-GB" sz="1000" baseline="30000" dirty="0">
                  <a:solidFill>
                    <a:srgbClr val="00B050"/>
                  </a:solidFill>
                </a:rPr>
                <a:t>12th</a:t>
              </a:r>
              <a:r>
                <a:rPr lang="en-GB" sz="1000" dirty="0">
                  <a:solidFill>
                    <a:srgbClr val="00B050"/>
                  </a:solidFill>
                </a:rPr>
                <a:t> edition 20 September 2021</a:t>
              </a:r>
            </a:p>
            <a:p>
              <a:pPr marL="171450" indent="-171450">
                <a:buFont typeface="Arial" panose="020B0604020202020204" pitchFamily="34" charset="0"/>
                <a:buChar char="•"/>
              </a:pPr>
              <a:r>
                <a:rPr lang="en-GB" sz="1000" i="1" dirty="0"/>
                <a:t>Further improved: </a:t>
              </a:r>
              <a:r>
                <a:rPr lang="en-GB" sz="1000" dirty="0"/>
                <a:t>Competences</a:t>
              </a:r>
            </a:p>
            <a:p>
              <a:pPr marL="171450" indent="-171450">
                <a:buFont typeface="Arial" panose="020B0604020202020204" pitchFamily="34" charset="0"/>
                <a:buChar char="•"/>
              </a:pPr>
              <a:endParaRPr lang="en-GB" sz="1000" i="1" dirty="0"/>
            </a:p>
            <a:p>
              <a:pPr marL="171450" indent="-171450">
                <a:buFont typeface="Arial" panose="020B0604020202020204" pitchFamily="34" charset="0"/>
                <a:buChar char="•"/>
              </a:pPr>
              <a:endParaRPr lang="en-GB" sz="1000" i="1" dirty="0"/>
            </a:p>
          </p:txBody>
        </p:sp>
        <p:sp>
          <p:nvSpPr>
            <p:cNvPr id="10" name="Tekstvak 9">
              <a:extLst>
                <a:ext uri="{FF2B5EF4-FFF2-40B4-BE49-F238E27FC236}">
                  <a16:creationId xmlns:a16="http://schemas.microsoft.com/office/drawing/2014/main" id="{37DF097F-EFD6-4E60-986E-A476EF1A0F3F}"/>
                </a:ext>
              </a:extLst>
            </p:cNvPr>
            <p:cNvSpPr txBox="1"/>
            <p:nvPr/>
          </p:nvSpPr>
          <p:spPr>
            <a:xfrm>
              <a:off x="6653462" y="267395"/>
              <a:ext cx="2461499" cy="5940088"/>
            </a:xfrm>
            <a:prstGeom prst="rect">
              <a:avLst/>
            </a:prstGeom>
            <a:noFill/>
          </p:spPr>
          <p:txBody>
            <a:bodyPr wrap="square" rtlCol="0">
              <a:spAutoFit/>
            </a:bodyPr>
            <a:lstStyle/>
            <a:p>
              <a:r>
                <a:rPr lang="en-GB" sz="1000" baseline="30000" dirty="0">
                  <a:solidFill>
                    <a:srgbClr val="00B050"/>
                  </a:solidFill>
                </a:rPr>
                <a:t>13th</a:t>
              </a:r>
              <a:r>
                <a:rPr lang="en-GB" sz="1000" dirty="0">
                  <a:solidFill>
                    <a:srgbClr val="00B050"/>
                  </a:solidFill>
                </a:rPr>
                <a:t> edition 30 November 2021</a:t>
              </a:r>
            </a:p>
            <a:p>
              <a:pPr marL="171450" indent="-171450">
                <a:buFont typeface="Arial" panose="020B0604020202020204" pitchFamily="34" charset="0"/>
                <a:buChar char="•"/>
              </a:pPr>
              <a:r>
                <a:rPr lang="en-GB" sz="1000" i="1" dirty="0"/>
                <a:t>Added: </a:t>
              </a:r>
              <a:r>
                <a:rPr lang="en-GB" sz="1000" dirty="0">
                  <a:hlinkClick r:id="rId4" action="ppaction://hlinksldjump"/>
                </a:rPr>
                <a:t>Triangle of facilitation</a:t>
              </a:r>
              <a:endParaRPr lang="en-GB" sz="1000" dirty="0"/>
            </a:p>
            <a:p>
              <a:pPr marL="171450" indent="-171450">
                <a:buFont typeface="Arial" panose="020B0604020202020204" pitchFamily="34" charset="0"/>
                <a:buChar char="•"/>
              </a:pPr>
              <a:r>
                <a:rPr lang="en-GB" sz="1000" i="1" dirty="0"/>
                <a:t>Reshuffled: </a:t>
              </a:r>
              <a:r>
                <a:rPr lang="en-GB" sz="1000" dirty="0">
                  <a:hlinkClick r:id="rId5" action="ppaction://hlinksldjump"/>
                </a:rPr>
                <a:t>Peer coaching (1</a:t>
              </a:r>
              <a:r>
                <a:rPr lang="en-GB" sz="1000" dirty="0">
                  <a:hlinkClick r:id="rId5" action="ppaction://hlinksldjump">
                    <a:extLst>
                      <a:ext uri="{A12FA001-AC4F-418D-AE19-62706E023703}">
                        <ahyp:hlinkClr xmlns:ahyp="http://schemas.microsoft.com/office/drawing/2018/hyperlinkcolor" val="tx"/>
                      </a:ext>
                    </a:extLst>
                  </a:hlinkClick>
                </a:rPr>
                <a:t>) </a:t>
              </a:r>
              <a:r>
                <a:rPr lang="en-GB" sz="1000" dirty="0"/>
                <a:t>and (2)</a:t>
              </a:r>
            </a:p>
            <a:p>
              <a:pPr marL="171450" indent="-171450">
                <a:buFont typeface="Arial" panose="020B0604020202020204" pitchFamily="34" charset="0"/>
                <a:buChar char="•"/>
              </a:pPr>
              <a:r>
                <a:rPr lang="en-GB" sz="1000" i="1" dirty="0"/>
                <a:t>Added: </a:t>
              </a:r>
              <a:r>
                <a:rPr lang="en-GB" sz="1000" dirty="0" err="1">
                  <a:hlinkClick r:id="rId6" action="ppaction://hlinksldjump"/>
                </a:rPr>
                <a:t>Mindmap</a:t>
              </a:r>
              <a:r>
                <a:rPr lang="en-GB" sz="1000" dirty="0">
                  <a:hlinkClick r:id="rId6" action="ppaction://hlinksldjump"/>
                </a:rPr>
                <a:t> for managers</a:t>
              </a:r>
              <a:endParaRPr lang="en-GB" sz="1000" i="1" dirty="0"/>
            </a:p>
            <a:p>
              <a:pPr marL="171450" indent="-171450">
                <a:buFont typeface="Arial" panose="020B0604020202020204" pitchFamily="34" charset="0"/>
                <a:buChar char="•"/>
              </a:pPr>
              <a:endParaRPr lang="en-GB" sz="1000" i="1" dirty="0"/>
            </a:p>
            <a:p>
              <a:r>
                <a:rPr lang="en-GB" sz="1000" baseline="30000" dirty="0">
                  <a:solidFill>
                    <a:srgbClr val="00B050"/>
                  </a:solidFill>
                </a:rPr>
                <a:t>14th</a:t>
              </a:r>
              <a:r>
                <a:rPr lang="en-GB" sz="1000" dirty="0">
                  <a:solidFill>
                    <a:srgbClr val="00B050"/>
                  </a:solidFill>
                </a:rPr>
                <a:t> edition 31 March 2022</a:t>
              </a:r>
            </a:p>
            <a:p>
              <a:pPr marL="171450" indent="-171450">
                <a:buFont typeface="Arial" panose="020B0604020202020204" pitchFamily="34" charset="0"/>
                <a:buChar char="•"/>
              </a:pPr>
              <a:r>
                <a:rPr lang="en-GB" sz="1000" i="1" dirty="0"/>
                <a:t>Added: </a:t>
              </a:r>
              <a:r>
                <a:rPr lang="en-GB" sz="1000" dirty="0">
                  <a:hlinkClick r:id="rId7" action="ppaction://hlinksldjump"/>
                </a:rPr>
                <a:t>Interactive innovation: concepts </a:t>
              </a:r>
              <a:r>
                <a:rPr lang="en-GB" sz="1000" dirty="0"/>
                <a:t>from deliverable 1.1</a:t>
              </a:r>
            </a:p>
            <a:p>
              <a:pPr marL="171450" indent="-171450">
                <a:buFont typeface="Arial" panose="020B0604020202020204" pitchFamily="34" charset="0"/>
                <a:buChar char="•"/>
              </a:pPr>
              <a:r>
                <a:rPr lang="en-GB" sz="1000" i="1" dirty="0"/>
                <a:t>Added: </a:t>
              </a:r>
              <a:r>
                <a:rPr lang="en-GB" sz="1000" dirty="0">
                  <a:hlinkClick r:id="rId8" action="ppaction://hlinksldjump"/>
                </a:rPr>
                <a:t>Typology of advisor roles</a:t>
              </a:r>
              <a:endParaRPr lang="en-GB" sz="1000" dirty="0"/>
            </a:p>
            <a:p>
              <a:pPr marL="171450" indent="-171450">
                <a:buFont typeface="Arial" panose="020B0604020202020204" pitchFamily="34" charset="0"/>
                <a:buChar char="•"/>
              </a:pPr>
              <a:r>
                <a:rPr lang="en-GB" sz="1000" i="1" dirty="0"/>
                <a:t>Added</a:t>
              </a:r>
              <a:r>
                <a:rPr lang="en-GB" sz="1000" dirty="0"/>
                <a:t>: </a:t>
              </a:r>
              <a:r>
                <a:rPr lang="en-GB" sz="1000" dirty="0">
                  <a:hlinkClick r:id="rId9" action="ppaction://hlinksldjump"/>
                </a:rPr>
                <a:t>Training Contents</a:t>
              </a:r>
              <a:endParaRPr lang="en-GB" sz="1000" dirty="0"/>
            </a:p>
            <a:p>
              <a:pPr marL="171450" indent="-171450">
                <a:buFont typeface="Arial" panose="020B0604020202020204" pitchFamily="34" charset="0"/>
                <a:buChar char="•"/>
              </a:pPr>
              <a:r>
                <a:rPr lang="en-GB" sz="1000" i="1" dirty="0"/>
                <a:t>Animation translated: </a:t>
              </a:r>
              <a:r>
                <a:rPr lang="en-GB" sz="1000" dirty="0">
                  <a:hlinkClick r:id="rId10" action="ppaction://hlinksldjump"/>
                </a:rPr>
                <a:t>Story Telling</a:t>
              </a:r>
              <a:endParaRPr lang="en-GB" sz="1000" dirty="0"/>
            </a:p>
            <a:p>
              <a:pPr marL="171450" indent="-171450">
                <a:buFont typeface="Arial" panose="020B0604020202020204" pitchFamily="34" charset="0"/>
                <a:buChar char="•"/>
              </a:pPr>
              <a:r>
                <a:rPr lang="en-GB" sz="1000" i="1" dirty="0"/>
                <a:t>Changed title: </a:t>
              </a:r>
              <a:r>
                <a:rPr lang="en-GB" sz="1000" dirty="0">
                  <a:hlinkClick r:id="rId11" action="ppaction://hlinksldjump"/>
                </a:rPr>
                <a:t>Tools for Diagnosis</a:t>
              </a:r>
              <a:endParaRPr lang="en-GB" sz="1000" i="1" dirty="0"/>
            </a:p>
            <a:p>
              <a:pPr marL="171450" indent="-171450">
                <a:buFont typeface="Arial" panose="020B0604020202020204" pitchFamily="34" charset="0"/>
                <a:buChar char="•"/>
              </a:pPr>
              <a:r>
                <a:rPr lang="en-GB" sz="1000" i="1" dirty="0"/>
                <a:t>Adjusted: </a:t>
              </a:r>
              <a:r>
                <a:rPr lang="en-GB" sz="1000" dirty="0"/>
                <a:t>Table of Contents</a:t>
              </a:r>
            </a:p>
            <a:p>
              <a:pPr marL="171450" indent="-171450">
                <a:buFont typeface="Arial" panose="020B0604020202020204" pitchFamily="34" charset="0"/>
                <a:buChar char="•"/>
              </a:pPr>
              <a:r>
                <a:rPr lang="en-GB" sz="1000" i="1" dirty="0"/>
                <a:t>Links added, adjusted</a:t>
              </a:r>
            </a:p>
            <a:p>
              <a:endParaRPr lang="en-GB" sz="1000" i="1" dirty="0"/>
            </a:p>
            <a:p>
              <a:r>
                <a:rPr lang="en-GB" sz="1000" baseline="30000" dirty="0">
                  <a:solidFill>
                    <a:srgbClr val="00B050"/>
                  </a:solidFill>
                </a:rPr>
                <a:t>15th</a:t>
              </a:r>
              <a:r>
                <a:rPr lang="en-GB" sz="1000" dirty="0">
                  <a:solidFill>
                    <a:srgbClr val="00B050"/>
                  </a:solidFill>
                </a:rPr>
                <a:t> edition 18 July 2022</a:t>
              </a:r>
            </a:p>
            <a:p>
              <a:pPr marL="171450" indent="-171450">
                <a:buFont typeface="Arial" panose="020B0604020202020204" pitchFamily="34" charset="0"/>
                <a:buChar char="•"/>
              </a:pPr>
              <a:r>
                <a:rPr lang="en-GB" sz="1000" i="1" dirty="0"/>
                <a:t>Added: </a:t>
              </a:r>
              <a:r>
                <a:rPr lang="en-GB" sz="1000" dirty="0">
                  <a:hlinkClick r:id="rId12" action="ppaction://hlinksldjump"/>
                </a:rPr>
                <a:t>Chapter on training methods</a:t>
              </a:r>
              <a:endParaRPr lang="en-GB" sz="1000" dirty="0"/>
            </a:p>
            <a:p>
              <a:pPr marL="171450" indent="-171450">
                <a:buFont typeface="Arial" panose="020B0604020202020204" pitchFamily="34" charset="0"/>
                <a:buChar char="•"/>
              </a:pPr>
              <a:r>
                <a:rPr lang="en-GB" sz="1000" i="1" dirty="0"/>
                <a:t>Added: </a:t>
              </a:r>
              <a:r>
                <a:rPr lang="en-GB" sz="1000" dirty="0">
                  <a:hlinkClick r:id="rId13" action="ppaction://hlinksldjump"/>
                </a:rPr>
                <a:t>Diamond model</a:t>
              </a:r>
              <a:endParaRPr lang="en-GB" sz="1000" dirty="0"/>
            </a:p>
            <a:p>
              <a:pPr marL="171450" indent="-171450">
                <a:buFont typeface="Arial" panose="020B0604020202020204" pitchFamily="34" charset="0"/>
                <a:buChar char="•"/>
              </a:pPr>
              <a:r>
                <a:rPr lang="en-GB" sz="1000" i="1" dirty="0"/>
                <a:t>Added: </a:t>
              </a:r>
              <a:r>
                <a:rPr lang="en-GB" sz="1000" dirty="0">
                  <a:hlinkClick r:id="rId12" action="ppaction://hlinksldjump"/>
                </a:rPr>
                <a:t>Fishbowl</a:t>
              </a:r>
              <a:endParaRPr lang="en-GB" sz="1000" dirty="0"/>
            </a:p>
            <a:p>
              <a:pPr marL="171450" indent="-171450">
                <a:buFont typeface="Arial" panose="020B0604020202020204" pitchFamily="34" charset="0"/>
                <a:buChar char="•"/>
              </a:pPr>
              <a:r>
                <a:rPr lang="en-GB" sz="1000" i="1" dirty="0"/>
                <a:t>Added: </a:t>
              </a:r>
              <a:r>
                <a:rPr lang="en-GB" sz="1000" dirty="0">
                  <a:hlinkClick r:id="rId12" action="ppaction://hlinksldjump"/>
                </a:rPr>
                <a:t>World Café</a:t>
              </a:r>
              <a:endParaRPr lang="en-GB" sz="1000" dirty="0"/>
            </a:p>
            <a:p>
              <a:pPr marL="171450" indent="-171450">
                <a:buFont typeface="Arial" panose="020B0604020202020204" pitchFamily="34" charset="0"/>
                <a:buChar char="•"/>
              </a:pPr>
              <a:r>
                <a:rPr lang="en-GB" sz="1000" i="1" dirty="0"/>
                <a:t>Added: </a:t>
              </a:r>
              <a:r>
                <a:rPr lang="en-GB" sz="1000" dirty="0">
                  <a:hlinkClick r:id="rId12" action="ppaction://hlinksldjump"/>
                </a:rPr>
                <a:t>Energisers</a:t>
              </a:r>
              <a:endParaRPr lang="en-GB" sz="1000" dirty="0"/>
            </a:p>
            <a:p>
              <a:pPr marL="171450" indent="-171450">
                <a:buFont typeface="Arial" panose="020B0604020202020204" pitchFamily="34" charset="0"/>
                <a:buChar char="•"/>
              </a:pPr>
              <a:endParaRPr lang="en-GB" sz="1000" i="1" dirty="0"/>
            </a:p>
            <a:p>
              <a:r>
                <a:rPr lang="en-GB" sz="1000" baseline="30000" dirty="0">
                  <a:solidFill>
                    <a:srgbClr val="00B050"/>
                  </a:solidFill>
                </a:rPr>
                <a:t>16th</a:t>
              </a:r>
              <a:r>
                <a:rPr lang="en-GB" sz="1000" dirty="0">
                  <a:solidFill>
                    <a:srgbClr val="00B050"/>
                  </a:solidFill>
                </a:rPr>
                <a:t> edition 2 November2022</a:t>
              </a:r>
            </a:p>
            <a:p>
              <a:pPr marL="171450" indent="-171450">
                <a:buFont typeface="Arial" panose="020B0604020202020204" pitchFamily="34" charset="0"/>
                <a:buChar char="•"/>
              </a:pPr>
              <a:r>
                <a:rPr lang="en-GB" sz="1000" i="1" dirty="0"/>
                <a:t>Corrected: Link to reflection form T1.5</a:t>
              </a:r>
            </a:p>
            <a:p>
              <a:pPr marL="171450" indent="-171450">
                <a:buFont typeface="Arial" panose="020B0604020202020204" pitchFamily="34" charset="0"/>
                <a:buChar char="•"/>
              </a:pPr>
              <a:r>
                <a:rPr lang="en-GB" sz="1000" i="1" dirty="0"/>
                <a:t>Replaced</a:t>
              </a:r>
              <a:r>
                <a:rPr lang="en-GB" sz="1000" dirty="0"/>
                <a:t>: Models into i2c house style</a:t>
              </a:r>
            </a:p>
            <a:p>
              <a:pPr marL="171450" indent="-171450">
                <a:buFont typeface="Arial" panose="020B0604020202020204" pitchFamily="34" charset="0"/>
                <a:buChar char="•"/>
              </a:pPr>
              <a:r>
                <a:rPr lang="en-GB" sz="1000" i="1" dirty="0"/>
                <a:t>Added:</a:t>
              </a:r>
              <a:r>
                <a:rPr lang="en-GB" sz="1000" dirty="0"/>
                <a:t> </a:t>
              </a:r>
              <a:r>
                <a:rPr lang="en-GB" sz="1000" dirty="0">
                  <a:hlinkClick r:id="rId14" action="ppaction://hlinksldjump"/>
                </a:rPr>
                <a:t>Why avoiding judgements? </a:t>
              </a:r>
              <a:r>
                <a:rPr lang="en-GB" sz="1000" dirty="0"/>
                <a:t>Different ways to evaluate</a:t>
              </a:r>
              <a:endParaRPr lang="en-GB" sz="1000" i="1" dirty="0"/>
            </a:p>
            <a:p>
              <a:pPr marL="171450" indent="-171450">
                <a:buFont typeface="Arial" panose="020B0604020202020204" pitchFamily="34" charset="0"/>
                <a:buChar char="•"/>
              </a:pPr>
              <a:endParaRPr lang="en-GB" sz="1000" i="1" dirty="0"/>
            </a:p>
            <a:p>
              <a:r>
                <a:rPr lang="en-GB" sz="1000" baseline="30000" dirty="0">
                  <a:solidFill>
                    <a:srgbClr val="00B050"/>
                  </a:solidFill>
                </a:rPr>
                <a:t>17th</a:t>
              </a:r>
              <a:r>
                <a:rPr lang="en-GB" sz="1000" dirty="0">
                  <a:solidFill>
                    <a:srgbClr val="00B050"/>
                  </a:solidFill>
                </a:rPr>
                <a:t> edition 7 September 2023</a:t>
              </a:r>
            </a:p>
            <a:p>
              <a:pPr marL="171450" indent="-171450">
                <a:buFont typeface="Arial" panose="020B0604020202020204" pitchFamily="34" charset="0"/>
                <a:buChar char="•"/>
              </a:pPr>
              <a:r>
                <a:rPr lang="en-GB" sz="1000" i="1" dirty="0"/>
                <a:t>Added: </a:t>
              </a:r>
              <a:r>
                <a:rPr lang="en-GB" sz="1000" dirty="0">
                  <a:hlinkClick r:id="rId15" action="ppaction://hlinksldjump"/>
                </a:rPr>
                <a:t>Good practices prompt card</a:t>
              </a:r>
              <a:endParaRPr lang="en-GB" sz="1000" dirty="0"/>
            </a:p>
            <a:p>
              <a:pPr marL="171450" indent="-171450">
                <a:buFont typeface="Arial" panose="020B0604020202020204" pitchFamily="34" charset="0"/>
                <a:buChar char="•"/>
              </a:pPr>
              <a:endParaRPr lang="en-GB" sz="1000" dirty="0"/>
            </a:p>
            <a:p>
              <a:r>
                <a:rPr lang="en-GB" sz="1000" baseline="30000" dirty="0">
                  <a:solidFill>
                    <a:srgbClr val="00B050"/>
                  </a:solidFill>
                </a:rPr>
                <a:t>18th</a:t>
              </a:r>
              <a:r>
                <a:rPr lang="en-GB" sz="1000" dirty="0">
                  <a:solidFill>
                    <a:srgbClr val="00B050"/>
                  </a:solidFill>
                </a:rPr>
                <a:t> edition 13 September 2023</a:t>
              </a:r>
            </a:p>
            <a:p>
              <a:pPr marL="171450" indent="-171450">
                <a:buFont typeface="Arial" panose="020B0604020202020204" pitchFamily="34" charset="0"/>
                <a:buChar char="•"/>
              </a:pPr>
              <a:r>
                <a:rPr lang="en-GB" sz="1000" i="1" dirty="0"/>
                <a:t>Added: </a:t>
              </a:r>
              <a:r>
                <a:rPr lang="en-GB" sz="1000" dirty="0">
                  <a:hlinkClick r:id="rId16" action="ppaction://hlinksldjump"/>
                </a:rPr>
                <a:t>The </a:t>
              </a:r>
              <a:r>
                <a:rPr lang="en-GB" sz="1000" dirty="0" err="1">
                  <a:hlinkClick r:id="rId16" action="ppaction://hlinksldjump"/>
                </a:rPr>
                <a:t>Cynefin</a:t>
              </a:r>
              <a:r>
                <a:rPr lang="en-GB" sz="1000" dirty="0">
                  <a:hlinkClick r:id="rId16" action="ppaction://hlinksldjump"/>
                </a:rPr>
                <a:t> framework</a:t>
              </a:r>
              <a:endParaRPr lang="en-GB" sz="1000" dirty="0"/>
            </a:p>
            <a:p>
              <a:pPr marL="171450" indent="-171450">
                <a:buFont typeface="Arial" panose="020B0604020202020204" pitchFamily="34" charset="0"/>
                <a:buChar char="•"/>
              </a:pPr>
              <a:r>
                <a:rPr lang="en-GB" sz="1000" i="1" dirty="0"/>
                <a:t>Added</a:t>
              </a:r>
              <a:r>
                <a:rPr lang="en-GB" sz="1000" dirty="0"/>
                <a:t>: </a:t>
              </a:r>
              <a:r>
                <a:rPr lang="en-GB" sz="1000" dirty="0">
                  <a:hlinkClick r:id="rId17" action="ppaction://hlinksldjump"/>
                </a:rPr>
                <a:t>Vital Space as a central concept</a:t>
              </a:r>
              <a:endParaRPr lang="en-GB" sz="1000" dirty="0"/>
            </a:p>
            <a:p>
              <a:pPr marL="171450" indent="-171450">
                <a:buFont typeface="Arial" panose="020B0604020202020204" pitchFamily="34" charset="0"/>
                <a:buChar char="•"/>
              </a:pPr>
              <a:r>
                <a:rPr lang="en-GB" sz="1000" i="1" dirty="0"/>
                <a:t>Replaced</a:t>
              </a:r>
              <a:r>
                <a:rPr lang="en-GB" sz="1000" dirty="0"/>
                <a:t>: </a:t>
              </a:r>
              <a:r>
                <a:rPr lang="en-GB" sz="1000" dirty="0">
                  <a:hlinkClick r:id="rId15" action="ppaction://hlinksldjump"/>
                </a:rPr>
                <a:t>Good practices prompt card in i2c house style</a:t>
              </a:r>
              <a:endParaRPr lang="en-GB" sz="1000" dirty="0"/>
            </a:p>
            <a:p>
              <a:pPr marL="171450" indent="-171450">
                <a:buFont typeface="Arial" panose="020B0604020202020204" pitchFamily="34" charset="0"/>
                <a:buChar char="•"/>
              </a:pPr>
              <a:r>
                <a:rPr lang="en-GB" sz="1000" i="1" dirty="0"/>
                <a:t>Reshuffled: </a:t>
              </a:r>
              <a:r>
                <a:rPr lang="en-GB" sz="1000" dirty="0">
                  <a:hlinkClick r:id="rId18" action="ppaction://hlinksldjump"/>
                </a:rPr>
                <a:t>Peer coaching (1</a:t>
              </a:r>
              <a:r>
                <a:rPr lang="en-GB" sz="1000" dirty="0">
                  <a:hlinkClick r:id="rId18" action="ppaction://hlinksldjump">
                    <a:extLst>
                      <a:ext uri="{A12FA001-AC4F-418D-AE19-62706E023703}">
                        <ahyp:hlinkClr xmlns:ahyp="http://schemas.microsoft.com/office/drawing/2018/hyperlinkcolor" val="tx"/>
                      </a:ext>
                    </a:extLst>
                  </a:hlinkClick>
                </a:rPr>
                <a:t>) </a:t>
              </a:r>
              <a:r>
                <a:rPr lang="en-GB" sz="1000" dirty="0"/>
                <a:t>and (2)</a:t>
              </a:r>
            </a:p>
            <a:p>
              <a:pPr marL="171450" indent="-171450">
                <a:buFont typeface="Arial" panose="020B0604020202020204" pitchFamily="34" charset="0"/>
                <a:buChar char="•"/>
              </a:pPr>
              <a:r>
                <a:rPr lang="en-GB" sz="1000" i="1" dirty="0"/>
                <a:t>Added: </a:t>
              </a:r>
              <a:r>
                <a:rPr lang="en-GB" sz="1000" dirty="0" err="1">
                  <a:hlinkClick r:id="rId19" action="ppaction://hlinksldjump"/>
                </a:rPr>
                <a:t>Mindmap</a:t>
              </a:r>
              <a:r>
                <a:rPr lang="en-GB" sz="1000" dirty="0">
                  <a:hlinkClick r:id="rId19" action="ppaction://hlinksldjump"/>
                </a:rPr>
                <a:t> for managers</a:t>
              </a:r>
              <a:endParaRPr lang="en-GB" sz="1000" dirty="0"/>
            </a:p>
          </p:txBody>
        </p:sp>
        <p:sp>
          <p:nvSpPr>
            <p:cNvPr id="2" name="Tekstvak 1">
              <a:extLst>
                <a:ext uri="{FF2B5EF4-FFF2-40B4-BE49-F238E27FC236}">
                  <a16:creationId xmlns:a16="http://schemas.microsoft.com/office/drawing/2014/main" id="{B7445D9A-B385-F952-ECC5-9D319BCEBAFE}"/>
                </a:ext>
              </a:extLst>
            </p:cNvPr>
            <p:cNvSpPr txBox="1"/>
            <p:nvPr/>
          </p:nvSpPr>
          <p:spPr>
            <a:xfrm>
              <a:off x="9482728" y="344340"/>
              <a:ext cx="2461499" cy="4555093"/>
            </a:xfrm>
            <a:prstGeom prst="rect">
              <a:avLst/>
            </a:prstGeom>
            <a:noFill/>
          </p:spPr>
          <p:txBody>
            <a:bodyPr wrap="square" rtlCol="0">
              <a:spAutoFit/>
            </a:bodyPr>
            <a:lstStyle/>
            <a:p>
              <a:r>
                <a:rPr lang="en-GB" sz="1000" baseline="30000" dirty="0">
                  <a:solidFill>
                    <a:srgbClr val="00B050"/>
                  </a:solidFill>
                </a:rPr>
                <a:t>19th</a:t>
              </a:r>
              <a:r>
                <a:rPr lang="en-GB" sz="1000" dirty="0">
                  <a:solidFill>
                    <a:srgbClr val="00B050"/>
                  </a:solidFill>
                </a:rPr>
                <a:t> edition 14 November 2024</a:t>
              </a:r>
            </a:p>
            <a:p>
              <a:pPr marL="171450" indent="-171450">
                <a:buFont typeface="Arial" panose="020B0604020202020204" pitchFamily="34" charset="0"/>
                <a:buChar char="•"/>
              </a:pPr>
              <a:r>
                <a:rPr lang="en-GB" sz="1000" i="1" dirty="0">
                  <a:hlinkClick r:id="rId20" action="ppaction://hlinksldjump">
                    <a:extLst>
                      <a:ext uri="{A12FA001-AC4F-418D-AE19-62706E023703}">
                        <ahyp:hlinkClr xmlns:ahyp="http://schemas.microsoft.com/office/drawing/2018/hyperlinkcolor" val="tx"/>
                      </a:ext>
                    </a:extLst>
                  </a:hlinkClick>
                </a:rPr>
                <a:t>Added:</a:t>
              </a:r>
              <a:r>
                <a:rPr lang="en-GB" sz="1000" i="1" dirty="0">
                  <a:hlinkClick r:id="rId20" action="ppaction://hlinksldjump"/>
                </a:rPr>
                <a:t> </a:t>
              </a:r>
              <a:r>
                <a:rPr lang="en-GB" sz="1000" dirty="0">
                  <a:hlinkClick r:id="rId20" action="ppaction://hlinksldjump"/>
                </a:rPr>
                <a:t>The Fishbowl</a:t>
              </a:r>
              <a:endParaRPr lang="en-GB" sz="1000" dirty="0"/>
            </a:p>
            <a:p>
              <a:pPr marL="171450" indent="-171450">
                <a:buFont typeface="Arial" panose="020B0604020202020204" pitchFamily="34" charset="0"/>
                <a:buChar char="•"/>
              </a:pPr>
              <a:r>
                <a:rPr lang="en-GB" sz="1000" i="1" dirty="0">
                  <a:hlinkClick r:id="rId21" action="ppaction://hlinksldjump">
                    <a:extLst>
                      <a:ext uri="{A12FA001-AC4F-418D-AE19-62706E023703}">
                        <ahyp:hlinkClr xmlns:ahyp="http://schemas.microsoft.com/office/drawing/2018/hyperlinkcolor" val="tx"/>
                      </a:ext>
                    </a:extLst>
                  </a:hlinkClick>
                </a:rPr>
                <a:t>Added:</a:t>
              </a:r>
              <a:r>
                <a:rPr lang="en-GB" sz="1000" dirty="0">
                  <a:hlinkClick r:id="rId21" action="ppaction://hlinksldjump"/>
                </a:rPr>
                <a:t> The World Café</a:t>
              </a:r>
              <a:endParaRPr lang="en-GB" sz="1000" dirty="0"/>
            </a:p>
            <a:p>
              <a:pPr marL="171450" indent="-171450">
                <a:buFont typeface="Arial" panose="020B0604020202020204" pitchFamily="34" charset="0"/>
                <a:buChar char="•"/>
              </a:pPr>
              <a:r>
                <a:rPr lang="en-GB" sz="1000" i="1" dirty="0"/>
                <a:t>Completed: </a:t>
              </a:r>
              <a:r>
                <a:rPr lang="en-GB" sz="1000" dirty="0">
                  <a:hlinkClick r:id="rId22" action="ppaction://hlinksldjump"/>
                </a:rPr>
                <a:t>The Learning History</a:t>
              </a:r>
              <a:endParaRPr lang="en-GB" sz="1000" dirty="0"/>
            </a:p>
            <a:p>
              <a:pPr marL="171450" indent="-171450">
                <a:buFont typeface="Arial" panose="020B0604020202020204" pitchFamily="34" charset="0"/>
                <a:buChar char="•"/>
              </a:pPr>
              <a:r>
                <a:rPr lang="en-GB" sz="1000" i="1" dirty="0"/>
                <a:t>Deleted: </a:t>
              </a:r>
              <a:r>
                <a:rPr lang="en-GB" sz="1000" dirty="0"/>
                <a:t>Pilot Project</a:t>
              </a:r>
            </a:p>
            <a:p>
              <a:pPr marL="171450" indent="-171450">
                <a:buFont typeface="Arial" panose="020B0604020202020204" pitchFamily="34" charset="0"/>
                <a:buChar char="•"/>
              </a:pPr>
              <a:r>
                <a:rPr lang="en-GB" sz="1000" i="1" dirty="0"/>
                <a:t>Added: </a:t>
              </a:r>
              <a:r>
                <a:rPr lang="en-GB" sz="1000" dirty="0"/>
                <a:t>links to i2connect videos</a:t>
              </a:r>
            </a:p>
            <a:p>
              <a:pPr marL="171450" indent="-171450">
                <a:buFont typeface="Arial" panose="020B0604020202020204" pitchFamily="34" charset="0"/>
                <a:buChar char="•"/>
              </a:pPr>
              <a:r>
                <a:rPr lang="en-GB" sz="1000" i="1" dirty="0"/>
                <a:t>Added: </a:t>
              </a:r>
              <a:r>
                <a:rPr lang="en-GB" sz="1000" i="1" dirty="0">
                  <a:hlinkClick r:id="rId23" action="ppaction://hlinksldjump"/>
                </a:rPr>
                <a:t>How to use the network tools?</a:t>
              </a:r>
              <a:endParaRPr lang="en-GB" sz="1000" i="1" dirty="0"/>
            </a:p>
            <a:p>
              <a:pPr marL="171450" indent="-171450">
                <a:buFont typeface="Arial" panose="020B0604020202020204" pitchFamily="34" charset="0"/>
                <a:buChar char="•"/>
              </a:pPr>
              <a:r>
                <a:rPr lang="en-GB" sz="1000" i="1" dirty="0"/>
                <a:t>Added: </a:t>
              </a:r>
              <a:r>
                <a:rPr lang="en-GB" sz="1000" i="1" dirty="0">
                  <a:hlinkClick r:id="rId23" action="ppaction://hlinksldjump"/>
                </a:rPr>
                <a:t>Role Play</a:t>
              </a:r>
              <a:endParaRPr lang="en-GB" sz="1000" i="1" dirty="0"/>
            </a:p>
            <a:p>
              <a:pPr marL="171450" indent="-171450">
                <a:buFont typeface="Arial" panose="020B0604020202020204" pitchFamily="34" charset="0"/>
                <a:buChar char="•"/>
              </a:pPr>
              <a:r>
                <a:rPr lang="en-GB" sz="1000" i="1" dirty="0"/>
                <a:t>Added: </a:t>
              </a:r>
              <a:r>
                <a:rPr lang="en-GB" sz="1000" i="1" dirty="0">
                  <a:hlinkClick r:id="rId24" action="ppaction://hlinksldjump"/>
                </a:rPr>
                <a:t>Network Constellation</a:t>
              </a:r>
              <a:endParaRPr lang="en-GB" sz="1000" i="1" dirty="0"/>
            </a:p>
            <a:p>
              <a:pPr marL="171450" indent="-171450">
                <a:buFont typeface="Arial" panose="020B0604020202020204" pitchFamily="34" charset="0"/>
                <a:buChar char="•"/>
              </a:pPr>
              <a:r>
                <a:rPr lang="en-GB" sz="1000" i="1" dirty="0"/>
                <a:t>Added: </a:t>
              </a:r>
              <a:r>
                <a:rPr lang="en-GB" sz="1000" i="1" dirty="0">
                  <a:hlinkClick r:id="rId25" action="ppaction://hlinksldjump"/>
                </a:rPr>
                <a:t>The Business Model Canvas</a:t>
              </a:r>
              <a:endParaRPr lang="en-GB" sz="1000" i="1" dirty="0"/>
            </a:p>
            <a:p>
              <a:pPr marL="171450" indent="-171450">
                <a:buFont typeface="Arial" panose="020B0604020202020204" pitchFamily="34" charset="0"/>
                <a:buChar char="•"/>
              </a:pPr>
              <a:r>
                <a:rPr lang="en-GB" sz="1000" i="1" dirty="0"/>
                <a:t>Adjusted: texts in </a:t>
              </a:r>
              <a:r>
                <a:rPr lang="en-GB" sz="1000" i="1" dirty="0">
                  <a:hlinkClick r:id="rId26" action="ppaction://hlinksldjump"/>
                </a:rPr>
                <a:t>feedback</a:t>
              </a:r>
              <a:endParaRPr lang="en-GB" sz="1000" i="1" dirty="0"/>
            </a:p>
            <a:p>
              <a:pPr marL="171450" indent="-171450">
                <a:buFont typeface="Arial" panose="020B0604020202020204" pitchFamily="34" charset="0"/>
                <a:buChar char="•"/>
              </a:pPr>
              <a:r>
                <a:rPr lang="en-GB" sz="1000" i="1" dirty="0"/>
                <a:t>Rearranged: </a:t>
              </a:r>
              <a:r>
                <a:rPr lang="en-GB" sz="1000" i="1" dirty="0">
                  <a:hlinkClick r:id="rId3" action="ppaction://hlinksldjump"/>
                </a:rPr>
                <a:t>Table of Contents</a:t>
              </a:r>
              <a:endParaRPr lang="en-GB" sz="1000" i="1" dirty="0"/>
            </a:p>
            <a:p>
              <a:pPr marL="171450" indent="-171450">
                <a:buFont typeface="Arial" panose="020B0604020202020204" pitchFamily="34" charset="0"/>
                <a:buChar char="•"/>
              </a:pPr>
              <a:r>
                <a:rPr lang="en-GB" sz="1000" i="1" dirty="0"/>
                <a:t>Inserted: </a:t>
              </a:r>
              <a:r>
                <a:rPr lang="en-GB" sz="1000" i="1" dirty="0">
                  <a:hlinkClick r:id="rId27" action="ppaction://hlinksldjump"/>
                </a:rPr>
                <a:t>links to videos and documents Cross Visits</a:t>
              </a:r>
              <a:endParaRPr lang="en-GB" sz="1000" i="1" dirty="0"/>
            </a:p>
            <a:p>
              <a:pPr marL="171450" indent="-171450">
                <a:buFont typeface="Arial" panose="020B0604020202020204" pitchFamily="34" charset="0"/>
                <a:buChar char="•"/>
              </a:pPr>
              <a:r>
                <a:rPr lang="en-GB" sz="1000" i="1" dirty="0"/>
                <a:t>Added: </a:t>
              </a:r>
              <a:r>
                <a:rPr lang="en-GB" sz="1000" i="1" dirty="0">
                  <a:hlinkClick r:id="rId28" action="ppaction://hlinksldjump"/>
                </a:rPr>
                <a:t>EU logo and project reference</a:t>
              </a:r>
              <a:endParaRPr lang="en-GB" sz="1000" i="1" dirty="0"/>
            </a:p>
            <a:p>
              <a:pPr marL="171450" indent="-171450">
                <a:buFont typeface="Arial" panose="020B0604020202020204" pitchFamily="34" charset="0"/>
                <a:buChar char="•"/>
              </a:pPr>
              <a:r>
                <a:rPr lang="en-GB" sz="1000" i="1" dirty="0"/>
                <a:t>Added: </a:t>
              </a:r>
              <a:r>
                <a:rPr lang="en-GB" sz="1000" i="1" dirty="0">
                  <a:hlinkClick r:id="rId15" action="ppaction://hlinksldjump"/>
                </a:rPr>
                <a:t>links to videos and reports practical cases</a:t>
              </a:r>
              <a:endParaRPr lang="en-GB" sz="1000" i="1" dirty="0"/>
            </a:p>
            <a:p>
              <a:pPr marL="171450" indent="-171450">
                <a:buFont typeface="Arial" panose="020B0604020202020204" pitchFamily="34" charset="0"/>
                <a:buChar char="•"/>
              </a:pPr>
              <a:r>
                <a:rPr lang="en-GB" sz="1000" i="1" dirty="0"/>
                <a:t>Added: </a:t>
              </a:r>
              <a:r>
                <a:rPr lang="en-GB" sz="1000" i="1" dirty="0">
                  <a:hlinkClick r:id="rId29" action="ppaction://hlinksldjump"/>
                </a:rPr>
                <a:t>Database, link to registration form</a:t>
              </a:r>
              <a:endParaRPr lang="en-GB" sz="1000" i="1" dirty="0"/>
            </a:p>
            <a:p>
              <a:pPr marL="171450" indent="-171450">
                <a:buFont typeface="Arial" panose="020B0604020202020204" pitchFamily="34" charset="0"/>
                <a:buChar char="•"/>
              </a:pPr>
              <a:r>
                <a:rPr lang="en-GB" sz="1000" i="1" dirty="0"/>
                <a:t>Added: </a:t>
              </a:r>
              <a:r>
                <a:rPr lang="en-GB" sz="1000" i="1" dirty="0">
                  <a:hlinkClick r:id="rId5" action="ppaction://hlinksldjump"/>
                </a:rPr>
                <a:t>link to detailed guideline for coaching</a:t>
              </a:r>
              <a:endParaRPr lang="en-GB" sz="1000" i="1" dirty="0"/>
            </a:p>
            <a:p>
              <a:pPr marL="171450" indent="-171450">
                <a:buFont typeface="Arial" panose="020B0604020202020204" pitchFamily="34" charset="0"/>
                <a:buChar char="•"/>
              </a:pPr>
              <a:r>
                <a:rPr lang="en-GB" sz="1000" i="1" dirty="0"/>
                <a:t>Added: </a:t>
              </a:r>
              <a:r>
                <a:rPr lang="en-GB" sz="1000" i="1" dirty="0">
                  <a:hlinkClick r:id="rId30" action="ppaction://hlinksldjump"/>
                </a:rPr>
                <a:t>link to AKIS Country reports</a:t>
              </a:r>
              <a:endParaRPr lang="en-GB" sz="1000" i="1" dirty="0"/>
            </a:p>
            <a:p>
              <a:pPr marL="171450" indent="-171450">
                <a:buFont typeface="Arial" panose="020B0604020202020204" pitchFamily="34" charset="0"/>
                <a:buChar char="•"/>
              </a:pPr>
              <a:r>
                <a:rPr lang="en-GB" sz="1000" i="1" dirty="0"/>
                <a:t>Added: </a:t>
              </a:r>
              <a:r>
                <a:rPr lang="en-GB" sz="1000" i="1" dirty="0">
                  <a:hlinkClick r:id="rId31" action="ppaction://hlinksldjump"/>
                </a:rPr>
                <a:t>page on icebreakers and energisers</a:t>
              </a:r>
              <a:endParaRPr lang="en-GB" sz="1000" i="1" dirty="0"/>
            </a:p>
            <a:p>
              <a:pPr marL="171450" indent="-171450">
                <a:buFont typeface="Arial" panose="020B0604020202020204" pitchFamily="34" charset="0"/>
                <a:buChar char="•"/>
              </a:pPr>
              <a:r>
                <a:rPr lang="en-GB" sz="1000" i="1" dirty="0"/>
                <a:t>Adjusted: </a:t>
              </a:r>
              <a:r>
                <a:rPr lang="en-GB" sz="1000" i="1" dirty="0">
                  <a:hlinkClick r:id="rId32" action="ppaction://hlinksldjump"/>
                </a:rPr>
                <a:t>page on enablers</a:t>
              </a:r>
              <a:endParaRPr lang="en-GB" sz="1000" i="1" dirty="0"/>
            </a:p>
            <a:p>
              <a:pPr marL="171450" indent="-171450">
                <a:buFont typeface="Arial" panose="020B0604020202020204" pitchFamily="34" charset="0"/>
                <a:buChar char="•"/>
              </a:pPr>
              <a:r>
                <a:rPr lang="en-GB" sz="1000" i="1" dirty="0"/>
                <a:t>Added: </a:t>
              </a:r>
              <a:r>
                <a:rPr lang="en-GB" sz="1000" i="1" dirty="0">
                  <a:hlinkClick r:id="rId33" action="ppaction://hlinksldjump"/>
                </a:rPr>
                <a:t>links to follow up projects</a:t>
              </a:r>
              <a:endParaRPr lang="en-GB" sz="1000" i="1" dirty="0"/>
            </a:p>
            <a:p>
              <a:pPr marL="171450" indent="-171450">
                <a:buFont typeface="Arial" panose="020B0604020202020204" pitchFamily="34" charset="0"/>
                <a:buChar char="•"/>
              </a:pPr>
              <a:r>
                <a:rPr lang="en-GB" sz="1000" i="1" dirty="0"/>
                <a:t>Added: </a:t>
              </a:r>
              <a:r>
                <a:rPr lang="en-GB" sz="1000" i="1" dirty="0">
                  <a:hlinkClick r:id="rId34" action="ppaction://hlinksldjump"/>
                </a:rPr>
                <a:t>intro page for methods</a:t>
              </a:r>
              <a:endParaRPr lang="en-GB" sz="1000" i="1" dirty="0"/>
            </a:p>
            <a:p>
              <a:pPr marL="171450" indent="-171450">
                <a:buFont typeface="Arial" panose="020B0604020202020204" pitchFamily="34" charset="0"/>
                <a:buChar char="•"/>
              </a:pPr>
              <a:r>
                <a:rPr lang="en-GB" sz="1000" i="1" dirty="0"/>
                <a:t>Checked and corrected: all hyperlinks</a:t>
              </a:r>
            </a:p>
            <a:p>
              <a:pPr marL="171450" indent="-171450">
                <a:buFont typeface="Arial" panose="020B0604020202020204" pitchFamily="34" charset="0"/>
                <a:buChar char="•"/>
              </a:pPr>
              <a:endParaRPr lang="en-GB" sz="1000" dirty="0"/>
            </a:p>
          </p:txBody>
        </p:sp>
      </p:grpSp>
    </p:spTree>
    <p:extLst>
      <p:ext uri="{BB962C8B-B14F-4D97-AF65-F5344CB8AC3E}">
        <p14:creationId xmlns:p14="http://schemas.microsoft.com/office/powerpoint/2010/main" val="56828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ABBA230B-1FA5-B410-C4F0-D64623A6E071}"/>
              </a:ext>
            </a:extLst>
          </p:cNvPr>
          <p:cNvGrpSpPr/>
          <p:nvPr/>
        </p:nvGrpSpPr>
        <p:grpSpPr>
          <a:xfrm>
            <a:off x="0" y="0"/>
            <a:ext cx="11646064" cy="6858000"/>
            <a:chOff x="0" y="0"/>
            <a:chExt cx="11646064" cy="6858000"/>
          </a:xfrm>
        </p:grpSpPr>
        <p:sp>
          <p:nvSpPr>
            <p:cNvPr id="10" name="Rechthoek 9">
              <a:extLst>
                <a:ext uri="{FF2B5EF4-FFF2-40B4-BE49-F238E27FC236}">
                  <a16:creationId xmlns:a16="http://schemas.microsoft.com/office/drawing/2014/main" id="{486B38A6-89E6-44A3-A712-B51FB553F898}"/>
                </a:ext>
              </a:extLst>
            </p:cNvPr>
            <p:cNvSpPr/>
            <p:nvPr/>
          </p:nvSpPr>
          <p:spPr>
            <a:xfrm>
              <a:off x="0"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974177" cy="369332"/>
            </a:xfrm>
            <a:prstGeom prst="rect">
              <a:avLst/>
            </a:prstGeom>
            <a:noFill/>
          </p:spPr>
          <p:txBody>
            <a:bodyPr wrap="none" rtlCol="0">
              <a:spAutoFit/>
            </a:bodyPr>
            <a:lstStyle/>
            <a:p>
              <a:r>
                <a:rPr lang="en-GB" dirty="0">
                  <a:solidFill>
                    <a:srgbClr val="C00000"/>
                  </a:solidFill>
                </a:rPr>
                <a:t>Advisors</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55900" y="1974168"/>
              <a:ext cx="3205684" cy="600164"/>
            </a:xfrm>
            <a:prstGeom prst="rect">
              <a:avLst/>
            </a:prstGeom>
            <a:noFill/>
          </p:spPr>
          <p:txBody>
            <a:bodyPr wrap="square" rtlCol="0">
              <a:spAutoFit/>
            </a:bodyPr>
            <a:lstStyle/>
            <a:p>
              <a:r>
                <a:rPr lang="en-GB" sz="1100" dirty="0"/>
                <a:t>The i2connect project focusses on advisors in the agri-food sector who facilitate interactive innovation processes.</a:t>
              </a:r>
            </a:p>
          </p:txBody>
        </p:sp>
        <p:grpSp>
          <p:nvGrpSpPr>
            <p:cNvPr id="12" name="Groep 11">
              <a:extLst>
                <a:ext uri="{FF2B5EF4-FFF2-40B4-BE49-F238E27FC236}">
                  <a16:creationId xmlns:a16="http://schemas.microsoft.com/office/drawing/2014/main" id="{35B14174-2C79-4489-926A-227AFD177258}"/>
                </a:ext>
              </a:extLst>
            </p:cNvPr>
            <p:cNvGrpSpPr/>
            <p:nvPr/>
          </p:nvGrpSpPr>
          <p:grpSpPr>
            <a:xfrm>
              <a:off x="3559915" y="2499791"/>
              <a:ext cx="3549375" cy="372988"/>
              <a:chOff x="197089" y="6121297"/>
              <a:chExt cx="3549375" cy="372988"/>
            </a:xfrm>
          </p:grpSpPr>
          <p:sp>
            <p:nvSpPr>
              <p:cNvPr id="14" name="Tekstvak 13">
                <a:extLst>
                  <a:ext uri="{FF2B5EF4-FFF2-40B4-BE49-F238E27FC236}">
                    <a16:creationId xmlns:a16="http://schemas.microsoft.com/office/drawing/2014/main" id="{7C669E45-7666-4E64-B403-0732934C0A3C}"/>
                  </a:ext>
                </a:extLst>
              </p:cNvPr>
              <p:cNvSpPr txBox="1"/>
              <p:nvPr/>
            </p:nvSpPr>
            <p:spPr>
              <a:xfrm>
                <a:off x="197089" y="6121297"/>
                <a:ext cx="3549375"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What makes facilitation in interactive innovation process</a:t>
                </a:r>
              </a:p>
              <a:p>
                <a:pPr algn="l"/>
                <a:r>
                  <a:rPr lang="en-GB" sz="1000" dirty="0">
                    <a:solidFill>
                      <a:schemeClr val="tx1"/>
                    </a:solidFill>
                  </a:rPr>
                  <a:t>so special?</a:t>
                </a:r>
              </a:p>
            </p:txBody>
          </p:sp>
          <p:sp>
            <p:nvSpPr>
              <p:cNvPr id="15" name="Actieknop: Vooruit of Volgende 14">
                <a:hlinkClick r:id="rId4" action="ppaction://hlinksldjump" highlightClick="1"/>
                <a:extLst>
                  <a:ext uri="{FF2B5EF4-FFF2-40B4-BE49-F238E27FC236}">
                    <a16:creationId xmlns:a16="http://schemas.microsoft.com/office/drawing/2014/main" id="{9A274E5C-FB53-4016-B576-5F675B48CE1C}"/>
                  </a:ext>
                </a:extLst>
              </p:cNvPr>
              <p:cNvSpPr/>
              <p:nvPr/>
            </p:nvSpPr>
            <p:spPr>
              <a:xfrm>
                <a:off x="3364841" y="618446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kstvak 15">
              <a:extLst>
                <a:ext uri="{FF2B5EF4-FFF2-40B4-BE49-F238E27FC236}">
                  <a16:creationId xmlns:a16="http://schemas.microsoft.com/office/drawing/2014/main" id="{CF96310D-28D1-4CA0-8819-AF21E5369150}"/>
                </a:ext>
              </a:extLst>
            </p:cNvPr>
            <p:cNvSpPr txBox="1"/>
            <p:nvPr/>
          </p:nvSpPr>
          <p:spPr>
            <a:xfrm>
              <a:off x="252450" y="2689749"/>
              <a:ext cx="3205684" cy="1277273"/>
            </a:xfrm>
            <a:prstGeom prst="rect">
              <a:avLst/>
            </a:prstGeom>
            <a:noFill/>
          </p:spPr>
          <p:txBody>
            <a:bodyPr wrap="square" rtlCol="0">
              <a:spAutoFit/>
            </a:bodyPr>
            <a:lstStyle/>
            <a:p>
              <a:r>
                <a:rPr lang="en-GB" sz="1100" dirty="0"/>
                <a:t>Other terms for professionals performing this work:  </a:t>
              </a:r>
            </a:p>
            <a:p>
              <a:pPr marL="171450" indent="-171450">
                <a:buFont typeface="Wingdings" panose="05000000000000000000" pitchFamily="2" charset="2"/>
                <a:buChar char="Ø"/>
              </a:pPr>
              <a:r>
                <a:rPr lang="en-GB" sz="1100" dirty="0"/>
                <a:t>Innovation Support Agents </a:t>
              </a:r>
            </a:p>
            <a:p>
              <a:pPr marL="171450" indent="-171450">
                <a:buFont typeface="Wingdings" panose="05000000000000000000" pitchFamily="2" charset="2"/>
                <a:buChar char="Ø"/>
              </a:pPr>
              <a:r>
                <a:rPr lang="en-GB" sz="1100" dirty="0"/>
                <a:t>Extension agents / workers</a:t>
              </a:r>
            </a:p>
            <a:p>
              <a:pPr marL="171450" indent="-171450">
                <a:buFont typeface="Wingdings" panose="05000000000000000000" pitchFamily="2" charset="2"/>
                <a:buChar char="Ø"/>
              </a:pPr>
              <a:r>
                <a:rPr lang="en-GB" sz="1100" dirty="0"/>
                <a:t>knowledge workers </a:t>
              </a:r>
            </a:p>
            <a:p>
              <a:pPr marL="171450" indent="-171450">
                <a:buFont typeface="Wingdings" panose="05000000000000000000" pitchFamily="2" charset="2"/>
                <a:buChar char="Ø"/>
              </a:pPr>
              <a:r>
                <a:rPr lang="en-GB" sz="1100" dirty="0"/>
                <a:t>Facilitators</a:t>
              </a:r>
            </a:p>
            <a:p>
              <a:pPr marL="171450" indent="-171450">
                <a:buFont typeface="Wingdings" panose="05000000000000000000" pitchFamily="2" charset="2"/>
                <a:buChar char="Ø"/>
              </a:pPr>
              <a:r>
                <a:rPr lang="en-GB" sz="1100" dirty="0"/>
                <a:t>Change agents</a:t>
              </a:r>
            </a:p>
            <a:p>
              <a:pPr marL="171450" indent="-171450">
                <a:buFont typeface="Wingdings" panose="05000000000000000000" pitchFamily="2" charset="2"/>
                <a:buChar char="Ø"/>
              </a:pPr>
              <a:endParaRPr lang="en-GB" sz="1100" dirty="0"/>
            </a:p>
          </p:txBody>
        </p:sp>
        <p:grpSp>
          <p:nvGrpSpPr>
            <p:cNvPr id="17" name="Groep 16">
              <a:extLst>
                <a:ext uri="{FF2B5EF4-FFF2-40B4-BE49-F238E27FC236}">
                  <a16:creationId xmlns:a16="http://schemas.microsoft.com/office/drawing/2014/main" id="{BC918C50-E114-434E-B15A-9C91C56DF939}"/>
                </a:ext>
              </a:extLst>
            </p:cNvPr>
            <p:cNvGrpSpPr/>
            <p:nvPr/>
          </p:nvGrpSpPr>
          <p:grpSpPr>
            <a:xfrm>
              <a:off x="3559915" y="2087756"/>
              <a:ext cx="3549375" cy="372988"/>
              <a:chOff x="197089" y="6121297"/>
              <a:chExt cx="3549375" cy="372988"/>
            </a:xfrm>
          </p:grpSpPr>
          <p:sp>
            <p:nvSpPr>
              <p:cNvPr id="18" name="Tekstvak 17">
                <a:extLst>
                  <a:ext uri="{FF2B5EF4-FFF2-40B4-BE49-F238E27FC236}">
                    <a16:creationId xmlns:a16="http://schemas.microsoft.com/office/drawing/2014/main" id="{DB0C0D4E-652C-44E2-9AB0-8AF491BADEE9}"/>
                  </a:ext>
                </a:extLst>
              </p:cNvPr>
              <p:cNvSpPr txBox="1"/>
              <p:nvPr/>
            </p:nvSpPr>
            <p:spPr>
              <a:xfrm>
                <a:off x="197089" y="6121297"/>
                <a:ext cx="3549375"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What are interactive innovation processes?</a:t>
                </a:r>
              </a:p>
            </p:txBody>
          </p:sp>
          <p:sp>
            <p:nvSpPr>
              <p:cNvPr id="19" name="Actieknop: Vooruit of Volgende 18">
                <a:hlinkClick r:id="rId5" action="ppaction://hlinksldjump" highlightClick="1"/>
                <a:extLst>
                  <a:ext uri="{FF2B5EF4-FFF2-40B4-BE49-F238E27FC236}">
                    <a16:creationId xmlns:a16="http://schemas.microsoft.com/office/drawing/2014/main" id="{B1963786-C3FA-4708-B656-6C42A7B39DED}"/>
                  </a:ext>
                </a:extLst>
              </p:cNvPr>
              <p:cNvSpPr/>
              <p:nvPr/>
            </p:nvSpPr>
            <p:spPr>
              <a:xfrm>
                <a:off x="3364841" y="6184468"/>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kstvak 19">
              <a:extLst>
                <a:ext uri="{FF2B5EF4-FFF2-40B4-BE49-F238E27FC236}">
                  <a16:creationId xmlns:a16="http://schemas.microsoft.com/office/drawing/2014/main" id="{9AC9F7C3-4AC2-4E82-AFB9-1E67E80CE7F7}"/>
                </a:ext>
              </a:extLst>
            </p:cNvPr>
            <p:cNvSpPr txBox="1"/>
            <p:nvPr/>
          </p:nvSpPr>
          <p:spPr>
            <a:xfrm>
              <a:off x="255900" y="3865034"/>
              <a:ext cx="3205684" cy="769441"/>
            </a:xfrm>
            <a:prstGeom prst="rect">
              <a:avLst/>
            </a:prstGeom>
            <a:noFill/>
          </p:spPr>
          <p:txBody>
            <a:bodyPr wrap="square" rtlCol="0">
              <a:spAutoFit/>
            </a:bodyPr>
            <a:lstStyle/>
            <a:p>
              <a:r>
                <a:rPr lang="en-GB" sz="1100" dirty="0"/>
                <a:t>In the European Innovation Partnerships Programme funding is available for ‘Operational Groups’: groups of actors (farmers, researchers, others) who jointly work towards an innovation.</a:t>
              </a:r>
            </a:p>
          </p:txBody>
        </p:sp>
        <p:sp>
          <p:nvSpPr>
            <p:cNvPr id="21" name="Tekstvak 20">
              <a:extLst>
                <a:ext uri="{FF2B5EF4-FFF2-40B4-BE49-F238E27FC236}">
                  <a16:creationId xmlns:a16="http://schemas.microsoft.com/office/drawing/2014/main" id="{19C66336-D57B-4C1B-BEDA-72CDC633ADBF}"/>
                </a:ext>
              </a:extLst>
            </p:cNvPr>
            <p:cNvSpPr txBox="1"/>
            <p:nvPr/>
          </p:nvSpPr>
          <p:spPr>
            <a:xfrm>
              <a:off x="255900" y="4800339"/>
              <a:ext cx="3205684" cy="600164"/>
            </a:xfrm>
            <a:prstGeom prst="rect">
              <a:avLst/>
            </a:prstGeom>
            <a:noFill/>
          </p:spPr>
          <p:txBody>
            <a:bodyPr wrap="square" rtlCol="0">
              <a:spAutoFit/>
            </a:bodyPr>
            <a:lstStyle/>
            <a:p>
              <a:r>
                <a:rPr lang="en-GB" sz="1100" dirty="0"/>
                <a:t>The i2connect project is designed to increase the quality of such groups, by training and coaching advisors who act as facilitators.  </a:t>
              </a:r>
            </a:p>
          </p:txBody>
        </p:sp>
        <p:sp>
          <p:nvSpPr>
            <p:cNvPr id="22" name="Tekstvak 21">
              <a:extLst>
                <a:ext uri="{FF2B5EF4-FFF2-40B4-BE49-F238E27FC236}">
                  <a16:creationId xmlns:a16="http://schemas.microsoft.com/office/drawing/2014/main" id="{71D1685C-ABAB-4A7B-AF08-7C72655B47B7}"/>
                </a:ext>
              </a:extLst>
            </p:cNvPr>
            <p:cNvSpPr txBox="1"/>
            <p:nvPr/>
          </p:nvSpPr>
          <p:spPr>
            <a:xfrm>
              <a:off x="255900" y="5625095"/>
              <a:ext cx="3549374" cy="600164"/>
            </a:xfrm>
            <a:prstGeom prst="rect">
              <a:avLst/>
            </a:prstGeom>
            <a:noFill/>
          </p:spPr>
          <p:txBody>
            <a:bodyPr wrap="square" rtlCol="0">
              <a:spAutoFit/>
            </a:bodyPr>
            <a:lstStyle/>
            <a:p>
              <a:r>
                <a:rPr lang="en-GB" sz="1100" dirty="0"/>
                <a:t>The i2connect effort applies to all ‘Multi-Actor Processes’ in which people from different positions in society try to find answers together on ambitions they share.</a:t>
              </a:r>
            </a:p>
          </p:txBody>
        </p:sp>
        <p:sp>
          <p:nvSpPr>
            <p:cNvPr id="4" name="Tekstvak 3">
              <a:extLst>
                <a:ext uri="{FF2B5EF4-FFF2-40B4-BE49-F238E27FC236}">
                  <a16:creationId xmlns:a16="http://schemas.microsoft.com/office/drawing/2014/main" id="{008A8D98-C552-0BA1-6AA9-17947EFA5890}"/>
                </a:ext>
              </a:extLst>
            </p:cNvPr>
            <p:cNvSpPr txBox="1"/>
            <p:nvPr/>
          </p:nvSpPr>
          <p:spPr>
            <a:xfrm>
              <a:off x="7537783" y="306666"/>
              <a:ext cx="4011521" cy="2069926"/>
            </a:xfrm>
            <a:prstGeom prst="rect">
              <a:avLst/>
            </a:prstGeom>
            <a:noFill/>
          </p:spPr>
          <p:txBody>
            <a:bodyPr wrap="square">
              <a:spAutoFit/>
            </a:bodyPr>
            <a:lstStyle/>
            <a:p>
              <a:pPr>
                <a:spcAft>
                  <a:spcPts val="1500"/>
                </a:spcAft>
              </a:pPr>
              <a:r>
                <a:rPr lang="en-GB" dirty="0">
                  <a:solidFill>
                    <a:srgbClr val="C00000"/>
                  </a:solidFill>
                </a:rPr>
                <a:t>The Advisory Service Database</a:t>
              </a:r>
            </a:p>
            <a:p>
              <a:pPr>
                <a:lnSpc>
                  <a:spcPts val="2025"/>
                </a:lnSpc>
                <a:spcAft>
                  <a:spcPts val="3150"/>
                </a:spcAft>
              </a:pPr>
              <a:r>
                <a:rPr lang="en-GB" sz="1000" dirty="0"/>
                <a:t>The i2connect Advisory Service database is an EU-wide directory of professional organisations and individual actors that provide knowledge services to actors in agriculture, forestry, horticulture and related fields along the </a:t>
              </a:r>
              <a:r>
                <a:rPr lang="en-GB" sz="1000" dirty="0" err="1"/>
                <a:t>agro</a:t>
              </a:r>
              <a:r>
                <a:rPr lang="en-GB" sz="1000" dirty="0"/>
                <a:t>-food value chain, as well as to other related actors in rural areas. Through the database, you can either search for an advisor or advisory organization in the EU or register yourself or your organization</a:t>
              </a:r>
              <a:r>
                <a:rPr lang="en-GB" sz="1000" b="0" dirty="0">
                  <a:solidFill>
                    <a:srgbClr val="000000"/>
                  </a:solidFill>
                  <a:effectLst/>
                  <a:latin typeface="Roboto" panose="02000000000000000000" pitchFamily="2" charset="0"/>
                </a:rPr>
                <a:t>.</a:t>
              </a:r>
            </a:p>
          </p:txBody>
        </p:sp>
        <p:sp>
          <p:nvSpPr>
            <p:cNvPr id="6" name="Tekstvak 5">
              <a:extLst>
                <a:ext uri="{FF2B5EF4-FFF2-40B4-BE49-F238E27FC236}">
                  <a16:creationId xmlns:a16="http://schemas.microsoft.com/office/drawing/2014/main" id="{784D19C2-2B1B-C62C-CA00-AD96CF90F18C}"/>
                </a:ext>
              </a:extLst>
            </p:cNvPr>
            <p:cNvSpPr txBox="1"/>
            <p:nvPr/>
          </p:nvSpPr>
          <p:spPr>
            <a:xfrm>
              <a:off x="7537783" y="2802948"/>
              <a:ext cx="4108281" cy="2124171"/>
            </a:xfrm>
            <a:prstGeom prst="rect">
              <a:avLst/>
            </a:prstGeom>
            <a:noFill/>
          </p:spPr>
          <p:txBody>
            <a:bodyPr wrap="square">
              <a:spAutoFit/>
            </a:bodyPr>
            <a:lstStyle/>
            <a:p>
              <a:r>
                <a:rPr lang="en-GB" sz="1400" dirty="0">
                  <a:solidFill>
                    <a:srgbClr val="C00000"/>
                  </a:solidFill>
                </a:rPr>
                <a:t>Register yourself or your organisation</a:t>
              </a:r>
            </a:p>
            <a:p>
              <a:pPr>
                <a:lnSpc>
                  <a:spcPts val="2025"/>
                </a:lnSpc>
              </a:pPr>
              <a:r>
                <a:rPr lang="en-GB" sz="1000" dirty="0"/>
                <a:t>The i2connect AS database is open to any professional organisation or individual actor who provides knowledge services to actors in agriculture, forestry, horticulture and related fields in the green sector along the </a:t>
              </a:r>
              <a:r>
                <a:rPr lang="en-GB" sz="1000" dirty="0" err="1"/>
                <a:t>agro</a:t>
              </a:r>
              <a:r>
                <a:rPr lang="en-GB" sz="1000" dirty="0"/>
                <a:t>-food value chain. As a registered advisor or advisory organisation, you can:</a:t>
              </a:r>
            </a:p>
            <a:p>
              <a:pPr marL="171450" indent="-171450">
                <a:buFont typeface="Wingdings" panose="05000000000000000000" pitchFamily="2" charset="2"/>
                <a:buChar char="Ø"/>
              </a:pPr>
              <a:r>
                <a:rPr lang="en-GB" sz="1000" dirty="0"/>
                <a:t>Make yourself or your organisation visible within an EU-wide network of innovation advisors </a:t>
              </a:r>
            </a:p>
            <a:p>
              <a:pPr marL="171450" indent="-171450">
                <a:lnSpc>
                  <a:spcPts val="2025"/>
                </a:lnSpc>
                <a:buFont typeface="Wingdings" panose="05000000000000000000" pitchFamily="2" charset="2"/>
                <a:buChar char="Ø"/>
              </a:pPr>
              <a:r>
                <a:rPr lang="en-GB" sz="1000" dirty="0"/>
                <a:t>Receive useful information on training and other related opportunities across Europe.</a:t>
              </a:r>
            </a:p>
          </p:txBody>
        </p:sp>
        <p:grpSp>
          <p:nvGrpSpPr>
            <p:cNvPr id="8" name="Groep 7">
              <a:extLst>
                <a:ext uri="{FF2B5EF4-FFF2-40B4-BE49-F238E27FC236}">
                  <a16:creationId xmlns:a16="http://schemas.microsoft.com/office/drawing/2014/main" id="{AC35E12A-A540-CB18-CA59-81F623F7DBF2}"/>
                </a:ext>
              </a:extLst>
            </p:cNvPr>
            <p:cNvGrpSpPr/>
            <p:nvPr/>
          </p:nvGrpSpPr>
          <p:grpSpPr>
            <a:xfrm>
              <a:off x="10368204" y="2466916"/>
              <a:ext cx="1181100" cy="248825"/>
              <a:chOff x="2038350" y="2584081"/>
              <a:chExt cx="1181100" cy="248825"/>
            </a:xfrm>
          </p:grpSpPr>
          <p:sp>
            <p:nvSpPr>
              <p:cNvPr id="9" name="Tekstvak 8">
                <a:extLst>
                  <a:ext uri="{FF2B5EF4-FFF2-40B4-BE49-F238E27FC236}">
                    <a16:creationId xmlns:a16="http://schemas.microsoft.com/office/drawing/2014/main" id="{A50B76CE-1723-6E8A-FEB9-FE0BD52F4116}"/>
                  </a:ext>
                </a:extLst>
              </p:cNvPr>
              <p:cNvSpPr txBox="1"/>
              <p:nvPr/>
            </p:nvSpPr>
            <p:spPr>
              <a:xfrm>
                <a:off x="2038350" y="2584506"/>
                <a:ext cx="1181100"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Read further</a:t>
                </a:r>
              </a:p>
            </p:txBody>
          </p:sp>
          <p:sp>
            <p:nvSpPr>
              <p:cNvPr id="24" name="Actieknop: Vooruit of Volgende 23">
                <a:hlinkClick r:id="rId6" highlightClick="1"/>
                <a:extLst>
                  <a:ext uri="{FF2B5EF4-FFF2-40B4-BE49-F238E27FC236}">
                    <a16:creationId xmlns:a16="http://schemas.microsoft.com/office/drawing/2014/main" id="{BCBED378-F34F-76A2-2445-3EB092BE4483}"/>
                  </a:ext>
                </a:extLst>
              </p:cNvPr>
              <p:cNvSpPr/>
              <p:nvPr/>
            </p:nvSpPr>
            <p:spPr>
              <a:xfrm>
                <a:off x="2906629" y="2584081"/>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6" name="Tekstvak 25">
              <a:extLst>
                <a:ext uri="{FF2B5EF4-FFF2-40B4-BE49-F238E27FC236}">
                  <a16:creationId xmlns:a16="http://schemas.microsoft.com/office/drawing/2014/main" id="{BB81D803-F741-6EDE-AFAF-3D179DD5BD21}"/>
                </a:ext>
              </a:extLst>
            </p:cNvPr>
            <p:cNvSpPr txBox="1"/>
            <p:nvPr/>
          </p:nvSpPr>
          <p:spPr>
            <a:xfrm>
              <a:off x="9974178" y="4976433"/>
              <a:ext cx="1575125"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Click here to register</a:t>
              </a:r>
            </a:p>
          </p:txBody>
        </p:sp>
        <p:sp>
          <p:nvSpPr>
            <p:cNvPr id="27" name="Actieknop: Vooruit of Volgende 26">
              <a:hlinkClick r:id="rId7" highlightClick="1"/>
              <a:extLst>
                <a:ext uri="{FF2B5EF4-FFF2-40B4-BE49-F238E27FC236}">
                  <a16:creationId xmlns:a16="http://schemas.microsoft.com/office/drawing/2014/main" id="{597F45F1-BFB1-49D9-634F-199130FE2502}"/>
                </a:ext>
              </a:extLst>
            </p:cNvPr>
            <p:cNvSpPr/>
            <p:nvPr/>
          </p:nvSpPr>
          <p:spPr>
            <a:xfrm>
              <a:off x="11236483" y="4976008"/>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91907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 action="ppaction://hlinkshowjump?jump=firstslide"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kstvak 22">
            <a:extLst>
              <a:ext uri="{FF2B5EF4-FFF2-40B4-BE49-F238E27FC236}">
                <a16:creationId xmlns:a16="http://schemas.microsoft.com/office/drawing/2014/main" id="{4D347D99-B10F-4D84-AC67-64F46FD0159E}"/>
              </a:ext>
            </a:extLst>
          </p:cNvPr>
          <p:cNvSpPr txBox="1"/>
          <p:nvPr/>
        </p:nvSpPr>
        <p:spPr>
          <a:xfrm>
            <a:off x="255900" y="1537837"/>
            <a:ext cx="2137829" cy="369332"/>
          </a:xfrm>
          <a:prstGeom prst="rect">
            <a:avLst/>
          </a:prstGeom>
          <a:noFill/>
        </p:spPr>
        <p:txBody>
          <a:bodyPr wrap="none" rtlCol="0">
            <a:spAutoFit/>
          </a:bodyPr>
          <a:lstStyle/>
          <a:p>
            <a:r>
              <a:rPr lang="en-GB" dirty="0">
                <a:solidFill>
                  <a:srgbClr val="C00000"/>
                </a:solidFill>
              </a:rPr>
              <a:t>Trainers and coaches</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55900" y="1974168"/>
            <a:ext cx="3205684" cy="1615827"/>
          </a:xfrm>
          <a:prstGeom prst="rect">
            <a:avLst/>
          </a:prstGeom>
          <a:noFill/>
        </p:spPr>
        <p:txBody>
          <a:bodyPr wrap="square" rtlCol="0">
            <a:spAutoFit/>
          </a:bodyPr>
          <a:lstStyle/>
          <a:p>
            <a:r>
              <a:rPr lang="en-GB" sz="1100" dirty="0"/>
              <a:t>In the i2connect project trainers design and carry out trainings for innovation support agents in their own language. </a:t>
            </a:r>
          </a:p>
          <a:p>
            <a:endParaRPr lang="en-GB" sz="1100" dirty="0"/>
          </a:p>
          <a:p>
            <a:r>
              <a:rPr lang="en-GB" sz="1100" dirty="0"/>
              <a:t>Coaching the agents during half a year after the initial training of 3 days belongs to the package.</a:t>
            </a:r>
          </a:p>
          <a:p>
            <a:endParaRPr lang="en-GB" sz="1100" dirty="0"/>
          </a:p>
          <a:p>
            <a:r>
              <a:rPr lang="en-GB" sz="1100" dirty="0"/>
              <a:t>The aim is to strengthen the skills of the agents for coaching each other in peer-to-peer consultations.</a:t>
            </a:r>
          </a:p>
        </p:txBody>
      </p:sp>
      <p:sp>
        <p:nvSpPr>
          <p:cNvPr id="8" name="Actieknop: Vooruit of Volgende 7">
            <a:hlinkClick r:id="rId4" action="ppaction://hlinksldjump" highlightClick="1"/>
            <a:extLst>
              <a:ext uri="{FF2B5EF4-FFF2-40B4-BE49-F238E27FC236}">
                <a16:creationId xmlns:a16="http://schemas.microsoft.com/office/drawing/2014/main" id="{D47BE477-5A1D-45C9-8E76-C4D0D302D82F}"/>
              </a:ext>
            </a:extLst>
          </p:cNvPr>
          <p:cNvSpPr/>
          <p:nvPr/>
        </p:nvSpPr>
        <p:spPr>
          <a:xfrm>
            <a:off x="3305173" y="3656994"/>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774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64741089-1208-2FF4-7549-5B27FD550FD9}"/>
              </a:ext>
            </a:extLst>
          </p:cNvPr>
          <p:cNvGrpSpPr/>
          <p:nvPr/>
        </p:nvGrpSpPr>
        <p:grpSpPr>
          <a:xfrm>
            <a:off x="-53387" y="0"/>
            <a:ext cx="10085462" cy="6858000"/>
            <a:chOff x="-53387" y="0"/>
            <a:chExt cx="10085462" cy="6858000"/>
          </a:xfrm>
        </p:grpSpPr>
        <p:sp>
          <p:nvSpPr>
            <p:cNvPr id="10" name="Rechthoek 9">
              <a:extLst>
                <a:ext uri="{FF2B5EF4-FFF2-40B4-BE49-F238E27FC236}">
                  <a16:creationId xmlns:a16="http://schemas.microsoft.com/office/drawing/2014/main" id="{486B38A6-89E6-44A3-A712-B51FB553F898}"/>
                </a:ext>
              </a:extLst>
            </p:cNvPr>
            <p:cNvSpPr/>
            <p:nvPr/>
          </p:nvSpPr>
          <p:spPr>
            <a:xfrm>
              <a:off x="-53387"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fbeelding 1">
              <a:extLst>
                <a:ext uri="{FF2B5EF4-FFF2-40B4-BE49-F238E27FC236}">
                  <a16:creationId xmlns:a16="http://schemas.microsoft.com/office/drawing/2014/main" id="{1802AC3C-664E-4E16-9867-D27F75D6E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8"/>
              <a:ext cx="1849276" cy="493397"/>
            </a:xfrm>
            <a:prstGeom prst="rect">
              <a:avLst/>
            </a:prstGeom>
          </p:spPr>
        </p:pic>
        <p:sp>
          <p:nvSpPr>
            <p:cNvPr id="7" name="Actieknop: Startpagina 6">
              <a:hlinkClick r:id="rId3" action="ppaction://hlinksldjump" highlightClick="1"/>
              <a:extLst>
                <a:ext uri="{FF2B5EF4-FFF2-40B4-BE49-F238E27FC236}">
                  <a16:creationId xmlns:a16="http://schemas.microsoft.com/office/drawing/2014/main" id="{79EC9B07-CCB7-4250-B56D-64890B391B00}"/>
                </a:ext>
              </a:extLst>
            </p:cNvPr>
            <p:cNvSpPr/>
            <p:nvPr/>
          </p:nvSpPr>
          <p:spPr>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Actieknop: Terug of Vorige 10">
              <a:hlinkClick r:id="rId4" action="ppaction://hlinksldjump" highlightClick="1"/>
              <a:extLst>
                <a:ext uri="{FF2B5EF4-FFF2-40B4-BE49-F238E27FC236}">
                  <a16:creationId xmlns:a16="http://schemas.microsoft.com/office/drawing/2014/main" id="{7E60C56F-E953-409F-B61E-7E6D0849F826}"/>
                </a:ext>
              </a:extLst>
            </p:cNvPr>
            <p:cNvSpPr/>
            <p:nvPr/>
          </p:nvSpPr>
          <p:spPr>
            <a:xfrm>
              <a:off x="255900" y="1088858"/>
              <a:ext cx="312821"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Tekstvak 13">
              <a:extLst>
                <a:ext uri="{FF2B5EF4-FFF2-40B4-BE49-F238E27FC236}">
                  <a16:creationId xmlns:a16="http://schemas.microsoft.com/office/drawing/2014/main" id="{49DD7247-C0D0-4CEA-B094-01E6DC41C835}"/>
                </a:ext>
              </a:extLst>
            </p:cNvPr>
            <p:cNvSpPr txBox="1"/>
            <p:nvPr/>
          </p:nvSpPr>
          <p:spPr>
            <a:xfrm>
              <a:off x="217300" y="2001231"/>
              <a:ext cx="3151542" cy="1154162"/>
            </a:xfrm>
            <a:prstGeom prst="rect">
              <a:avLst/>
            </a:prstGeom>
            <a:noFill/>
          </p:spPr>
          <p:txBody>
            <a:bodyPr wrap="square" rtlCol="0">
              <a:spAutoFit/>
            </a:bodyPr>
            <a:lstStyle/>
            <a:p>
              <a:r>
                <a:rPr lang="en-GB" sz="1400" dirty="0">
                  <a:solidFill>
                    <a:srgbClr val="C00000"/>
                  </a:solidFill>
                </a:rPr>
                <a:t>Enablers</a:t>
              </a:r>
            </a:p>
            <a:p>
              <a:endParaRPr lang="en-GB" sz="1100" dirty="0"/>
            </a:p>
            <a:p>
              <a:r>
                <a:rPr lang="en-GB" sz="1100" dirty="0"/>
                <a:t>People who influence the conditions for multi actor innovation processes are called ‘</a:t>
              </a:r>
              <a:r>
                <a:rPr lang="en-GB" sz="1100" i="1" dirty="0"/>
                <a:t>enablers’</a:t>
              </a:r>
              <a:r>
                <a:rPr lang="en-GB" sz="1100" dirty="0"/>
                <a:t>. They create the environment that enables agents to do what is needed. </a:t>
              </a:r>
            </a:p>
          </p:txBody>
        </p:sp>
        <p:sp>
          <p:nvSpPr>
            <p:cNvPr id="23" name="Tekstvak 22">
              <a:extLst>
                <a:ext uri="{FF2B5EF4-FFF2-40B4-BE49-F238E27FC236}">
                  <a16:creationId xmlns:a16="http://schemas.microsoft.com/office/drawing/2014/main" id="{4D347D99-B10F-4D84-AC67-64F46FD0159E}"/>
                </a:ext>
              </a:extLst>
            </p:cNvPr>
            <p:cNvSpPr txBox="1"/>
            <p:nvPr/>
          </p:nvSpPr>
          <p:spPr>
            <a:xfrm>
              <a:off x="1508054" y="700867"/>
              <a:ext cx="985398" cy="369332"/>
            </a:xfrm>
            <a:prstGeom prst="rect">
              <a:avLst/>
            </a:prstGeom>
            <a:noFill/>
          </p:spPr>
          <p:txBody>
            <a:bodyPr wrap="none" rtlCol="0">
              <a:spAutoFit/>
            </a:bodyPr>
            <a:lstStyle/>
            <a:p>
              <a:r>
                <a:rPr lang="en-GB" dirty="0">
                  <a:solidFill>
                    <a:srgbClr val="C00000"/>
                  </a:solidFill>
                </a:rPr>
                <a:t>Enablers</a:t>
              </a:r>
            </a:p>
          </p:txBody>
        </p:sp>
        <p:sp>
          <p:nvSpPr>
            <p:cNvPr id="24" name="Tekstvak 23">
              <a:extLst>
                <a:ext uri="{FF2B5EF4-FFF2-40B4-BE49-F238E27FC236}">
                  <a16:creationId xmlns:a16="http://schemas.microsoft.com/office/drawing/2014/main" id="{51DA97B6-624F-4602-B378-A78D082B934C}"/>
                </a:ext>
              </a:extLst>
            </p:cNvPr>
            <p:cNvSpPr txBox="1"/>
            <p:nvPr/>
          </p:nvSpPr>
          <p:spPr>
            <a:xfrm>
              <a:off x="945601" y="1121822"/>
              <a:ext cx="2074586" cy="738664"/>
            </a:xfrm>
            <a:prstGeom prst="rect">
              <a:avLst/>
            </a:prstGeom>
            <a:noFill/>
          </p:spPr>
          <p:txBody>
            <a:bodyPr wrap="square" rtlCol="0">
              <a:spAutoFit/>
            </a:bodyPr>
            <a:lstStyle/>
            <a:p>
              <a:pPr algn="ctr"/>
              <a:r>
                <a:rPr lang="en-GB" sz="1400" dirty="0"/>
                <a:t>Managers</a:t>
              </a:r>
            </a:p>
            <a:p>
              <a:pPr algn="ctr"/>
              <a:r>
                <a:rPr lang="en-GB" sz="1400" dirty="0"/>
                <a:t>Project officers</a:t>
              </a:r>
            </a:p>
            <a:p>
              <a:pPr algn="ctr"/>
              <a:r>
                <a:rPr lang="en-GB" sz="1400" dirty="0"/>
                <a:t>Policy makers</a:t>
              </a:r>
            </a:p>
          </p:txBody>
        </p:sp>
        <p:sp>
          <p:nvSpPr>
            <p:cNvPr id="13" name="Tekstvak 12">
              <a:extLst>
                <a:ext uri="{FF2B5EF4-FFF2-40B4-BE49-F238E27FC236}">
                  <a16:creationId xmlns:a16="http://schemas.microsoft.com/office/drawing/2014/main" id="{2CFE260D-D0A5-4E27-9865-A3C58F74D7A6}"/>
                </a:ext>
              </a:extLst>
            </p:cNvPr>
            <p:cNvSpPr txBox="1"/>
            <p:nvPr/>
          </p:nvSpPr>
          <p:spPr>
            <a:xfrm>
              <a:off x="217300" y="3187885"/>
              <a:ext cx="3205684" cy="984885"/>
            </a:xfrm>
            <a:prstGeom prst="rect">
              <a:avLst/>
            </a:prstGeom>
            <a:noFill/>
          </p:spPr>
          <p:txBody>
            <a:bodyPr wrap="square" rtlCol="0">
              <a:spAutoFit/>
            </a:bodyPr>
            <a:lstStyle/>
            <a:p>
              <a:r>
                <a:rPr lang="en-GB" sz="1400" dirty="0">
                  <a:solidFill>
                    <a:srgbClr val="C00000"/>
                  </a:solidFill>
                </a:rPr>
                <a:t>Managers</a:t>
              </a:r>
            </a:p>
            <a:p>
              <a:endParaRPr lang="en-GB" sz="1100" dirty="0"/>
            </a:p>
            <a:p>
              <a:r>
                <a:rPr lang="en-GB" sz="1100" dirty="0"/>
                <a:t>People who direct the activities of innovation support agents and other advisors: as head of a service or branch, or as director of an organisation.</a:t>
              </a:r>
            </a:p>
          </p:txBody>
        </p:sp>
        <p:sp>
          <p:nvSpPr>
            <p:cNvPr id="15" name="Tekstvak 14">
              <a:extLst>
                <a:ext uri="{FF2B5EF4-FFF2-40B4-BE49-F238E27FC236}">
                  <a16:creationId xmlns:a16="http://schemas.microsoft.com/office/drawing/2014/main" id="{3EB3D088-4256-46B8-AE75-555F249803B6}"/>
                </a:ext>
              </a:extLst>
            </p:cNvPr>
            <p:cNvSpPr txBox="1"/>
            <p:nvPr/>
          </p:nvSpPr>
          <p:spPr>
            <a:xfrm>
              <a:off x="217300" y="4264805"/>
              <a:ext cx="3151542" cy="815608"/>
            </a:xfrm>
            <a:prstGeom prst="rect">
              <a:avLst/>
            </a:prstGeom>
            <a:noFill/>
          </p:spPr>
          <p:txBody>
            <a:bodyPr wrap="square" rtlCol="0">
              <a:spAutoFit/>
            </a:bodyPr>
            <a:lstStyle/>
            <a:p>
              <a:r>
                <a:rPr lang="en-GB" sz="1400" dirty="0">
                  <a:solidFill>
                    <a:srgbClr val="C00000"/>
                  </a:solidFill>
                </a:rPr>
                <a:t>Project officers</a:t>
              </a:r>
            </a:p>
            <a:p>
              <a:endParaRPr lang="en-GB" sz="1100" dirty="0"/>
            </a:p>
            <a:p>
              <a:r>
                <a:rPr lang="en-GB" sz="1100" dirty="0"/>
                <a:t>People in funding agencies to whom project leaders or beneficiaries report. </a:t>
              </a:r>
            </a:p>
          </p:txBody>
        </p:sp>
        <p:sp>
          <p:nvSpPr>
            <p:cNvPr id="16" name="Tekstvak 15">
              <a:extLst>
                <a:ext uri="{FF2B5EF4-FFF2-40B4-BE49-F238E27FC236}">
                  <a16:creationId xmlns:a16="http://schemas.microsoft.com/office/drawing/2014/main" id="{52F97F5E-D522-4074-A771-7AB428785D76}"/>
                </a:ext>
              </a:extLst>
            </p:cNvPr>
            <p:cNvSpPr txBox="1"/>
            <p:nvPr/>
          </p:nvSpPr>
          <p:spPr>
            <a:xfrm>
              <a:off x="217692" y="5196512"/>
              <a:ext cx="3205291" cy="984885"/>
            </a:xfrm>
            <a:prstGeom prst="rect">
              <a:avLst/>
            </a:prstGeom>
            <a:noFill/>
          </p:spPr>
          <p:txBody>
            <a:bodyPr wrap="square" rtlCol="0">
              <a:spAutoFit/>
            </a:bodyPr>
            <a:lstStyle/>
            <a:p>
              <a:r>
                <a:rPr lang="en-GB" sz="1400" dirty="0">
                  <a:solidFill>
                    <a:srgbClr val="C00000"/>
                  </a:solidFill>
                </a:rPr>
                <a:t>Policy makers</a:t>
              </a:r>
            </a:p>
            <a:p>
              <a:endParaRPr lang="en-GB" sz="1100" dirty="0"/>
            </a:p>
            <a:p>
              <a:r>
                <a:rPr lang="en-GB" sz="1100" dirty="0"/>
                <a:t>People involved in setting the rules. Public servants preparing policy documents and rules, and politicians who take decisions about policies. </a:t>
              </a:r>
            </a:p>
          </p:txBody>
        </p:sp>
        <p:sp>
          <p:nvSpPr>
            <p:cNvPr id="17" name="Tekstvak 16">
              <a:extLst>
                <a:ext uri="{FF2B5EF4-FFF2-40B4-BE49-F238E27FC236}">
                  <a16:creationId xmlns:a16="http://schemas.microsoft.com/office/drawing/2014/main" id="{EE021FE4-32D5-4941-862B-37B09EA99812}"/>
                </a:ext>
              </a:extLst>
            </p:cNvPr>
            <p:cNvSpPr txBox="1"/>
            <p:nvPr/>
          </p:nvSpPr>
          <p:spPr>
            <a:xfrm>
              <a:off x="4264192" y="1137211"/>
              <a:ext cx="3375862" cy="707886"/>
            </a:xfrm>
            <a:prstGeom prst="rect">
              <a:avLst/>
            </a:prstGeom>
            <a:noFill/>
          </p:spPr>
          <p:txBody>
            <a:bodyPr wrap="square" rtlCol="0">
              <a:spAutoFit/>
            </a:bodyPr>
            <a:lstStyle/>
            <a:p>
              <a:r>
                <a:rPr lang="en-GB" dirty="0"/>
                <a:t>Interactive innovation processes </a:t>
              </a:r>
              <a:r>
                <a:rPr lang="en-GB" sz="1100" dirty="0"/>
                <a:t>are different from projects that are supposed to deliver calculable results.  </a:t>
              </a:r>
            </a:p>
          </p:txBody>
        </p:sp>
        <p:sp>
          <p:nvSpPr>
            <p:cNvPr id="3" name="Tekstvak 2">
              <a:extLst>
                <a:ext uri="{FF2B5EF4-FFF2-40B4-BE49-F238E27FC236}">
                  <a16:creationId xmlns:a16="http://schemas.microsoft.com/office/drawing/2014/main" id="{B3D6C6A8-6436-761E-CC11-E33E75F7ADFF}"/>
                </a:ext>
              </a:extLst>
            </p:cNvPr>
            <p:cNvSpPr txBox="1"/>
            <p:nvPr/>
          </p:nvSpPr>
          <p:spPr>
            <a:xfrm>
              <a:off x="4264192" y="2224369"/>
              <a:ext cx="3692440" cy="707886"/>
            </a:xfrm>
            <a:prstGeom prst="rect">
              <a:avLst/>
            </a:prstGeom>
            <a:noFill/>
          </p:spPr>
          <p:txBody>
            <a:bodyPr wrap="square" rtlCol="0">
              <a:spAutoFit/>
            </a:bodyPr>
            <a:lstStyle/>
            <a:p>
              <a:r>
                <a:rPr lang="en-GB" dirty="0"/>
                <a:t>Managing innovation support agents </a:t>
              </a:r>
              <a:r>
                <a:rPr lang="en-GB" sz="1100" dirty="0"/>
                <a:t>is requiring many aspects which might not be obvious in production or client driven organisations.  </a:t>
              </a:r>
            </a:p>
          </p:txBody>
        </p:sp>
        <p:sp>
          <p:nvSpPr>
            <p:cNvPr id="5" name="Tekstvak 4">
              <a:extLst>
                <a:ext uri="{FF2B5EF4-FFF2-40B4-BE49-F238E27FC236}">
                  <a16:creationId xmlns:a16="http://schemas.microsoft.com/office/drawing/2014/main" id="{C60FCA31-C5D8-0C53-A24E-D34DE2BA0A0C}"/>
                </a:ext>
              </a:extLst>
            </p:cNvPr>
            <p:cNvSpPr txBox="1"/>
            <p:nvPr/>
          </p:nvSpPr>
          <p:spPr>
            <a:xfrm>
              <a:off x="4264191" y="3686012"/>
              <a:ext cx="3692440" cy="538609"/>
            </a:xfrm>
            <a:prstGeom prst="rect">
              <a:avLst/>
            </a:prstGeom>
            <a:noFill/>
          </p:spPr>
          <p:txBody>
            <a:bodyPr wrap="square" rtlCol="0">
              <a:spAutoFit/>
            </a:bodyPr>
            <a:lstStyle/>
            <a:p>
              <a:r>
                <a:rPr lang="en-GB" dirty="0"/>
                <a:t>Business model </a:t>
              </a:r>
              <a:r>
                <a:rPr lang="en-GB" sz="1100" dirty="0"/>
                <a:t>of an innovation support organisation has specific requirements</a:t>
              </a:r>
            </a:p>
          </p:txBody>
        </p:sp>
        <p:sp>
          <p:nvSpPr>
            <p:cNvPr id="9" name="Tekstvak 8">
              <a:extLst>
                <a:ext uri="{FF2B5EF4-FFF2-40B4-BE49-F238E27FC236}">
                  <a16:creationId xmlns:a16="http://schemas.microsoft.com/office/drawing/2014/main" id="{27709DDC-7D42-DE3C-2430-314661CA7331}"/>
                </a:ext>
              </a:extLst>
            </p:cNvPr>
            <p:cNvSpPr txBox="1"/>
            <p:nvPr/>
          </p:nvSpPr>
          <p:spPr>
            <a:xfrm>
              <a:off x="6612098" y="1741537"/>
              <a:ext cx="3197393" cy="24664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What is different in an interactive innovation process? </a:t>
              </a:r>
            </a:p>
          </p:txBody>
        </p:sp>
        <p:sp>
          <p:nvSpPr>
            <p:cNvPr id="18" name="Actieknop: Vooruit of Volgende 17">
              <a:hlinkClick r:id="rId5" action="ppaction://hlinksldjump" highlightClick="1"/>
              <a:extLst>
                <a:ext uri="{FF2B5EF4-FFF2-40B4-BE49-F238E27FC236}">
                  <a16:creationId xmlns:a16="http://schemas.microsoft.com/office/drawing/2014/main" id="{A3ABC2C5-7907-4345-8FA5-094830632B8A}"/>
                </a:ext>
              </a:extLst>
            </p:cNvPr>
            <p:cNvSpPr/>
            <p:nvPr/>
          </p:nvSpPr>
          <p:spPr>
            <a:xfrm>
              <a:off x="9719254" y="1736536"/>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kstvak 18">
              <a:extLst>
                <a:ext uri="{FF2B5EF4-FFF2-40B4-BE49-F238E27FC236}">
                  <a16:creationId xmlns:a16="http://schemas.microsoft.com/office/drawing/2014/main" id="{E52497A9-4E26-19FA-1096-8E7F6817F209}"/>
                </a:ext>
              </a:extLst>
            </p:cNvPr>
            <p:cNvSpPr txBox="1"/>
            <p:nvPr/>
          </p:nvSpPr>
          <p:spPr>
            <a:xfrm>
              <a:off x="6612098" y="3076576"/>
              <a:ext cx="1540040" cy="24664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err="1">
                  <a:solidFill>
                    <a:schemeClr val="tx1"/>
                  </a:solidFill>
                </a:rPr>
                <a:t>Mindmap</a:t>
              </a:r>
              <a:r>
                <a:rPr lang="en-GB" sz="1000" dirty="0">
                  <a:solidFill>
                    <a:schemeClr val="tx1"/>
                  </a:solidFill>
                </a:rPr>
                <a:t> for managers</a:t>
              </a:r>
            </a:p>
          </p:txBody>
        </p:sp>
        <p:sp>
          <p:nvSpPr>
            <p:cNvPr id="4" name="Actieknop: Vooruit of Volgende 3">
              <a:hlinkClick r:id="rId6" action="ppaction://hlinksldjump" highlightClick="1"/>
              <a:extLst>
                <a:ext uri="{FF2B5EF4-FFF2-40B4-BE49-F238E27FC236}">
                  <a16:creationId xmlns:a16="http://schemas.microsoft.com/office/drawing/2014/main" id="{BDE0E355-6E33-33B0-9863-F3B76D679EED}"/>
                </a:ext>
              </a:extLst>
            </p:cNvPr>
            <p:cNvSpPr/>
            <p:nvPr/>
          </p:nvSpPr>
          <p:spPr>
            <a:xfrm>
              <a:off x="8054383" y="307657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kstvak 19">
              <a:extLst>
                <a:ext uri="{FF2B5EF4-FFF2-40B4-BE49-F238E27FC236}">
                  <a16:creationId xmlns:a16="http://schemas.microsoft.com/office/drawing/2014/main" id="{DAE78AE3-1C2F-6C67-82DF-F9F7D02DDF02}"/>
                </a:ext>
              </a:extLst>
            </p:cNvPr>
            <p:cNvSpPr txBox="1"/>
            <p:nvPr/>
          </p:nvSpPr>
          <p:spPr>
            <a:xfrm>
              <a:off x="6612098" y="4288289"/>
              <a:ext cx="1999500" cy="24664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The Business Model Canvas</a:t>
              </a:r>
            </a:p>
          </p:txBody>
        </p:sp>
        <p:sp>
          <p:nvSpPr>
            <p:cNvPr id="21" name="Actieknop: Vooruit of Volgende 20">
              <a:hlinkClick r:id="rId7" action="ppaction://hlinksldjump" highlightClick="1"/>
              <a:extLst>
                <a:ext uri="{FF2B5EF4-FFF2-40B4-BE49-F238E27FC236}">
                  <a16:creationId xmlns:a16="http://schemas.microsoft.com/office/drawing/2014/main" id="{1BAF847B-4F3E-36C5-8C51-56E5E228F209}"/>
                </a:ext>
              </a:extLst>
            </p:cNvPr>
            <p:cNvSpPr/>
            <p:nvPr/>
          </p:nvSpPr>
          <p:spPr>
            <a:xfrm>
              <a:off x="8298777" y="4288289"/>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kstvak 21">
              <a:extLst>
                <a:ext uri="{FF2B5EF4-FFF2-40B4-BE49-F238E27FC236}">
                  <a16:creationId xmlns:a16="http://schemas.microsoft.com/office/drawing/2014/main" id="{A94AE572-444A-7A28-3CB3-88C554F3259F}"/>
                </a:ext>
              </a:extLst>
            </p:cNvPr>
            <p:cNvSpPr txBox="1"/>
            <p:nvPr/>
          </p:nvSpPr>
          <p:spPr>
            <a:xfrm>
              <a:off x="4325581" y="4811108"/>
              <a:ext cx="3692440" cy="538609"/>
            </a:xfrm>
            <a:prstGeom prst="rect">
              <a:avLst/>
            </a:prstGeom>
            <a:noFill/>
          </p:spPr>
          <p:txBody>
            <a:bodyPr wrap="square" rtlCol="0">
              <a:spAutoFit/>
            </a:bodyPr>
            <a:lstStyle/>
            <a:p>
              <a:r>
                <a:rPr lang="en-GB" dirty="0"/>
                <a:t>Monitoring </a:t>
              </a:r>
              <a:r>
                <a:rPr lang="en-GB" sz="1100" dirty="0"/>
                <a:t>interactive innovation processes requires different approaches.</a:t>
              </a:r>
            </a:p>
          </p:txBody>
        </p:sp>
        <p:sp>
          <p:nvSpPr>
            <p:cNvPr id="25" name="Tekstvak 24">
              <a:extLst>
                <a:ext uri="{FF2B5EF4-FFF2-40B4-BE49-F238E27FC236}">
                  <a16:creationId xmlns:a16="http://schemas.microsoft.com/office/drawing/2014/main" id="{9C412006-1D6F-9D11-5437-81CAE7023CA6}"/>
                </a:ext>
              </a:extLst>
            </p:cNvPr>
            <p:cNvSpPr txBox="1"/>
            <p:nvPr/>
          </p:nvSpPr>
          <p:spPr>
            <a:xfrm>
              <a:off x="6612098" y="5411805"/>
              <a:ext cx="2315334" cy="24664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000" dirty="0">
                  <a:solidFill>
                    <a:schemeClr val="tx1"/>
                  </a:solidFill>
                </a:rPr>
                <a:t>Energy Timeline and Learning History</a:t>
              </a:r>
            </a:p>
          </p:txBody>
        </p:sp>
        <p:sp>
          <p:nvSpPr>
            <p:cNvPr id="26" name="Actieknop: Vooruit of Volgende 25">
              <a:hlinkClick r:id="rId8" action="ppaction://hlinksldjump" highlightClick="1"/>
              <a:extLst>
                <a:ext uri="{FF2B5EF4-FFF2-40B4-BE49-F238E27FC236}">
                  <a16:creationId xmlns:a16="http://schemas.microsoft.com/office/drawing/2014/main" id="{B993645F-0E56-71C6-FD58-252E0D931448}"/>
                </a:ext>
              </a:extLst>
            </p:cNvPr>
            <p:cNvSpPr/>
            <p:nvPr/>
          </p:nvSpPr>
          <p:spPr>
            <a:xfrm>
              <a:off x="8690554" y="5411805"/>
              <a:ext cx="31282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kstvak 26">
              <a:extLst>
                <a:ext uri="{FF2B5EF4-FFF2-40B4-BE49-F238E27FC236}">
                  <a16:creationId xmlns:a16="http://schemas.microsoft.com/office/drawing/2014/main" id="{58101149-5ABD-459C-E557-C3A2C6C4F38E}"/>
                </a:ext>
              </a:extLst>
            </p:cNvPr>
            <p:cNvSpPr txBox="1"/>
            <p:nvPr/>
          </p:nvSpPr>
          <p:spPr>
            <a:xfrm>
              <a:off x="6612098" y="5874732"/>
              <a:ext cx="2391277" cy="248400"/>
            </a:xfrm>
            <a:prstGeom prst="rect">
              <a:avLst/>
            </a:prstGeom>
            <a:solidFill>
              <a:srgbClr val="FFFFCC"/>
            </a:solidFill>
            <a:ln>
              <a:solidFill>
                <a:schemeClr val="accent6">
                  <a:lumMod val="75000"/>
                </a:schemeClr>
              </a:solidFill>
            </a:ln>
          </p:spPr>
          <p:txBody>
            <a:bodyPr wrap="square" rtlCol="0">
              <a:spAutoFit/>
            </a:bodyPr>
            <a:lstStyle/>
            <a:p>
              <a:r>
                <a:rPr lang="en-GB" sz="1000" i="1" dirty="0">
                  <a:solidFill>
                    <a:schemeClr val="accent6">
                      <a:lumMod val="75000"/>
                    </a:schemeClr>
                  </a:solidFill>
                </a:rPr>
                <a:t>The Vitality Measurement Tool</a:t>
              </a:r>
            </a:p>
          </p:txBody>
        </p:sp>
        <p:sp>
          <p:nvSpPr>
            <p:cNvPr id="28" name="Actieknop: Vooruit of Volgende 27">
              <a:hlinkClick r:id="rId9" highlightClick="1"/>
              <a:extLst>
                <a:ext uri="{FF2B5EF4-FFF2-40B4-BE49-F238E27FC236}">
                  <a16:creationId xmlns:a16="http://schemas.microsoft.com/office/drawing/2014/main" id="{6A32EC00-16C1-2352-58EA-25652DF81751}"/>
                </a:ext>
              </a:extLst>
            </p:cNvPr>
            <p:cNvSpPr/>
            <p:nvPr/>
          </p:nvSpPr>
          <p:spPr>
            <a:xfrm>
              <a:off x="8690553" y="5876485"/>
              <a:ext cx="312821" cy="246647"/>
            </a:xfrm>
            <a:prstGeom prst="actionButtonForwardNext">
              <a:avLst/>
            </a:pr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4934481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21215</TotalTime>
  <Words>19189</Words>
  <Application>Microsoft Office PowerPoint</Application>
  <PresentationFormat>Breedbeeld</PresentationFormat>
  <Paragraphs>2457</Paragraphs>
  <Slides>63</Slides>
  <Notes>2</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63</vt:i4>
      </vt:variant>
    </vt:vector>
  </HeadingPairs>
  <TitlesOfParts>
    <vt:vector size="73" baseType="lpstr">
      <vt:lpstr>Arial</vt:lpstr>
      <vt:lpstr>Calibri</vt:lpstr>
      <vt:lpstr>Calibri Light</vt:lpstr>
      <vt:lpstr>Comic Sans MS</vt:lpstr>
      <vt:lpstr>Roboto</vt:lpstr>
      <vt:lpstr>Times New Roman</vt:lpstr>
      <vt:lpstr>Trebuchet MS</vt:lpstr>
      <vt:lpstr>Wingdings</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Eelke Wielinga</dc:creator>
  <cp:lastModifiedBy>Eelke Wielinga</cp:lastModifiedBy>
  <cp:revision>520</cp:revision>
  <cp:lastPrinted>2024-10-29T09:14:51Z</cp:lastPrinted>
  <dcterms:created xsi:type="dcterms:W3CDTF">2021-02-04T09:17:42Z</dcterms:created>
  <dcterms:modified xsi:type="dcterms:W3CDTF">2024-11-14T20:53:25Z</dcterms:modified>
</cp:coreProperties>
</file>